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</p:sldMasterIdLst>
  <p:notesMasterIdLst>
    <p:notesMasterId r:id="rId35"/>
  </p:notesMasterIdLst>
  <p:sldIdLst>
    <p:sldId id="256" r:id="rId2"/>
    <p:sldId id="257" r:id="rId3"/>
    <p:sldId id="285" r:id="rId4"/>
    <p:sldId id="258" r:id="rId5"/>
    <p:sldId id="274" r:id="rId6"/>
    <p:sldId id="298" r:id="rId7"/>
    <p:sldId id="300" r:id="rId8"/>
    <p:sldId id="288" r:id="rId9"/>
    <p:sldId id="294" r:id="rId10"/>
    <p:sldId id="287" r:id="rId11"/>
    <p:sldId id="301" r:id="rId12"/>
    <p:sldId id="302" r:id="rId13"/>
    <p:sldId id="303" r:id="rId14"/>
    <p:sldId id="304" r:id="rId15"/>
    <p:sldId id="293" r:id="rId16"/>
    <p:sldId id="299" r:id="rId17"/>
    <p:sldId id="305" r:id="rId18"/>
    <p:sldId id="306" r:id="rId19"/>
    <p:sldId id="307" r:id="rId20"/>
    <p:sldId id="308" r:id="rId21"/>
    <p:sldId id="309" r:id="rId22"/>
    <p:sldId id="310" r:id="rId23"/>
    <p:sldId id="311" r:id="rId24"/>
    <p:sldId id="312" r:id="rId25"/>
    <p:sldId id="313" r:id="rId26"/>
    <p:sldId id="314" r:id="rId27"/>
    <p:sldId id="315" r:id="rId28"/>
    <p:sldId id="316" r:id="rId29"/>
    <p:sldId id="317" r:id="rId30"/>
    <p:sldId id="318" r:id="rId31"/>
    <p:sldId id="319" r:id="rId32"/>
    <p:sldId id="295" r:id="rId33"/>
    <p:sldId id="269" r:id="rId34"/>
  </p:sldIdLst>
  <p:sldSz cx="9144000" cy="5143500" type="screen16x9"/>
  <p:notesSz cx="6858000" cy="9144000"/>
  <p:embeddedFontLst>
    <p:embeddedFont>
      <p:font typeface="Amasis MT Pro Medium" panose="02040604050005020304" pitchFamily="18" charset="0"/>
      <p:regular r:id="rId36"/>
      <p:italic r:id="rId37"/>
    </p:embeddedFont>
    <p:embeddedFont>
      <p:font typeface="Anton" pitchFamily="2" charset="0"/>
      <p:regular r:id="rId38"/>
    </p:embeddedFont>
    <p:embeddedFont>
      <p:font typeface="Baguet Script" panose="00000500000000000000" pitchFamily="2" charset="0"/>
      <p:regular r:id="rId39"/>
    </p:embeddedFont>
    <p:embeddedFont>
      <p:font typeface="DM Serif Display" pitchFamily="2" charset="0"/>
      <p:regular r:id="rId40"/>
      <p:italic r:id="rId41"/>
    </p:embeddedFont>
    <p:embeddedFont>
      <p:font typeface="Lato" panose="020F0502020204030203" pitchFamily="34" charset="0"/>
      <p:regular r:id="rId42"/>
      <p:bold r:id="rId43"/>
      <p:italic r:id="rId44"/>
      <p:boldItalic r:id="rId45"/>
    </p:embeddedFont>
    <p:embeddedFont>
      <p:font typeface="Roboto" panose="02000000000000000000" pitchFamily="2" charset="0"/>
      <p:regular r:id="rId46"/>
      <p:bold r:id="rId47"/>
      <p:italic r:id="rId48"/>
      <p:boldItalic r:id="rId4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067EDAC-E0C9-4A49-B9B9-98991BBAB00A}">
  <a:tblStyle styleId="{E067EDAC-E0C9-4A49-B9B9-98991BBAB00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7.fntdata"/><Relationship Id="rId47" Type="http://schemas.openxmlformats.org/officeDocument/2006/relationships/font" Target="fonts/font12.fntdata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font" Target="fonts/font10.fntdata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9.fntdata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8.fntdata"/><Relationship Id="rId48" Type="http://schemas.openxmlformats.org/officeDocument/2006/relationships/font" Target="fonts/font13.fntdata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schemas.openxmlformats.org/officeDocument/2006/relationships/font" Target="fonts/font11.fntdata"/><Relationship Id="rId20" Type="http://schemas.openxmlformats.org/officeDocument/2006/relationships/slide" Target="slides/slide19.xml"/><Relationship Id="rId41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49" Type="http://schemas.openxmlformats.org/officeDocument/2006/relationships/font" Target="fonts/font1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2" name="Google Shape;196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3" name="Google Shape;196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3" name="Google Shape;2223;g8b385fd27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4" name="Google Shape;2224;g8b385fd27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04276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3" name="Google Shape;2223;g8b385fd27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4" name="Google Shape;2224;g8b385fd27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2826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3" name="Google Shape;2223;g8b385fd27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4" name="Google Shape;2224;g8b385fd27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89912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3" name="Google Shape;2223;g8b385fd27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4" name="Google Shape;2224;g8b385fd27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33752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3" name="Google Shape;2223;g8b385fd27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4" name="Google Shape;2224;g8b385fd27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17471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1" name="Google Shape;4111;ga1242414e1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2" name="Google Shape;4112;ga1242414e1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138114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" name="Google Shape;5324;ga283b70528_0_4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5" name="Google Shape;5325;ga283b70528_0_4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57505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3" name="Google Shape;2223;g8b385fd27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4" name="Google Shape;2224;g8b385fd27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7333296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3" name="Google Shape;2223;g8b385fd27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4" name="Google Shape;2224;g8b385fd27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331892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3" name="Google Shape;2223;g8b385fd27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4" name="Google Shape;2224;g8b385fd27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27836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3" name="Google Shape;2223;g8b385fd27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4" name="Google Shape;2224;g8b385fd27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3" name="Google Shape;2223;g8b385fd27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4" name="Google Shape;2224;g8b385fd27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778788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3" name="Google Shape;2223;g8b385fd27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4" name="Google Shape;2224;g8b385fd27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282973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3" name="Google Shape;2223;g8b385fd27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4" name="Google Shape;2224;g8b385fd27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544796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3" name="Google Shape;2223;g8b385fd27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4" name="Google Shape;2224;g8b385fd27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789702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3" name="Google Shape;2223;g8b385fd27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4" name="Google Shape;2224;g8b385fd27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127328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3" name="Google Shape;2223;g8b385fd27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4" name="Google Shape;2224;g8b385fd27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501940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3" name="Google Shape;2223;g8b385fd27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4" name="Google Shape;2224;g8b385fd27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242030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3" name="Google Shape;2223;g8b385fd27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4" name="Google Shape;2224;g8b385fd27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546655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3" name="Google Shape;2223;g8b385fd27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4" name="Google Shape;2224;g8b385fd27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290137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3" name="Google Shape;2223;g8b385fd27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4" name="Google Shape;2224;g8b385fd27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64440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" name="Google Shape;5324;ga283b70528_0_4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5" name="Google Shape;5325;ga283b70528_0_4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3" name="Google Shape;2223;g8b385fd27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4" name="Google Shape;2224;g8b385fd27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240666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3" name="Google Shape;2223;g8b385fd27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4" name="Google Shape;2224;g8b385fd27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611413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2" name="Google Shape;2232;g8b385fd27f_2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3" name="Google Shape;2233;g8b385fd27f_2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538053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4" name="Google Shape;3594;ga1242414e1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5" name="Google Shape;3595;ga1242414e1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2" name="Google Shape;2232;g8b385fd27f_2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3" name="Google Shape;2233;g8b385fd27f_2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1" name="Google Shape;4111;ga1242414e1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2" name="Google Shape;4112;ga1242414e1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3" name="Google Shape;2223;g8b385fd27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4" name="Google Shape;2224;g8b385fd27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82127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3" name="Google Shape;2223;g8b385fd27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4" name="Google Shape;2224;g8b385fd27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695811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3" name="Google Shape;2223;g8b385fd27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4" name="Google Shape;2224;g8b385fd27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01182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2" name="Google Shape;2232;g8b385fd27f_2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3" name="Google Shape;2233;g8b385fd27f_2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17824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107700" y="955850"/>
            <a:ext cx="6928500" cy="207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436450" y="2933475"/>
            <a:ext cx="4271100" cy="37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-354695" y="3759003"/>
            <a:ext cx="2408360" cy="1992670"/>
            <a:chOff x="4654765" y="2053719"/>
            <a:chExt cx="1574709" cy="1302909"/>
          </a:xfrm>
        </p:grpSpPr>
        <p:sp>
          <p:nvSpPr>
            <p:cNvPr id="12" name="Google Shape;12;p2"/>
            <p:cNvSpPr/>
            <p:nvPr/>
          </p:nvSpPr>
          <p:spPr>
            <a:xfrm>
              <a:off x="4753523" y="2053719"/>
              <a:ext cx="1475950" cy="1302909"/>
            </a:xfrm>
            <a:custGeom>
              <a:avLst/>
              <a:gdLst/>
              <a:ahLst/>
              <a:cxnLst/>
              <a:rect l="l" t="t" r="r" b="b"/>
              <a:pathLst>
                <a:path w="22134" h="19539" extrusionOk="0">
                  <a:moveTo>
                    <a:pt x="21951" y="7628"/>
                  </a:moveTo>
                  <a:cubicBezTo>
                    <a:pt x="21832" y="6908"/>
                    <a:pt x="21124" y="6408"/>
                    <a:pt x="20404" y="6540"/>
                  </a:cubicBezTo>
                  <a:lnTo>
                    <a:pt x="17928" y="6958"/>
                  </a:lnTo>
                  <a:cubicBezTo>
                    <a:pt x="17639" y="6121"/>
                    <a:pt x="17221" y="5307"/>
                    <a:pt x="16658" y="4561"/>
                  </a:cubicBezTo>
                  <a:cubicBezTo>
                    <a:pt x="13774" y="762"/>
                    <a:pt x="8361" y="1"/>
                    <a:pt x="4549" y="2885"/>
                  </a:cubicBezTo>
                  <a:cubicBezTo>
                    <a:pt x="746" y="5766"/>
                    <a:pt x="1" y="11179"/>
                    <a:pt x="2882" y="14978"/>
                  </a:cubicBezTo>
                  <a:cubicBezTo>
                    <a:pt x="5753" y="18781"/>
                    <a:pt x="11179" y="19539"/>
                    <a:pt x="14978" y="16658"/>
                  </a:cubicBezTo>
                  <a:cubicBezTo>
                    <a:pt x="17155" y="15007"/>
                    <a:pt x="18334" y="12528"/>
                    <a:pt x="18400" y="9999"/>
                  </a:cubicBezTo>
                  <a:lnTo>
                    <a:pt x="20916" y="9581"/>
                  </a:lnTo>
                  <a:cubicBezTo>
                    <a:pt x="21649" y="9449"/>
                    <a:pt x="22134" y="8754"/>
                    <a:pt x="22017" y="8034"/>
                  </a:cubicBez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5572330" y="2521771"/>
              <a:ext cx="558399" cy="266397"/>
            </a:xfrm>
            <a:custGeom>
              <a:avLst/>
              <a:gdLst/>
              <a:ahLst/>
              <a:cxnLst/>
              <a:rect l="l" t="t" r="r" b="b"/>
              <a:pathLst>
                <a:path w="8374" h="3995" extrusionOk="0">
                  <a:moveTo>
                    <a:pt x="6858" y="0"/>
                  </a:moveTo>
                  <a:cubicBezTo>
                    <a:pt x="6787" y="0"/>
                    <a:pt x="6716" y="6"/>
                    <a:pt x="6643" y="18"/>
                  </a:cubicBezTo>
                  <a:lnTo>
                    <a:pt x="1218" y="936"/>
                  </a:lnTo>
                  <a:cubicBezTo>
                    <a:pt x="498" y="1056"/>
                    <a:pt x="1" y="1748"/>
                    <a:pt x="133" y="2484"/>
                  </a:cubicBezTo>
                  <a:lnTo>
                    <a:pt x="196" y="2877"/>
                  </a:lnTo>
                  <a:cubicBezTo>
                    <a:pt x="303" y="3536"/>
                    <a:pt x="877" y="3995"/>
                    <a:pt x="1525" y="3995"/>
                  </a:cubicBezTo>
                  <a:cubicBezTo>
                    <a:pt x="1597" y="3995"/>
                    <a:pt x="1670" y="3989"/>
                    <a:pt x="1743" y="3978"/>
                  </a:cubicBezTo>
                  <a:lnTo>
                    <a:pt x="7156" y="3059"/>
                  </a:lnTo>
                  <a:cubicBezTo>
                    <a:pt x="7889" y="2943"/>
                    <a:pt x="8373" y="2235"/>
                    <a:pt x="8257" y="1512"/>
                  </a:cubicBezTo>
                  <a:lnTo>
                    <a:pt x="8191" y="1119"/>
                  </a:lnTo>
                  <a:cubicBezTo>
                    <a:pt x="8072" y="459"/>
                    <a:pt x="7499" y="0"/>
                    <a:pt x="6858" y="0"/>
                  </a:cubicBezTo>
                  <a:close/>
                </a:path>
              </a:pathLst>
            </a:custGeom>
            <a:solidFill>
              <a:srgbClr val="0069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4654765" y="2162813"/>
              <a:ext cx="1302042" cy="1151940"/>
            </a:xfrm>
            <a:custGeom>
              <a:avLst/>
              <a:gdLst/>
              <a:ahLst/>
              <a:cxnLst/>
              <a:rect l="l" t="t" r="r" b="b"/>
              <a:pathLst>
                <a:path w="19526" h="17275" extrusionOk="0">
                  <a:moveTo>
                    <a:pt x="9751" y="0"/>
                  </a:moveTo>
                  <a:cubicBezTo>
                    <a:pt x="7936" y="0"/>
                    <a:pt x="6105" y="569"/>
                    <a:pt x="4548" y="1746"/>
                  </a:cubicBezTo>
                  <a:cubicBezTo>
                    <a:pt x="746" y="4630"/>
                    <a:pt x="0" y="10040"/>
                    <a:pt x="2869" y="13855"/>
                  </a:cubicBezTo>
                  <a:cubicBezTo>
                    <a:pt x="4569" y="16095"/>
                    <a:pt x="7148" y="17274"/>
                    <a:pt x="9760" y="17274"/>
                  </a:cubicBezTo>
                  <a:cubicBezTo>
                    <a:pt x="11579" y="17274"/>
                    <a:pt x="13413" y="16703"/>
                    <a:pt x="14978" y="15519"/>
                  </a:cubicBezTo>
                  <a:cubicBezTo>
                    <a:pt x="18780" y="12650"/>
                    <a:pt x="19526" y="7225"/>
                    <a:pt x="16645" y="3422"/>
                  </a:cubicBezTo>
                  <a:cubicBezTo>
                    <a:pt x="14950" y="1180"/>
                    <a:pt x="12366" y="0"/>
                    <a:pt x="9751" y="0"/>
                  </a:cubicBezTo>
                  <a:close/>
                </a:path>
              </a:pathLst>
            </a:custGeom>
            <a:solidFill>
              <a:srgbClr val="509C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4722048" y="2222428"/>
              <a:ext cx="1167477" cy="1032779"/>
            </a:xfrm>
            <a:custGeom>
              <a:avLst/>
              <a:gdLst/>
              <a:ahLst/>
              <a:cxnLst/>
              <a:rect l="l" t="t" r="r" b="b"/>
              <a:pathLst>
                <a:path w="17508" h="15488" extrusionOk="0">
                  <a:moveTo>
                    <a:pt x="8753" y="1"/>
                  </a:moveTo>
                  <a:cubicBezTo>
                    <a:pt x="7124" y="1"/>
                    <a:pt x="5480" y="513"/>
                    <a:pt x="4077" y="1572"/>
                  </a:cubicBezTo>
                  <a:cubicBezTo>
                    <a:pt x="668" y="4154"/>
                    <a:pt x="1" y="9004"/>
                    <a:pt x="2583" y="12411"/>
                  </a:cubicBezTo>
                  <a:cubicBezTo>
                    <a:pt x="4105" y="14428"/>
                    <a:pt x="6417" y="15488"/>
                    <a:pt x="8757" y="15488"/>
                  </a:cubicBezTo>
                  <a:cubicBezTo>
                    <a:pt x="10383" y="15488"/>
                    <a:pt x="12022" y="14976"/>
                    <a:pt x="13418" y="13917"/>
                  </a:cubicBezTo>
                  <a:cubicBezTo>
                    <a:pt x="16840" y="11335"/>
                    <a:pt x="17507" y="6488"/>
                    <a:pt x="14928" y="3066"/>
                  </a:cubicBezTo>
                  <a:cubicBezTo>
                    <a:pt x="13406" y="1058"/>
                    <a:pt x="11095" y="1"/>
                    <a:pt x="8753" y="1"/>
                  </a:cubicBezTo>
                  <a:close/>
                </a:path>
              </a:pathLst>
            </a:custGeom>
            <a:solidFill>
              <a:srgbClr val="FFB8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4762125" y="2258304"/>
              <a:ext cx="1086458" cy="960828"/>
            </a:xfrm>
            <a:custGeom>
              <a:avLst/>
              <a:gdLst/>
              <a:ahLst/>
              <a:cxnLst/>
              <a:rect l="l" t="t" r="r" b="b"/>
              <a:pathLst>
                <a:path w="16293" h="14409" extrusionOk="0">
                  <a:moveTo>
                    <a:pt x="8150" y="0"/>
                  </a:moveTo>
                  <a:cubicBezTo>
                    <a:pt x="6634" y="0"/>
                    <a:pt x="5104" y="478"/>
                    <a:pt x="3803" y="1468"/>
                  </a:cubicBezTo>
                  <a:cubicBezTo>
                    <a:pt x="630" y="3865"/>
                    <a:pt x="1" y="8388"/>
                    <a:pt x="2413" y="11558"/>
                  </a:cubicBezTo>
                  <a:cubicBezTo>
                    <a:pt x="3828" y="13427"/>
                    <a:pt x="5979" y="14408"/>
                    <a:pt x="8156" y="14408"/>
                  </a:cubicBezTo>
                  <a:cubicBezTo>
                    <a:pt x="9672" y="14408"/>
                    <a:pt x="11201" y="13932"/>
                    <a:pt x="12503" y="12948"/>
                  </a:cubicBezTo>
                  <a:cubicBezTo>
                    <a:pt x="15676" y="10548"/>
                    <a:pt x="16293" y="6029"/>
                    <a:pt x="13893" y="2855"/>
                  </a:cubicBezTo>
                  <a:cubicBezTo>
                    <a:pt x="12480" y="986"/>
                    <a:pt x="10328" y="0"/>
                    <a:pt x="8150" y="0"/>
                  </a:cubicBezTo>
                  <a:close/>
                </a:path>
              </a:pathLst>
            </a:custGeom>
            <a:solidFill>
              <a:srgbClr val="E194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4862817" y="2458888"/>
              <a:ext cx="766449" cy="545196"/>
            </a:xfrm>
            <a:custGeom>
              <a:avLst/>
              <a:gdLst/>
              <a:ahLst/>
              <a:cxnLst/>
              <a:rect l="l" t="t" r="r" b="b"/>
              <a:pathLst>
                <a:path w="11494" h="8176" extrusionOk="0">
                  <a:moveTo>
                    <a:pt x="8217" y="1"/>
                  </a:moveTo>
                  <a:cubicBezTo>
                    <a:pt x="6676" y="1"/>
                    <a:pt x="5687" y="2876"/>
                    <a:pt x="5687" y="2876"/>
                  </a:cubicBezTo>
                  <a:cubicBezTo>
                    <a:pt x="5687" y="2876"/>
                    <a:pt x="0" y="3493"/>
                    <a:pt x="3287" y="6911"/>
                  </a:cubicBezTo>
                  <a:cubicBezTo>
                    <a:pt x="4215" y="7867"/>
                    <a:pt x="5659" y="8175"/>
                    <a:pt x="6945" y="8175"/>
                  </a:cubicBezTo>
                  <a:cubicBezTo>
                    <a:pt x="7985" y="8175"/>
                    <a:pt x="8921" y="7974"/>
                    <a:pt x="9395" y="7751"/>
                  </a:cubicBezTo>
                  <a:cubicBezTo>
                    <a:pt x="10628" y="6767"/>
                    <a:pt x="11493" y="3713"/>
                    <a:pt x="10248" y="1656"/>
                  </a:cubicBezTo>
                  <a:cubicBezTo>
                    <a:pt x="9504" y="438"/>
                    <a:pt x="8819" y="1"/>
                    <a:pt x="8217" y="1"/>
                  </a:cubicBezTo>
                  <a:close/>
                </a:path>
              </a:pathLst>
            </a:custGeom>
            <a:solidFill>
              <a:srgbClr val="FFB8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4946705" y="2405075"/>
              <a:ext cx="714836" cy="637018"/>
            </a:xfrm>
            <a:custGeom>
              <a:avLst/>
              <a:gdLst/>
              <a:ahLst/>
              <a:cxnLst/>
              <a:rect l="l" t="t" r="r" b="b"/>
              <a:pathLst>
                <a:path w="10720" h="9553" extrusionOk="0">
                  <a:moveTo>
                    <a:pt x="7102" y="236"/>
                  </a:moveTo>
                  <a:cubicBezTo>
                    <a:pt x="7835" y="236"/>
                    <a:pt x="8571" y="852"/>
                    <a:pt x="9317" y="2057"/>
                  </a:cubicBezTo>
                  <a:cubicBezTo>
                    <a:pt x="10719" y="4378"/>
                    <a:pt x="9710" y="7772"/>
                    <a:pt x="8373" y="8860"/>
                  </a:cubicBezTo>
                  <a:cubicBezTo>
                    <a:pt x="7864" y="9080"/>
                    <a:pt x="6813" y="9316"/>
                    <a:pt x="5621" y="9316"/>
                  </a:cubicBezTo>
                  <a:cubicBezTo>
                    <a:pt x="4611" y="9316"/>
                    <a:pt x="2737" y="9134"/>
                    <a:pt x="1557" y="7917"/>
                  </a:cubicBezTo>
                  <a:cubicBezTo>
                    <a:pt x="614" y="6932"/>
                    <a:pt x="262" y="6080"/>
                    <a:pt x="510" y="5372"/>
                  </a:cubicBezTo>
                  <a:cubicBezTo>
                    <a:pt x="1048" y="3878"/>
                    <a:pt x="4193" y="3526"/>
                    <a:pt x="4231" y="3513"/>
                  </a:cubicBezTo>
                  <a:lnTo>
                    <a:pt x="4297" y="3513"/>
                  </a:lnTo>
                  <a:lnTo>
                    <a:pt x="4325" y="3435"/>
                  </a:lnTo>
                  <a:cubicBezTo>
                    <a:pt x="4338" y="3406"/>
                    <a:pt x="5451" y="236"/>
                    <a:pt x="7102" y="236"/>
                  </a:cubicBezTo>
                  <a:close/>
                  <a:moveTo>
                    <a:pt x="7102" y="0"/>
                  </a:moveTo>
                  <a:cubicBezTo>
                    <a:pt x="5410" y="0"/>
                    <a:pt x="4309" y="2790"/>
                    <a:pt x="4127" y="3290"/>
                  </a:cubicBezTo>
                  <a:cubicBezTo>
                    <a:pt x="3630" y="3356"/>
                    <a:pt x="837" y="3774"/>
                    <a:pt x="287" y="5293"/>
                  </a:cubicBezTo>
                  <a:cubicBezTo>
                    <a:pt x="0" y="6080"/>
                    <a:pt x="378" y="7023"/>
                    <a:pt x="1387" y="8086"/>
                  </a:cubicBezTo>
                  <a:cubicBezTo>
                    <a:pt x="2633" y="9370"/>
                    <a:pt x="4574" y="9552"/>
                    <a:pt x="5621" y="9552"/>
                  </a:cubicBezTo>
                  <a:cubicBezTo>
                    <a:pt x="6866" y="9552"/>
                    <a:pt x="7955" y="9304"/>
                    <a:pt x="8493" y="9068"/>
                  </a:cubicBezTo>
                  <a:lnTo>
                    <a:pt x="8505" y="9055"/>
                  </a:lnTo>
                  <a:lnTo>
                    <a:pt x="8518" y="9043"/>
                  </a:lnTo>
                  <a:cubicBezTo>
                    <a:pt x="9251" y="8451"/>
                    <a:pt x="9854" y="7272"/>
                    <a:pt x="10103" y="5963"/>
                  </a:cubicBezTo>
                  <a:cubicBezTo>
                    <a:pt x="10392" y="4457"/>
                    <a:pt x="10182" y="3026"/>
                    <a:pt x="9515" y="1941"/>
                  </a:cubicBezTo>
                  <a:cubicBezTo>
                    <a:pt x="8728" y="654"/>
                    <a:pt x="7926" y="0"/>
                    <a:pt x="7102" y="0"/>
                  </a:cubicBezTo>
                  <a:close/>
                </a:path>
              </a:pathLst>
            </a:custGeom>
            <a:solidFill>
              <a:srgbClr val="FFB8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4883756" y="2344659"/>
              <a:ext cx="827463" cy="738509"/>
            </a:xfrm>
            <a:custGeom>
              <a:avLst/>
              <a:gdLst/>
              <a:ahLst/>
              <a:cxnLst/>
              <a:rect l="l" t="t" r="r" b="b"/>
              <a:pathLst>
                <a:path w="12409" h="11075" extrusionOk="0">
                  <a:moveTo>
                    <a:pt x="8216" y="264"/>
                  </a:moveTo>
                  <a:cubicBezTo>
                    <a:pt x="9056" y="264"/>
                    <a:pt x="9921" y="985"/>
                    <a:pt x="10786" y="2387"/>
                  </a:cubicBezTo>
                  <a:cubicBezTo>
                    <a:pt x="12409" y="5073"/>
                    <a:pt x="11258" y="9005"/>
                    <a:pt x="9710" y="10263"/>
                  </a:cubicBezTo>
                  <a:cubicBezTo>
                    <a:pt x="9122" y="10537"/>
                    <a:pt x="7914" y="10801"/>
                    <a:pt x="6540" y="10801"/>
                  </a:cubicBezTo>
                  <a:cubicBezTo>
                    <a:pt x="5360" y="10801"/>
                    <a:pt x="3184" y="10590"/>
                    <a:pt x="1809" y="9175"/>
                  </a:cubicBezTo>
                  <a:cubicBezTo>
                    <a:pt x="709" y="8021"/>
                    <a:pt x="287" y="7027"/>
                    <a:pt x="589" y="6212"/>
                  </a:cubicBezTo>
                  <a:cubicBezTo>
                    <a:pt x="1218" y="4482"/>
                    <a:pt x="4848" y="4076"/>
                    <a:pt x="4889" y="4076"/>
                  </a:cubicBezTo>
                  <a:lnTo>
                    <a:pt x="4980" y="4064"/>
                  </a:lnTo>
                  <a:lnTo>
                    <a:pt x="5005" y="3985"/>
                  </a:lnTo>
                  <a:cubicBezTo>
                    <a:pt x="5018" y="3947"/>
                    <a:pt x="6304" y="264"/>
                    <a:pt x="8216" y="264"/>
                  </a:cubicBezTo>
                  <a:close/>
                  <a:moveTo>
                    <a:pt x="8216" y="0"/>
                  </a:moveTo>
                  <a:cubicBezTo>
                    <a:pt x="6263" y="0"/>
                    <a:pt x="4980" y="3240"/>
                    <a:pt x="4769" y="3815"/>
                  </a:cubicBezTo>
                  <a:cubicBezTo>
                    <a:pt x="4193" y="3881"/>
                    <a:pt x="970" y="4366"/>
                    <a:pt x="328" y="6121"/>
                  </a:cubicBezTo>
                  <a:cubicBezTo>
                    <a:pt x="1" y="7039"/>
                    <a:pt x="432" y="8127"/>
                    <a:pt x="1611" y="9357"/>
                  </a:cubicBezTo>
                  <a:cubicBezTo>
                    <a:pt x="3052" y="10851"/>
                    <a:pt x="5319" y="11075"/>
                    <a:pt x="6540" y="11075"/>
                  </a:cubicBezTo>
                  <a:cubicBezTo>
                    <a:pt x="7968" y="11075"/>
                    <a:pt x="9226" y="10801"/>
                    <a:pt x="9842" y="10512"/>
                  </a:cubicBezTo>
                  <a:lnTo>
                    <a:pt x="9855" y="10499"/>
                  </a:lnTo>
                  <a:lnTo>
                    <a:pt x="9867" y="10499"/>
                  </a:lnTo>
                  <a:cubicBezTo>
                    <a:pt x="10720" y="9816"/>
                    <a:pt x="11427" y="8442"/>
                    <a:pt x="11717" y="6907"/>
                  </a:cubicBezTo>
                  <a:cubicBezTo>
                    <a:pt x="12031" y="5177"/>
                    <a:pt x="11780" y="3513"/>
                    <a:pt x="11009" y="2243"/>
                  </a:cubicBezTo>
                  <a:cubicBezTo>
                    <a:pt x="10103" y="749"/>
                    <a:pt x="9160" y="0"/>
                    <a:pt x="8216" y="0"/>
                  </a:cubicBezTo>
                  <a:close/>
                </a:path>
              </a:pathLst>
            </a:custGeom>
            <a:solidFill>
              <a:srgbClr val="FFB8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" name="Google Shape;20;p2"/>
          <p:cNvGrpSpPr/>
          <p:nvPr/>
        </p:nvGrpSpPr>
        <p:grpSpPr>
          <a:xfrm>
            <a:off x="7611787" y="3605900"/>
            <a:ext cx="2090884" cy="2197757"/>
            <a:chOff x="6731156" y="0"/>
            <a:chExt cx="1474218" cy="1549571"/>
          </a:xfrm>
        </p:grpSpPr>
        <p:sp>
          <p:nvSpPr>
            <p:cNvPr id="21" name="Google Shape;21;p2"/>
            <p:cNvSpPr/>
            <p:nvPr/>
          </p:nvSpPr>
          <p:spPr>
            <a:xfrm>
              <a:off x="6829914" y="0"/>
              <a:ext cx="1375460" cy="1516227"/>
            </a:xfrm>
            <a:custGeom>
              <a:avLst/>
              <a:gdLst/>
              <a:ahLst/>
              <a:cxnLst/>
              <a:rect l="l" t="t" r="r" b="b"/>
              <a:pathLst>
                <a:path w="20627" h="22738" extrusionOk="0">
                  <a:moveTo>
                    <a:pt x="20627" y="4904"/>
                  </a:moveTo>
                  <a:lnTo>
                    <a:pt x="14692" y="212"/>
                  </a:lnTo>
                  <a:lnTo>
                    <a:pt x="12789" y="2624"/>
                  </a:lnTo>
                  <a:lnTo>
                    <a:pt x="9474" y="1"/>
                  </a:lnTo>
                  <a:lnTo>
                    <a:pt x="6945" y="3212"/>
                  </a:lnTo>
                  <a:cubicBezTo>
                    <a:pt x="2922" y="4495"/>
                    <a:pt x="0" y="8270"/>
                    <a:pt x="0" y="12739"/>
                  </a:cubicBezTo>
                  <a:cubicBezTo>
                    <a:pt x="0" y="18256"/>
                    <a:pt x="4482" y="22738"/>
                    <a:pt x="9999" y="22738"/>
                  </a:cubicBezTo>
                  <a:cubicBezTo>
                    <a:pt x="15528" y="22738"/>
                    <a:pt x="19998" y="18256"/>
                    <a:pt x="19998" y="12739"/>
                  </a:cubicBezTo>
                  <a:cubicBezTo>
                    <a:pt x="19998" y="10827"/>
                    <a:pt x="19473" y="9056"/>
                    <a:pt x="18545" y="7537"/>
                  </a:cubicBez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6731156" y="215855"/>
              <a:ext cx="1333517" cy="1333717"/>
            </a:xfrm>
            <a:custGeom>
              <a:avLst/>
              <a:gdLst/>
              <a:ahLst/>
              <a:cxnLst/>
              <a:rect l="l" t="t" r="r" b="b"/>
              <a:pathLst>
                <a:path w="19998" h="20001" extrusionOk="0">
                  <a:moveTo>
                    <a:pt x="9999" y="0"/>
                  </a:moveTo>
                  <a:cubicBezTo>
                    <a:pt x="4469" y="0"/>
                    <a:pt x="0" y="4482"/>
                    <a:pt x="0" y="10002"/>
                  </a:cubicBezTo>
                  <a:cubicBezTo>
                    <a:pt x="0" y="15519"/>
                    <a:pt x="4469" y="20001"/>
                    <a:pt x="9999" y="20001"/>
                  </a:cubicBezTo>
                  <a:cubicBezTo>
                    <a:pt x="15515" y="20001"/>
                    <a:pt x="19997" y="15519"/>
                    <a:pt x="19997" y="10002"/>
                  </a:cubicBezTo>
                  <a:cubicBezTo>
                    <a:pt x="19997" y="4482"/>
                    <a:pt x="15515" y="0"/>
                    <a:pt x="9999" y="0"/>
                  </a:cubicBezTo>
                  <a:close/>
                </a:path>
              </a:pathLst>
            </a:custGeom>
            <a:solidFill>
              <a:srgbClr val="0069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7459940" y="47212"/>
              <a:ext cx="646687" cy="630083"/>
            </a:xfrm>
            <a:custGeom>
              <a:avLst/>
              <a:gdLst/>
              <a:ahLst/>
              <a:cxnLst/>
              <a:rect l="l" t="t" r="r" b="b"/>
              <a:pathLst>
                <a:path w="9698" h="9449" extrusionOk="0">
                  <a:moveTo>
                    <a:pt x="3762" y="1"/>
                  </a:moveTo>
                  <a:lnTo>
                    <a:pt x="1" y="4759"/>
                  </a:lnTo>
                  <a:lnTo>
                    <a:pt x="5936" y="9449"/>
                  </a:lnTo>
                  <a:lnTo>
                    <a:pt x="9697" y="4693"/>
                  </a:lnTo>
                  <a:lnTo>
                    <a:pt x="3762" y="1"/>
                  </a:ln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505485" y="91890"/>
              <a:ext cx="561067" cy="546196"/>
            </a:xfrm>
            <a:custGeom>
              <a:avLst/>
              <a:gdLst/>
              <a:ahLst/>
              <a:cxnLst/>
              <a:rect l="l" t="t" r="r" b="b"/>
              <a:pathLst>
                <a:path w="8414" h="8191" extrusionOk="0">
                  <a:moveTo>
                    <a:pt x="3237" y="1"/>
                  </a:moveTo>
                  <a:lnTo>
                    <a:pt x="0" y="4089"/>
                  </a:lnTo>
                  <a:lnTo>
                    <a:pt x="5174" y="8191"/>
                  </a:lnTo>
                  <a:lnTo>
                    <a:pt x="8414" y="4089"/>
                  </a:lnTo>
                  <a:lnTo>
                    <a:pt x="3237" y="1"/>
                  </a:ln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7459940" y="47212"/>
              <a:ext cx="261395" cy="317409"/>
            </a:xfrm>
            <a:custGeom>
              <a:avLst/>
              <a:gdLst/>
              <a:ahLst/>
              <a:cxnLst/>
              <a:rect l="l" t="t" r="r" b="b"/>
              <a:pathLst>
                <a:path w="3920" h="4760" extrusionOk="0">
                  <a:moveTo>
                    <a:pt x="3762" y="1"/>
                  </a:moveTo>
                  <a:lnTo>
                    <a:pt x="1" y="4759"/>
                  </a:lnTo>
                  <a:lnTo>
                    <a:pt x="683" y="4759"/>
                  </a:lnTo>
                  <a:lnTo>
                    <a:pt x="3920" y="671"/>
                  </a:lnTo>
                  <a:lnTo>
                    <a:pt x="3762" y="1"/>
                  </a:ln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7846305" y="360158"/>
              <a:ext cx="260328" cy="317142"/>
            </a:xfrm>
            <a:custGeom>
              <a:avLst/>
              <a:gdLst/>
              <a:ahLst/>
              <a:cxnLst/>
              <a:rect l="l" t="t" r="r" b="b"/>
              <a:pathLst>
                <a:path w="3904" h="4756" extrusionOk="0">
                  <a:moveTo>
                    <a:pt x="3237" y="0"/>
                  </a:moveTo>
                  <a:lnTo>
                    <a:pt x="0" y="4102"/>
                  </a:lnTo>
                  <a:lnTo>
                    <a:pt x="142" y="4756"/>
                  </a:lnTo>
                  <a:lnTo>
                    <a:pt x="3903" y="0"/>
                  </a:ln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7505485" y="91890"/>
              <a:ext cx="554798" cy="540995"/>
            </a:xfrm>
            <a:custGeom>
              <a:avLst/>
              <a:gdLst/>
              <a:ahLst/>
              <a:cxnLst/>
              <a:rect l="l" t="t" r="r" b="b"/>
              <a:pathLst>
                <a:path w="8320" h="8113" extrusionOk="0">
                  <a:moveTo>
                    <a:pt x="3249" y="104"/>
                  </a:moveTo>
                  <a:lnTo>
                    <a:pt x="8228" y="4036"/>
                  </a:lnTo>
                  <a:lnTo>
                    <a:pt x="5083" y="8021"/>
                  </a:lnTo>
                  <a:lnTo>
                    <a:pt x="104" y="4077"/>
                  </a:lnTo>
                  <a:lnTo>
                    <a:pt x="3249" y="104"/>
                  </a:lnTo>
                  <a:close/>
                  <a:moveTo>
                    <a:pt x="3237" y="1"/>
                  </a:moveTo>
                  <a:lnTo>
                    <a:pt x="25" y="4061"/>
                  </a:lnTo>
                  <a:lnTo>
                    <a:pt x="0" y="4089"/>
                  </a:lnTo>
                  <a:lnTo>
                    <a:pt x="5095" y="8112"/>
                  </a:lnTo>
                  <a:lnTo>
                    <a:pt x="8307" y="4048"/>
                  </a:lnTo>
                  <a:lnTo>
                    <a:pt x="8319" y="4023"/>
                  </a:lnTo>
                  <a:lnTo>
                    <a:pt x="3237" y="1"/>
                  </a:ln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758816" y="292807"/>
              <a:ext cx="216718" cy="271865"/>
            </a:xfrm>
            <a:custGeom>
              <a:avLst/>
              <a:gdLst/>
              <a:ahLst/>
              <a:cxnLst/>
              <a:rect l="l" t="t" r="r" b="b"/>
              <a:pathLst>
                <a:path w="3250" h="4077" extrusionOk="0">
                  <a:moveTo>
                    <a:pt x="3184" y="1"/>
                  </a:moveTo>
                  <a:lnTo>
                    <a:pt x="1" y="4036"/>
                  </a:lnTo>
                  <a:lnTo>
                    <a:pt x="54" y="4077"/>
                  </a:lnTo>
                  <a:lnTo>
                    <a:pt x="3250" y="42"/>
                  </a:lnTo>
                  <a:lnTo>
                    <a:pt x="3184" y="1"/>
                  </a:ln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7674928" y="226324"/>
              <a:ext cx="215851" cy="271865"/>
            </a:xfrm>
            <a:custGeom>
              <a:avLst/>
              <a:gdLst/>
              <a:ahLst/>
              <a:cxnLst/>
              <a:rect l="l" t="t" r="r" b="b"/>
              <a:pathLst>
                <a:path w="3237" h="4077" extrusionOk="0">
                  <a:moveTo>
                    <a:pt x="3184" y="1"/>
                  </a:moveTo>
                  <a:lnTo>
                    <a:pt x="1" y="4039"/>
                  </a:lnTo>
                  <a:lnTo>
                    <a:pt x="54" y="4077"/>
                  </a:lnTo>
                  <a:lnTo>
                    <a:pt x="3237" y="42"/>
                  </a:lnTo>
                  <a:lnTo>
                    <a:pt x="3184" y="1"/>
                  </a:ln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7591040" y="160040"/>
              <a:ext cx="215851" cy="271865"/>
            </a:xfrm>
            <a:custGeom>
              <a:avLst/>
              <a:gdLst/>
              <a:ahLst/>
              <a:cxnLst/>
              <a:rect l="l" t="t" r="r" b="b"/>
              <a:pathLst>
                <a:path w="3237" h="4077" extrusionOk="0">
                  <a:moveTo>
                    <a:pt x="3183" y="1"/>
                  </a:moveTo>
                  <a:lnTo>
                    <a:pt x="0" y="4036"/>
                  </a:lnTo>
                  <a:lnTo>
                    <a:pt x="54" y="4077"/>
                  </a:lnTo>
                  <a:lnTo>
                    <a:pt x="3237" y="38"/>
                  </a:lnTo>
                  <a:lnTo>
                    <a:pt x="3183" y="1"/>
                  </a:ln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7666993" y="160907"/>
              <a:ext cx="338347" cy="269131"/>
            </a:xfrm>
            <a:custGeom>
              <a:avLst/>
              <a:gdLst/>
              <a:ahLst/>
              <a:cxnLst/>
              <a:rect l="l" t="t" r="r" b="b"/>
              <a:pathLst>
                <a:path w="5074" h="4036" extrusionOk="0">
                  <a:moveTo>
                    <a:pt x="41" y="0"/>
                  </a:moveTo>
                  <a:lnTo>
                    <a:pt x="0" y="54"/>
                  </a:lnTo>
                  <a:lnTo>
                    <a:pt x="5032" y="4036"/>
                  </a:lnTo>
                  <a:lnTo>
                    <a:pt x="5073" y="3970"/>
                  </a:lnTo>
                  <a:lnTo>
                    <a:pt x="41" y="0"/>
                  </a:ln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613712" y="228191"/>
              <a:ext cx="339147" cy="269197"/>
            </a:xfrm>
            <a:custGeom>
              <a:avLst/>
              <a:gdLst/>
              <a:ahLst/>
              <a:cxnLst/>
              <a:rect l="l" t="t" r="r" b="b"/>
              <a:pathLst>
                <a:path w="5086" h="4037" extrusionOk="0">
                  <a:moveTo>
                    <a:pt x="41" y="1"/>
                  </a:moveTo>
                  <a:lnTo>
                    <a:pt x="0" y="51"/>
                  </a:lnTo>
                  <a:lnTo>
                    <a:pt x="5032" y="4036"/>
                  </a:lnTo>
                  <a:lnTo>
                    <a:pt x="5086" y="3970"/>
                  </a:lnTo>
                  <a:lnTo>
                    <a:pt x="41" y="1"/>
                  </a:ln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7560432" y="295541"/>
              <a:ext cx="339214" cy="269131"/>
            </a:xfrm>
            <a:custGeom>
              <a:avLst/>
              <a:gdLst/>
              <a:ahLst/>
              <a:cxnLst/>
              <a:rect l="l" t="t" r="r" b="b"/>
              <a:pathLst>
                <a:path w="5087" h="4036" extrusionOk="0">
                  <a:moveTo>
                    <a:pt x="41" y="1"/>
                  </a:moveTo>
                  <a:lnTo>
                    <a:pt x="0" y="51"/>
                  </a:lnTo>
                  <a:lnTo>
                    <a:pt x="5033" y="4036"/>
                  </a:lnTo>
                  <a:lnTo>
                    <a:pt x="5086" y="3970"/>
                  </a:lnTo>
                  <a:lnTo>
                    <a:pt x="41" y="1"/>
                  </a:ln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7112186" y="34209"/>
              <a:ext cx="646687" cy="629283"/>
            </a:xfrm>
            <a:custGeom>
              <a:avLst/>
              <a:gdLst/>
              <a:ahLst/>
              <a:cxnLst/>
              <a:rect l="l" t="t" r="r" b="b"/>
              <a:pathLst>
                <a:path w="9698" h="9437" extrusionOk="0">
                  <a:moveTo>
                    <a:pt x="3759" y="1"/>
                  </a:moveTo>
                  <a:lnTo>
                    <a:pt x="1" y="4756"/>
                  </a:lnTo>
                  <a:lnTo>
                    <a:pt x="5936" y="9436"/>
                  </a:lnTo>
                  <a:lnTo>
                    <a:pt x="9698" y="4690"/>
                  </a:lnTo>
                  <a:lnTo>
                    <a:pt x="3759" y="1"/>
                  </a:ln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7157530" y="77820"/>
              <a:ext cx="561067" cy="546196"/>
            </a:xfrm>
            <a:custGeom>
              <a:avLst/>
              <a:gdLst/>
              <a:ahLst/>
              <a:cxnLst/>
              <a:rect l="l" t="t" r="r" b="b"/>
              <a:pathLst>
                <a:path w="8414" h="8191" extrusionOk="0">
                  <a:moveTo>
                    <a:pt x="3237" y="1"/>
                  </a:moveTo>
                  <a:lnTo>
                    <a:pt x="0" y="4102"/>
                  </a:lnTo>
                  <a:lnTo>
                    <a:pt x="5177" y="8191"/>
                  </a:lnTo>
                  <a:lnTo>
                    <a:pt x="8414" y="4090"/>
                  </a:lnTo>
                  <a:lnTo>
                    <a:pt x="3237" y="1"/>
                  </a:ln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7112186" y="34209"/>
              <a:ext cx="261195" cy="317209"/>
            </a:xfrm>
            <a:custGeom>
              <a:avLst/>
              <a:gdLst/>
              <a:ahLst/>
              <a:cxnLst/>
              <a:rect l="l" t="t" r="r" b="b"/>
              <a:pathLst>
                <a:path w="3917" h="4757" extrusionOk="0">
                  <a:moveTo>
                    <a:pt x="3759" y="1"/>
                  </a:moveTo>
                  <a:lnTo>
                    <a:pt x="1" y="4756"/>
                  </a:lnTo>
                  <a:lnTo>
                    <a:pt x="680" y="4756"/>
                  </a:lnTo>
                  <a:lnTo>
                    <a:pt x="3917" y="655"/>
                  </a:lnTo>
                  <a:lnTo>
                    <a:pt x="3759" y="1"/>
                  </a:ln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7498350" y="346954"/>
              <a:ext cx="260529" cy="316542"/>
            </a:xfrm>
            <a:custGeom>
              <a:avLst/>
              <a:gdLst/>
              <a:ahLst/>
              <a:cxnLst/>
              <a:rect l="l" t="t" r="r" b="b"/>
              <a:pathLst>
                <a:path w="3907" h="4747" extrusionOk="0">
                  <a:moveTo>
                    <a:pt x="3237" y="0"/>
                  </a:moveTo>
                  <a:lnTo>
                    <a:pt x="0" y="4105"/>
                  </a:lnTo>
                  <a:lnTo>
                    <a:pt x="145" y="4746"/>
                  </a:lnTo>
                  <a:lnTo>
                    <a:pt x="3907" y="0"/>
                  </a:ln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7157530" y="77820"/>
              <a:ext cx="554998" cy="541795"/>
            </a:xfrm>
            <a:custGeom>
              <a:avLst/>
              <a:gdLst/>
              <a:ahLst/>
              <a:cxnLst/>
              <a:rect l="l" t="t" r="r" b="b"/>
              <a:pathLst>
                <a:path w="8323" h="8125" extrusionOk="0">
                  <a:moveTo>
                    <a:pt x="3252" y="105"/>
                  </a:moveTo>
                  <a:lnTo>
                    <a:pt x="8231" y="4036"/>
                  </a:lnTo>
                  <a:lnTo>
                    <a:pt x="5086" y="8021"/>
                  </a:lnTo>
                  <a:lnTo>
                    <a:pt x="107" y="4090"/>
                  </a:lnTo>
                  <a:lnTo>
                    <a:pt x="3252" y="105"/>
                  </a:lnTo>
                  <a:close/>
                  <a:moveTo>
                    <a:pt x="3237" y="1"/>
                  </a:moveTo>
                  <a:lnTo>
                    <a:pt x="29" y="4064"/>
                  </a:lnTo>
                  <a:lnTo>
                    <a:pt x="0" y="4102"/>
                  </a:lnTo>
                  <a:lnTo>
                    <a:pt x="5099" y="8125"/>
                  </a:lnTo>
                  <a:lnTo>
                    <a:pt x="8310" y="4064"/>
                  </a:lnTo>
                  <a:lnTo>
                    <a:pt x="8323" y="4024"/>
                  </a:lnTo>
                  <a:lnTo>
                    <a:pt x="3237" y="1"/>
                  </a:ln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7411061" y="278737"/>
              <a:ext cx="216718" cy="272731"/>
            </a:xfrm>
            <a:custGeom>
              <a:avLst/>
              <a:gdLst/>
              <a:ahLst/>
              <a:cxnLst/>
              <a:rect l="l" t="t" r="r" b="b"/>
              <a:pathLst>
                <a:path w="3250" h="4090" extrusionOk="0">
                  <a:moveTo>
                    <a:pt x="3184" y="1"/>
                  </a:moveTo>
                  <a:lnTo>
                    <a:pt x="1" y="4039"/>
                  </a:lnTo>
                  <a:lnTo>
                    <a:pt x="51" y="4090"/>
                  </a:lnTo>
                  <a:lnTo>
                    <a:pt x="3250" y="54"/>
                  </a:lnTo>
                  <a:lnTo>
                    <a:pt x="3184" y="1"/>
                  </a:ln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7327173" y="212520"/>
              <a:ext cx="215918" cy="272665"/>
            </a:xfrm>
            <a:custGeom>
              <a:avLst/>
              <a:gdLst/>
              <a:ahLst/>
              <a:cxnLst/>
              <a:rect l="l" t="t" r="r" b="b"/>
              <a:pathLst>
                <a:path w="3238" h="4089" extrusionOk="0">
                  <a:moveTo>
                    <a:pt x="3184" y="0"/>
                  </a:moveTo>
                  <a:lnTo>
                    <a:pt x="1" y="4035"/>
                  </a:lnTo>
                  <a:lnTo>
                    <a:pt x="51" y="4089"/>
                  </a:lnTo>
                  <a:lnTo>
                    <a:pt x="3237" y="50"/>
                  </a:lnTo>
                  <a:lnTo>
                    <a:pt x="3184" y="0"/>
                  </a:ln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7243285" y="146037"/>
              <a:ext cx="215918" cy="272665"/>
            </a:xfrm>
            <a:custGeom>
              <a:avLst/>
              <a:gdLst/>
              <a:ahLst/>
              <a:cxnLst/>
              <a:rect l="l" t="t" r="r" b="b"/>
              <a:pathLst>
                <a:path w="3238" h="4089" extrusionOk="0">
                  <a:moveTo>
                    <a:pt x="3184" y="0"/>
                  </a:moveTo>
                  <a:lnTo>
                    <a:pt x="1" y="4035"/>
                  </a:lnTo>
                  <a:lnTo>
                    <a:pt x="51" y="4089"/>
                  </a:lnTo>
                  <a:lnTo>
                    <a:pt x="3237" y="53"/>
                  </a:lnTo>
                  <a:lnTo>
                    <a:pt x="3184" y="0"/>
                  </a:ln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7319238" y="146837"/>
              <a:ext cx="338347" cy="269397"/>
            </a:xfrm>
            <a:custGeom>
              <a:avLst/>
              <a:gdLst/>
              <a:ahLst/>
              <a:cxnLst/>
              <a:rect l="l" t="t" r="r" b="b"/>
              <a:pathLst>
                <a:path w="5074" h="4040" extrusionOk="0">
                  <a:moveTo>
                    <a:pt x="41" y="1"/>
                  </a:moveTo>
                  <a:lnTo>
                    <a:pt x="0" y="54"/>
                  </a:lnTo>
                  <a:lnTo>
                    <a:pt x="5033" y="4039"/>
                  </a:lnTo>
                  <a:lnTo>
                    <a:pt x="5073" y="3986"/>
                  </a:lnTo>
                  <a:lnTo>
                    <a:pt x="41" y="1"/>
                  </a:ln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7265958" y="214187"/>
              <a:ext cx="339214" cy="269131"/>
            </a:xfrm>
            <a:custGeom>
              <a:avLst/>
              <a:gdLst/>
              <a:ahLst/>
              <a:cxnLst/>
              <a:rect l="l" t="t" r="r" b="b"/>
              <a:pathLst>
                <a:path w="5087" h="4036" extrusionOk="0">
                  <a:moveTo>
                    <a:pt x="38" y="0"/>
                  </a:moveTo>
                  <a:lnTo>
                    <a:pt x="0" y="54"/>
                  </a:lnTo>
                  <a:lnTo>
                    <a:pt x="5033" y="4036"/>
                  </a:lnTo>
                  <a:lnTo>
                    <a:pt x="5086" y="398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7212678" y="281471"/>
              <a:ext cx="339014" cy="269197"/>
            </a:xfrm>
            <a:custGeom>
              <a:avLst/>
              <a:gdLst/>
              <a:ahLst/>
              <a:cxnLst/>
              <a:rect l="l" t="t" r="r" b="b"/>
              <a:pathLst>
                <a:path w="5084" h="4037" extrusionOk="0">
                  <a:moveTo>
                    <a:pt x="38" y="1"/>
                  </a:moveTo>
                  <a:lnTo>
                    <a:pt x="0" y="54"/>
                  </a:lnTo>
                  <a:lnTo>
                    <a:pt x="5033" y="4036"/>
                  </a:lnTo>
                  <a:lnTo>
                    <a:pt x="5083" y="3986"/>
                  </a:lnTo>
                  <a:lnTo>
                    <a:pt x="38" y="1"/>
                  </a:ln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7562099" y="941371"/>
              <a:ext cx="413432" cy="283867"/>
            </a:xfrm>
            <a:custGeom>
              <a:avLst/>
              <a:gdLst/>
              <a:ahLst/>
              <a:cxnLst/>
              <a:rect l="l" t="t" r="r" b="b"/>
              <a:pathLst>
                <a:path w="6200" h="4257" extrusionOk="0">
                  <a:moveTo>
                    <a:pt x="1313" y="0"/>
                  </a:moveTo>
                  <a:cubicBezTo>
                    <a:pt x="942" y="0"/>
                    <a:pt x="583" y="201"/>
                    <a:pt x="409" y="550"/>
                  </a:cubicBezTo>
                  <a:lnTo>
                    <a:pt x="265" y="824"/>
                  </a:lnTo>
                  <a:cubicBezTo>
                    <a:pt x="0" y="1324"/>
                    <a:pt x="199" y="1937"/>
                    <a:pt x="696" y="2201"/>
                  </a:cubicBezTo>
                  <a:lnTo>
                    <a:pt x="4419" y="4139"/>
                  </a:lnTo>
                  <a:cubicBezTo>
                    <a:pt x="4569" y="4218"/>
                    <a:pt x="4730" y="4256"/>
                    <a:pt x="4889" y="4256"/>
                  </a:cubicBezTo>
                  <a:cubicBezTo>
                    <a:pt x="5256" y="4256"/>
                    <a:pt x="5612" y="4055"/>
                    <a:pt x="5794" y="3708"/>
                  </a:cubicBezTo>
                  <a:lnTo>
                    <a:pt x="5939" y="3431"/>
                  </a:lnTo>
                  <a:cubicBezTo>
                    <a:pt x="6200" y="2934"/>
                    <a:pt x="6005" y="2305"/>
                    <a:pt x="5505" y="2057"/>
                  </a:cubicBezTo>
                  <a:lnTo>
                    <a:pt x="1784" y="116"/>
                  </a:lnTo>
                  <a:cubicBezTo>
                    <a:pt x="1634" y="37"/>
                    <a:pt x="1472" y="0"/>
                    <a:pt x="1313" y="0"/>
                  </a:cubicBezTo>
                  <a:close/>
                </a:path>
              </a:pathLst>
            </a:custGeom>
            <a:solidFill>
              <a:srgbClr val="509C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6958280" y="443179"/>
              <a:ext cx="879275" cy="879075"/>
            </a:xfrm>
            <a:custGeom>
              <a:avLst/>
              <a:gdLst/>
              <a:ahLst/>
              <a:cxnLst/>
              <a:rect l="l" t="t" r="r" b="b"/>
              <a:pathLst>
                <a:path w="13186" h="13183" extrusionOk="0">
                  <a:moveTo>
                    <a:pt x="6593" y="1"/>
                  </a:moveTo>
                  <a:cubicBezTo>
                    <a:pt x="2951" y="1"/>
                    <a:pt x="0" y="2948"/>
                    <a:pt x="0" y="6593"/>
                  </a:cubicBezTo>
                  <a:cubicBezTo>
                    <a:pt x="0" y="10235"/>
                    <a:pt x="2951" y="13182"/>
                    <a:pt x="6593" y="13182"/>
                  </a:cubicBezTo>
                  <a:cubicBezTo>
                    <a:pt x="10235" y="13182"/>
                    <a:pt x="13185" y="10235"/>
                    <a:pt x="13185" y="6593"/>
                  </a:cubicBezTo>
                  <a:cubicBezTo>
                    <a:pt x="13185" y="2948"/>
                    <a:pt x="10235" y="1"/>
                    <a:pt x="6593" y="1"/>
                  </a:cubicBezTo>
                  <a:close/>
                </a:path>
              </a:pathLst>
            </a:custGeom>
            <a:solidFill>
              <a:srgbClr val="509C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7003758" y="488523"/>
              <a:ext cx="788254" cy="788387"/>
            </a:xfrm>
            <a:custGeom>
              <a:avLst/>
              <a:gdLst/>
              <a:ahLst/>
              <a:cxnLst/>
              <a:rect l="l" t="t" r="r" b="b"/>
              <a:pathLst>
                <a:path w="11821" h="11823" extrusionOk="0">
                  <a:moveTo>
                    <a:pt x="5911" y="0"/>
                  </a:moveTo>
                  <a:cubicBezTo>
                    <a:pt x="2649" y="0"/>
                    <a:pt x="1" y="2648"/>
                    <a:pt x="1" y="5913"/>
                  </a:cubicBezTo>
                  <a:cubicBezTo>
                    <a:pt x="1" y="9175"/>
                    <a:pt x="2649" y="11823"/>
                    <a:pt x="5911" y="11823"/>
                  </a:cubicBezTo>
                  <a:cubicBezTo>
                    <a:pt x="9175" y="11823"/>
                    <a:pt x="11821" y="9175"/>
                    <a:pt x="11821" y="5913"/>
                  </a:cubicBezTo>
                  <a:cubicBezTo>
                    <a:pt x="11821" y="2648"/>
                    <a:pt x="9175" y="0"/>
                    <a:pt x="5911" y="0"/>
                  </a:cubicBezTo>
                  <a:close/>
                </a:path>
              </a:pathLst>
            </a:custGeom>
            <a:solidFill>
              <a:srgbClr val="FFB8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7091247" y="548872"/>
              <a:ext cx="632617" cy="382091"/>
            </a:xfrm>
            <a:custGeom>
              <a:avLst/>
              <a:gdLst/>
              <a:ahLst/>
              <a:cxnLst/>
              <a:rect l="l" t="t" r="r" b="b"/>
              <a:pathLst>
                <a:path w="9487" h="5730" extrusionOk="0">
                  <a:moveTo>
                    <a:pt x="5162" y="1"/>
                  </a:moveTo>
                  <a:cubicBezTo>
                    <a:pt x="2778" y="1"/>
                    <a:pt x="1139" y="878"/>
                    <a:pt x="601" y="2948"/>
                  </a:cubicBezTo>
                  <a:cubicBezTo>
                    <a:pt x="0" y="5257"/>
                    <a:pt x="1966" y="5335"/>
                    <a:pt x="4350" y="5335"/>
                  </a:cubicBezTo>
                  <a:cubicBezTo>
                    <a:pt x="5627" y="5335"/>
                    <a:pt x="7009" y="5729"/>
                    <a:pt x="8018" y="5729"/>
                  </a:cubicBezTo>
                  <a:cubicBezTo>
                    <a:pt x="8893" y="5729"/>
                    <a:pt x="9486" y="5433"/>
                    <a:pt x="9486" y="4326"/>
                  </a:cubicBezTo>
                  <a:cubicBezTo>
                    <a:pt x="9486" y="1942"/>
                    <a:pt x="7549" y="1"/>
                    <a:pt x="5162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7364716" y="1004454"/>
              <a:ext cx="330412" cy="202848"/>
            </a:xfrm>
            <a:custGeom>
              <a:avLst/>
              <a:gdLst/>
              <a:ahLst/>
              <a:cxnLst/>
              <a:rect l="l" t="t" r="r" b="b"/>
              <a:pathLst>
                <a:path w="4955" h="3042" extrusionOk="0">
                  <a:moveTo>
                    <a:pt x="3038" y="0"/>
                  </a:moveTo>
                  <a:cubicBezTo>
                    <a:pt x="2734" y="0"/>
                    <a:pt x="2425" y="50"/>
                    <a:pt x="2149" y="154"/>
                  </a:cubicBezTo>
                  <a:cubicBezTo>
                    <a:pt x="1205" y="507"/>
                    <a:pt x="1" y="1032"/>
                    <a:pt x="274" y="1752"/>
                  </a:cubicBezTo>
                  <a:cubicBezTo>
                    <a:pt x="506" y="2364"/>
                    <a:pt x="1649" y="3042"/>
                    <a:pt x="2569" y="3042"/>
                  </a:cubicBezTo>
                  <a:cubicBezTo>
                    <a:pt x="2751" y="3042"/>
                    <a:pt x="2924" y="3015"/>
                    <a:pt x="3080" y="2957"/>
                  </a:cubicBezTo>
                  <a:cubicBezTo>
                    <a:pt x="4023" y="2605"/>
                    <a:pt x="4954" y="1529"/>
                    <a:pt x="4678" y="809"/>
                  </a:cubicBezTo>
                  <a:cubicBezTo>
                    <a:pt x="4484" y="291"/>
                    <a:pt x="3772" y="0"/>
                    <a:pt x="3038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7062306" y="953974"/>
              <a:ext cx="262196" cy="222319"/>
            </a:xfrm>
            <a:custGeom>
              <a:avLst/>
              <a:gdLst/>
              <a:ahLst/>
              <a:cxnLst/>
              <a:rect l="l" t="t" r="r" b="b"/>
              <a:pathLst>
                <a:path w="3932" h="3334" extrusionOk="0">
                  <a:moveTo>
                    <a:pt x="2008" y="1"/>
                  </a:moveTo>
                  <a:cubicBezTo>
                    <a:pt x="1334" y="1"/>
                    <a:pt x="622" y="221"/>
                    <a:pt x="381" y="635"/>
                  </a:cubicBezTo>
                  <a:cubicBezTo>
                    <a:pt x="0" y="1305"/>
                    <a:pt x="708" y="2563"/>
                    <a:pt x="1428" y="2981"/>
                  </a:cubicBezTo>
                  <a:cubicBezTo>
                    <a:pt x="1800" y="3190"/>
                    <a:pt x="2251" y="3333"/>
                    <a:pt x="2653" y="3333"/>
                  </a:cubicBezTo>
                  <a:cubicBezTo>
                    <a:pt x="3032" y="3333"/>
                    <a:pt x="3367" y="3207"/>
                    <a:pt x="3551" y="2890"/>
                  </a:cubicBezTo>
                  <a:cubicBezTo>
                    <a:pt x="3932" y="2236"/>
                    <a:pt x="3762" y="647"/>
                    <a:pt x="3042" y="229"/>
                  </a:cubicBezTo>
                  <a:cubicBezTo>
                    <a:pt x="2777" y="75"/>
                    <a:pt x="2399" y="1"/>
                    <a:pt x="2008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6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35" name="Google Shape;135;p6"/>
          <p:cNvGrpSpPr/>
          <p:nvPr/>
        </p:nvGrpSpPr>
        <p:grpSpPr>
          <a:xfrm>
            <a:off x="7339378" y="122162"/>
            <a:ext cx="2172809" cy="1995569"/>
            <a:chOff x="3070431" y="1341472"/>
            <a:chExt cx="1136882" cy="1044145"/>
          </a:xfrm>
        </p:grpSpPr>
        <p:grpSp>
          <p:nvGrpSpPr>
            <p:cNvPr id="136" name="Google Shape;136;p6"/>
            <p:cNvGrpSpPr/>
            <p:nvPr/>
          </p:nvGrpSpPr>
          <p:grpSpPr>
            <a:xfrm>
              <a:off x="3659448" y="2055671"/>
              <a:ext cx="547865" cy="329946"/>
              <a:chOff x="3659448" y="2055671"/>
              <a:chExt cx="547865" cy="329946"/>
            </a:xfrm>
          </p:grpSpPr>
          <p:sp>
            <p:nvSpPr>
              <p:cNvPr id="137" name="Google Shape;137;p6"/>
              <p:cNvSpPr/>
              <p:nvPr/>
            </p:nvSpPr>
            <p:spPr>
              <a:xfrm>
                <a:off x="3758206" y="2055671"/>
                <a:ext cx="449107" cy="327678"/>
              </a:xfrm>
              <a:custGeom>
                <a:avLst/>
                <a:gdLst/>
                <a:ahLst/>
                <a:cxnLst/>
                <a:rect l="l" t="t" r="r" b="b"/>
                <a:pathLst>
                  <a:path w="6735" h="4914" extrusionOk="0">
                    <a:moveTo>
                      <a:pt x="4611" y="957"/>
                    </a:moveTo>
                    <a:cubicBezTo>
                      <a:pt x="2922" y="1"/>
                      <a:pt x="261" y="315"/>
                      <a:pt x="13" y="353"/>
                    </a:cubicBezTo>
                    <a:lnTo>
                      <a:pt x="0" y="353"/>
                    </a:lnTo>
                    <a:cubicBezTo>
                      <a:pt x="0" y="353"/>
                      <a:pt x="1114" y="3001"/>
                      <a:pt x="2881" y="3998"/>
                    </a:cubicBezTo>
                    <a:cubicBezTo>
                      <a:pt x="4482" y="4913"/>
                      <a:pt x="6357" y="4155"/>
                      <a:pt x="6684" y="4011"/>
                    </a:cubicBezTo>
                    <a:cubicBezTo>
                      <a:pt x="6722" y="3998"/>
                      <a:pt x="6734" y="3982"/>
                      <a:pt x="6734" y="3982"/>
                    </a:cubicBezTo>
                    <a:cubicBezTo>
                      <a:pt x="6734" y="3982"/>
                      <a:pt x="6382" y="1966"/>
                      <a:pt x="4611" y="957"/>
                    </a:cubicBezTo>
                    <a:close/>
                  </a:path>
                </a:pathLst>
              </a:custGeom>
              <a:solidFill>
                <a:srgbClr val="31140C">
                  <a:alpha val="29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38;p6"/>
              <p:cNvSpPr/>
              <p:nvPr/>
            </p:nvSpPr>
            <p:spPr>
              <a:xfrm>
                <a:off x="3659448" y="2107751"/>
                <a:ext cx="449307" cy="277866"/>
              </a:xfrm>
              <a:custGeom>
                <a:avLst/>
                <a:gdLst/>
                <a:ahLst/>
                <a:cxnLst/>
                <a:rect l="l" t="t" r="r" b="b"/>
                <a:pathLst>
                  <a:path w="6738" h="4167" extrusionOk="0">
                    <a:moveTo>
                      <a:pt x="1311" y="0"/>
                    </a:moveTo>
                    <a:cubicBezTo>
                      <a:pt x="626" y="0"/>
                      <a:pt x="115" y="60"/>
                      <a:pt x="13" y="72"/>
                    </a:cubicBezTo>
                    <a:lnTo>
                      <a:pt x="0" y="72"/>
                    </a:lnTo>
                    <a:cubicBezTo>
                      <a:pt x="0" y="72"/>
                      <a:pt x="1113" y="2717"/>
                      <a:pt x="2884" y="3727"/>
                    </a:cubicBezTo>
                    <a:cubicBezTo>
                      <a:pt x="3465" y="4056"/>
                      <a:pt x="4080" y="4167"/>
                      <a:pt x="4645" y="4167"/>
                    </a:cubicBezTo>
                    <a:cubicBezTo>
                      <a:pt x="5634" y="4167"/>
                      <a:pt x="6467" y="3827"/>
                      <a:pt x="6684" y="3727"/>
                    </a:cubicBezTo>
                    <a:cubicBezTo>
                      <a:pt x="6721" y="3714"/>
                      <a:pt x="6737" y="3702"/>
                      <a:pt x="6737" y="3702"/>
                    </a:cubicBezTo>
                    <a:cubicBezTo>
                      <a:pt x="6737" y="3702"/>
                      <a:pt x="6369" y="1682"/>
                      <a:pt x="4614" y="685"/>
                    </a:cubicBezTo>
                    <a:cubicBezTo>
                      <a:pt x="3619" y="123"/>
                      <a:pt x="2288" y="0"/>
                      <a:pt x="1311" y="0"/>
                    </a:cubicBezTo>
                    <a:close/>
                  </a:path>
                </a:pathLst>
              </a:custGeom>
              <a:solidFill>
                <a:srgbClr val="0069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139;p6"/>
              <p:cNvSpPr/>
              <p:nvPr/>
            </p:nvSpPr>
            <p:spPr>
              <a:xfrm>
                <a:off x="3660248" y="2107751"/>
                <a:ext cx="448506" cy="248526"/>
              </a:xfrm>
              <a:custGeom>
                <a:avLst/>
                <a:gdLst/>
                <a:ahLst/>
                <a:cxnLst/>
                <a:rect l="l" t="t" r="r" b="b"/>
                <a:pathLst>
                  <a:path w="6726" h="3727" extrusionOk="0">
                    <a:moveTo>
                      <a:pt x="1299" y="0"/>
                    </a:moveTo>
                    <a:cubicBezTo>
                      <a:pt x="614" y="0"/>
                      <a:pt x="103" y="60"/>
                      <a:pt x="1" y="72"/>
                    </a:cubicBezTo>
                    <a:lnTo>
                      <a:pt x="6672" y="3727"/>
                    </a:lnTo>
                    <a:cubicBezTo>
                      <a:pt x="6709" y="3714"/>
                      <a:pt x="6725" y="3702"/>
                      <a:pt x="6725" y="3702"/>
                    </a:cubicBezTo>
                    <a:cubicBezTo>
                      <a:pt x="6725" y="3702"/>
                      <a:pt x="6357" y="1682"/>
                      <a:pt x="4602" y="685"/>
                    </a:cubicBezTo>
                    <a:cubicBezTo>
                      <a:pt x="3607" y="123"/>
                      <a:pt x="2276" y="0"/>
                      <a:pt x="1299" y="0"/>
                    </a:cubicBezTo>
                    <a:close/>
                  </a:path>
                </a:pathLst>
              </a:custGeom>
              <a:solidFill>
                <a:srgbClr val="509C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0" name="Google Shape;140;p6"/>
            <p:cNvGrpSpPr/>
            <p:nvPr/>
          </p:nvGrpSpPr>
          <p:grpSpPr>
            <a:xfrm>
              <a:off x="3070431" y="1341472"/>
              <a:ext cx="1032118" cy="637025"/>
              <a:chOff x="3070431" y="1341472"/>
              <a:chExt cx="1032118" cy="637025"/>
            </a:xfrm>
          </p:grpSpPr>
          <p:sp>
            <p:nvSpPr>
              <p:cNvPr id="141" name="Google Shape;141;p6"/>
              <p:cNvSpPr/>
              <p:nvPr/>
            </p:nvSpPr>
            <p:spPr>
              <a:xfrm>
                <a:off x="3489870" y="1341472"/>
                <a:ext cx="612679" cy="611879"/>
              </a:xfrm>
              <a:custGeom>
                <a:avLst/>
                <a:gdLst/>
                <a:ahLst/>
                <a:cxnLst/>
                <a:rect l="l" t="t" r="r" b="b"/>
                <a:pathLst>
                  <a:path w="9188" h="9176" extrusionOk="0">
                    <a:moveTo>
                      <a:pt x="6920" y="9005"/>
                    </a:moveTo>
                    <a:cubicBezTo>
                      <a:pt x="7364" y="8848"/>
                      <a:pt x="7521" y="8219"/>
                      <a:pt x="7301" y="7615"/>
                    </a:cubicBezTo>
                    <a:cubicBezTo>
                      <a:pt x="7077" y="7052"/>
                      <a:pt x="6606" y="6709"/>
                      <a:pt x="6184" y="6788"/>
                    </a:cubicBezTo>
                    <a:cubicBezTo>
                      <a:pt x="6357" y="6568"/>
                      <a:pt x="6448" y="6200"/>
                      <a:pt x="6540" y="5766"/>
                    </a:cubicBezTo>
                    <a:cubicBezTo>
                      <a:pt x="6697" y="5008"/>
                      <a:pt x="6763" y="4351"/>
                      <a:pt x="6250" y="4234"/>
                    </a:cubicBezTo>
                    <a:cubicBezTo>
                      <a:pt x="6027" y="4193"/>
                      <a:pt x="5791" y="4259"/>
                      <a:pt x="5596" y="4417"/>
                    </a:cubicBezTo>
                    <a:cubicBezTo>
                      <a:pt x="5766" y="3973"/>
                      <a:pt x="5700" y="3526"/>
                      <a:pt x="5385" y="3316"/>
                    </a:cubicBezTo>
                    <a:cubicBezTo>
                      <a:pt x="5319" y="3265"/>
                      <a:pt x="5228" y="3237"/>
                      <a:pt x="5137" y="3225"/>
                    </a:cubicBezTo>
                    <a:cubicBezTo>
                      <a:pt x="5215" y="3108"/>
                      <a:pt x="5256" y="2976"/>
                      <a:pt x="5241" y="2831"/>
                    </a:cubicBezTo>
                    <a:cubicBezTo>
                      <a:pt x="5241" y="2753"/>
                      <a:pt x="5215" y="2687"/>
                      <a:pt x="5190" y="2621"/>
                    </a:cubicBezTo>
                    <a:cubicBezTo>
                      <a:pt x="5451" y="3080"/>
                      <a:pt x="5911" y="3328"/>
                      <a:pt x="6291" y="3199"/>
                    </a:cubicBezTo>
                    <a:cubicBezTo>
                      <a:pt x="6370" y="3159"/>
                      <a:pt x="6436" y="3121"/>
                      <a:pt x="6499" y="3055"/>
                    </a:cubicBezTo>
                    <a:cubicBezTo>
                      <a:pt x="6514" y="3080"/>
                      <a:pt x="6540" y="3092"/>
                      <a:pt x="6565" y="3121"/>
                    </a:cubicBezTo>
                    <a:cubicBezTo>
                      <a:pt x="6697" y="3212"/>
                      <a:pt x="6867" y="3265"/>
                      <a:pt x="7037" y="3265"/>
                    </a:cubicBezTo>
                    <a:cubicBezTo>
                      <a:pt x="7049" y="3382"/>
                      <a:pt x="7090" y="3514"/>
                      <a:pt x="7128" y="3643"/>
                    </a:cubicBezTo>
                    <a:cubicBezTo>
                      <a:pt x="7260" y="3986"/>
                      <a:pt x="7483" y="4234"/>
                      <a:pt x="7732" y="4379"/>
                    </a:cubicBezTo>
                    <a:cubicBezTo>
                      <a:pt x="7339" y="4351"/>
                      <a:pt x="6986" y="4508"/>
                      <a:pt x="6854" y="4810"/>
                    </a:cubicBezTo>
                    <a:cubicBezTo>
                      <a:pt x="6672" y="5244"/>
                      <a:pt x="7011" y="5794"/>
                      <a:pt x="7600" y="6043"/>
                    </a:cubicBezTo>
                    <a:cubicBezTo>
                      <a:pt x="8203" y="6291"/>
                      <a:pt x="8833" y="6146"/>
                      <a:pt x="9015" y="5728"/>
                    </a:cubicBezTo>
                    <a:cubicBezTo>
                      <a:pt x="9188" y="5294"/>
                      <a:pt x="8858" y="4744"/>
                      <a:pt x="8257" y="4495"/>
                    </a:cubicBezTo>
                    <a:cubicBezTo>
                      <a:pt x="8244" y="4483"/>
                      <a:pt x="8216" y="4483"/>
                      <a:pt x="8191" y="4470"/>
                    </a:cubicBezTo>
                    <a:cubicBezTo>
                      <a:pt x="8244" y="4470"/>
                      <a:pt x="8295" y="4457"/>
                      <a:pt x="8336" y="4429"/>
                    </a:cubicBezTo>
                    <a:cubicBezTo>
                      <a:pt x="8766" y="4272"/>
                      <a:pt x="8936" y="3643"/>
                      <a:pt x="8700" y="3042"/>
                    </a:cubicBezTo>
                    <a:cubicBezTo>
                      <a:pt x="8609" y="2794"/>
                      <a:pt x="8465" y="2583"/>
                      <a:pt x="8282" y="2438"/>
                    </a:cubicBezTo>
                    <a:cubicBezTo>
                      <a:pt x="8663" y="1850"/>
                      <a:pt x="8675" y="1180"/>
                      <a:pt x="8282" y="878"/>
                    </a:cubicBezTo>
                    <a:cubicBezTo>
                      <a:pt x="7864" y="551"/>
                      <a:pt x="7442" y="998"/>
                      <a:pt x="6971" y="1614"/>
                    </a:cubicBezTo>
                    <a:cubicBezTo>
                      <a:pt x="6879" y="1731"/>
                      <a:pt x="6788" y="1850"/>
                      <a:pt x="6709" y="1966"/>
                    </a:cubicBezTo>
                    <a:cubicBezTo>
                      <a:pt x="6697" y="1900"/>
                      <a:pt x="6684" y="1850"/>
                      <a:pt x="6656" y="1797"/>
                    </a:cubicBezTo>
                    <a:cubicBezTo>
                      <a:pt x="6436" y="1193"/>
                      <a:pt x="5898" y="840"/>
                      <a:pt x="5464" y="1010"/>
                    </a:cubicBezTo>
                    <a:cubicBezTo>
                      <a:pt x="5020" y="1168"/>
                      <a:pt x="4863" y="1797"/>
                      <a:pt x="5083" y="2401"/>
                    </a:cubicBezTo>
                    <a:cubicBezTo>
                      <a:pt x="5112" y="2451"/>
                      <a:pt x="5124" y="2492"/>
                      <a:pt x="5149" y="2542"/>
                    </a:cubicBezTo>
                    <a:cubicBezTo>
                      <a:pt x="4967" y="2228"/>
                      <a:pt x="4533" y="2033"/>
                      <a:pt x="4036" y="2058"/>
                    </a:cubicBezTo>
                    <a:cubicBezTo>
                      <a:pt x="3800" y="2070"/>
                      <a:pt x="3577" y="2136"/>
                      <a:pt x="3394" y="2228"/>
                    </a:cubicBezTo>
                    <a:cubicBezTo>
                      <a:pt x="3394" y="2086"/>
                      <a:pt x="3369" y="1941"/>
                      <a:pt x="3316" y="1809"/>
                    </a:cubicBezTo>
                    <a:cubicBezTo>
                      <a:pt x="3709" y="1677"/>
                      <a:pt x="3970" y="1391"/>
                      <a:pt x="3998" y="1048"/>
                    </a:cubicBezTo>
                    <a:cubicBezTo>
                      <a:pt x="4023" y="539"/>
                      <a:pt x="3486" y="79"/>
                      <a:pt x="2791" y="42"/>
                    </a:cubicBezTo>
                    <a:cubicBezTo>
                      <a:pt x="2095" y="1"/>
                      <a:pt x="1507" y="394"/>
                      <a:pt x="1482" y="907"/>
                    </a:cubicBezTo>
                    <a:cubicBezTo>
                      <a:pt x="1466" y="1180"/>
                      <a:pt x="1611" y="1429"/>
                      <a:pt x="1860" y="1614"/>
                    </a:cubicBezTo>
                    <a:cubicBezTo>
                      <a:pt x="1768" y="1822"/>
                      <a:pt x="1718" y="2058"/>
                      <a:pt x="1718" y="2322"/>
                    </a:cubicBezTo>
                    <a:cubicBezTo>
                      <a:pt x="1731" y="2401"/>
                      <a:pt x="1731" y="2479"/>
                      <a:pt x="1743" y="2558"/>
                    </a:cubicBezTo>
                    <a:cubicBezTo>
                      <a:pt x="1690" y="2372"/>
                      <a:pt x="1586" y="2256"/>
                      <a:pt x="1375" y="2202"/>
                    </a:cubicBezTo>
                    <a:cubicBezTo>
                      <a:pt x="866" y="2099"/>
                      <a:pt x="315" y="2636"/>
                      <a:pt x="158" y="3394"/>
                    </a:cubicBezTo>
                    <a:cubicBezTo>
                      <a:pt x="1" y="4156"/>
                      <a:pt x="287" y="4863"/>
                      <a:pt x="800" y="4967"/>
                    </a:cubicBezTo>
                    <a:cubicBezTo>
                      <a:pt x="903" y="4995"/>
                      <a:pt x="982" y="4980"/>
                      <a:pt x="1061" y="4967"/>
                    </a:cubicBezTo>
                    <a:cubicBezTo>
                      <a:pt x="1010" y="5203"/>
                      <a:pt x="1035" y="5492"/>
                      <a:pt x="1139" y="5766"/>
                    </a:cubicBezTo>
                    <a:cubicBezTo>
                      <a:pt x="1363" y="6370"/>
                      <a:pt x="1900" y="6725"/>
                      <a:pt x="2331" y="6568"/>
                    </a:cubicBezTo>
                    <a:cubicBezTo>
                      <a:pt x="2529" y="6489"/>
                      <a:pt x="2662" y="6332"/>
                      <a:pt x="2740" y="6121"/>
                    </a:cubicBezTo>
                    <a:cubicBezTo>
                      <a:pt x="3001" y="6659"/>
                      <a:pt x="3511" y="6974"/>
                      <a:pt x="3957" y="6816"/>
                    </a:cubicBezTo>
                    <a:cubicBezTo>
                      <a:pt x="4429" y="6647"/>
                      <a:pt x="4640" y="6002"/>
                      <a:pt x="4429" y="5360"/>
                    </a:cubicBezTo>
                    <a:cubicBezTo>
                      <a:pt x="4653" y="5360"/>
                      <a:pt x="4901" y="5269"/>
                      <a:pt x="5124" y="5087"/>
                    </a:cubicBezTo>
                    <a:cubicBezTo>
                      <a:pt x="5083" y="5190"/>
                      <a:pt x="5046" y="5310"/>
                      <a:pt x="5020" y="5426"/>
                    </a:cubicBezTo>
                    <a:cubicBezTo>
                      <a:pt x="4863" y="6187"/>
                      <a:pt x="5149" y="6895"/>
                      <a:pt x="5675" y="6999"/>
                    </a:cubicBezTo>
                    <a:cubicBezTo>
                      <a:pt x="5728" y="7011"/>
                      <a:pt x="5778" y="7011"/>
                      <a:pt x="5832" y="7011"/>
                    </a:cubicBezTo>
                    <a:cubicBezTo>
                      <a:pt x="5609" y="7288"/>
                      <a:pt x="5555" y="7760"/>
                      <a:pt x="5728" y="8219"/>
                    </a:cubicBezTo>
                    <a:cubicBezTo>
                      <a:pt x="5948" y="8820"/>
                      <a:pt x="6486" y="9175"/>
                      <a:pt x="6920" y="9005"/>
                    </a:cubicBezTo>
                    <a:close/>
                    <a:moveTo>
                      <a:pt x="2633" y="4995"/>
                    </a:moveTo>
                    <a:cubicBezTo>
                      <a:pt x="2372" y="4495"/>
                      <a:pt x="1900" y="4234"/>
                      <a:pt x="1507" y="4379"/>
                    </a:cubicBezTo>
                    <a:cubicBezTo>
                      <a:pt x="1573" y="4193"/>
                      <a:pt x="1624" y="3973"/>
                      <a:pt x="1677" y="3737"/>
                    </a:cubicBezTo>
                    <a:cubicBezTo>
                      <a:pt x="1756" y="3328"/>
                      <a:pt x="1822" y="2951"/>
                      <a:pt x="1768" y="2674"/>
                    </a:cubicBezTo>
                    <a:cubicBezTo>
                      <a:pt x="1900" y="3133"/>
                      <a:pt x="2228" y="3473"/>
                      <a:pt x="2608" y="3460"/>
                    </a:cubicBezTo>
                    <a:cubicBezTo>
                      <a:pt x="2753" y="3448"/>
                      <a:pt x="2897" y="3394"/>
                      <a:pt x="3014" y="3291"/>
                    </a:cubicBezTo>
                    <a:cubicBezTo>
                      <a:pt x="3212" y="3564"/>
                      <a:pt x="3618" y="3750"/>
                      <a:pt x="4090" y="3737"/>
                    </a:cubicBezTo>
                    <a:cubicBezTo>
                      <a:pt x="4077" y="3762"/>
                      <a:pt x="4049" y="3788"/>
                      <a:pt x="4036" y="3800"/>
                    </a:cubicBezTo>
                    <a:cubicBezTo>
                      <a:pt x="3879" y="4036"/>
                      <a:pt x="3800" y="4288"/>
                      <a:pt x="3775" y="4508"/>
                    </a:cubicBezTo>
                    <a:cubicBezTo>
                      <a:pt x="3564" y="4391"/>
                      <a:pt x="3341" y="4366"/>
                      <a:pt x="3118" y="4429"/>
                    </a:cubicBezTo>
                    <a:cubicBezTo>
                      <a:pt x="2882" y="4524"/>
                      <a:pt x="2712" y="4731"/>
                      <a:pt x="2633" y="4995"/>
                    </a:cubicBezTo>
                    <a:close/>
                  </a:path>
                </a:pathLst>
              </a:custGeom>
              <a:solidFill>
                <a:srgbClr val="31140C">
                  <a:alpha val="29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42;p6"/>
              <p:cNvSpPr/>
              <p:nvPr/>
            </p:nvSpPr>
            <p:spPr>
              <a:xfrm>
                <a:off x="3120004" y="1394137"/>
                <a:ext cx="138300" cy="165906"/>
              </a:xfrm>
              <a:custGeom>
                <a:avLst/>
                <a:gdLst/>
                <a:ahLst/>
                <a:cxnLst/>
                <a:rect l="l" t="t" r="r" b="b"/>
                <a:pathLst>
                  <a:path w="2074" h="2488" extrusionOk="0">
                    <a:moveTo>
                      <a:pt x="1680" y="2252"/>
                    </a:moveTo>
                    <a:cubicBezTo>
                      <a:pt x="2058" y="2016"/>
                      <a:pt x="2073" y="1362"/>
                      <a:pt x="1718" y="811"/>
                    </a:cubicBezTo>
                    <a:cubicBezTo>
                      <a:pt x="1366" y="248"/>
                      <a:pt x="774" y="0"/>
                      <a:pt x="394" y="236"/>
                    </a:cubicBezTo>
                    <a:cubicBezTo>
                      <a:pt x="29" y="472"/>
                      <a:pt x="1" y="1113"/>
                      <a:pt x="356" y="1676"/>
                    </a:cubicBezTo>
                    <a:cubicBezTo>
                      <a:pt x="708" y="2227"/>
                      <a:pt x="1300" y="2488"/>
                      <a:pt x="1680" y="2252"/>
                    </a:cubicBezTo>
                    <a:close/>
                  </a:path>
                </a:pathLst>
              </a:custGeom>
              <a:solidFill>
                <a:srgbClr val="31140C">
                  <a:alpha val="29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143;p6"/>
              <p:cNvSpPr/>
              <p:nvPr/>
            </p:nvSpPr>
            <p:spPr>
              <a:xfrm>
                <a:off x="3912802" y="1778567"/>
                <a:ext cx="133632" cy="174775"/>
              </a:xfrm>
              <a:custGeom>
                <a:avLst/>
                <a:gdLst/>
                <a:ahLst/>
                <a:cxnLst/>
                <a:rect l="l" t="t" r="r" b="b"/>
                <a:pathLst>
                  <a:path w="2004" h="2621" extrusionOk="0">
                    <a:moveTo>
                      <a:pt x="79" y="1205"/>
                    </a:moveTo>
                    <a:cubicBezTo>
                      <a:pt x="0" y="1900"/>
                      <a:pt x="353" y="2504"/>
                      <a:pt x="853" y="2570"/>
                    </a:cubicBezTo>
                    <a:cubicBezTo>
                      <a:pt x="1362" y="2620"/>
                      <a:pt x="1847" y="2111"/>
                      <a:pt x="1925" y="1428"/>
                    </a:cubicBezTo>
                    <a:cubicBezTo>
                      <a:pt x="2004" y="733"/>
                      <a:pt x="1664" y="117"/>
                      <a:pt x="1151" y="66"/>
                    </a:cubicBezTo>
                    <a:cubicBezTo>
                      <a:pt x="642" y="0"/>
                      <a:pt x="170" y="510"/>
                      <a:pt x="79" y="1205"/>
                    </a:cubicBezTo>
                    <a:close/>
                  </a:path>
                </a:pathLst>
              </a:custGeom>
              <a:solidFill>
                <a:srgbClr val="31140C">
                  <a:alpha val="29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144;p6"/>
              <p:cNvSpPr/>
              <p:nvPr/>
            </p:nvSpPr>
            <p:spPr>
              <a:xfrm>
                <a:off x="3288646" y="1628996"/>
                <a:ext cx="139100" cy="176642"/>
              </a:xfrm>
              <a:custGeom>
                <a:avLst/>
                <a:gdLst/>
                <a:ahLst/>
                <a:cxnLst/>
                <a:rect l="l" t="t" r="r" b="b"/>
                <a:pathLst>
                  <a:path w="2086" h="2649" extrusionOk="0">
                    <a:moveTo>
                      <a:pt x="1626" y="2438"/>
                    </a:moveTo>
                    <a:cubicBezTo>
                      <a:pt x="2020" y="2231"/>
                      <a:pt x="2086" y="1561"/>
                      <a:pt x="1759" y="944"/>
                    </a:cubicBezTo>
                    <a:cubicBezTo>
                      <a:pt x="1431" y="331"/>
                      <a:pt x="840" y="1"/>
                      <a:pt x="447" y="211"/>
                    </a:cubicBezTo>
                    <a:cubicBezTo>
                      <a:pt x="54" y="422"/>
                      <a:pt x="0" y="1089"/>
                      <a:pt x="331" y="1705"/>
                    </a:cubicBezTo>
                    <a:cubicBezTo>
                      <a:pt x="658" y="2322"/>
                      <a:pt x="1233" y="2649"/>
                      <a:pt x="1626" y="2438"/>
                    </a:cubicBezTo>
                    <a:close/>
                  </a:path>
                </a:pathLst>
              </a:custGeom>
              <a:solidFill>
                <a:srgbClr val="31140C">
                  <a:alpha val="29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6"/>
              <p:cNvSpPr/>
              <p:nvPr/>
            </p:nvSpPr>
            <p:spPr>
              <a:xfrm>
                <a:off x="3111402" y="1595854"/>
                <a:ext cx="141634" cy="107692"/>
              </a:xfrm>
              <a:custGeom>
                <a:avLst/>
                <a:gdLst/>
                <a:ahLst/>
                <a:cxnLst/>
                <a:rect l="l" t="t" r="r" b="b"/>
                <a:pathLst>
                  <a:path w="2124" h="1615" extrusionOk="0">
                    <a:moveTo>
                      <a:pt x="969" y="1561"/>
                    </a:moveTo>
                    <a:cubicBezTo>
                      <a:pt x="1532" y="1614"/>
                      <a:pt x="2029" y="1337"/>
                      <a:pt x="2070" y="919"/>
                    </a:cubicBezTo>
                    <a:cubicBezTo>
                      <a:pt x="2124" y="513"/>
                      <a:pt x="1702" y="133"/>
                      <a:pt x="1139" y="67"/>
                    </a:cubicBezTo>
                    <a:cubicBezTo>
                      <a:pt x="576" y="1"/>
                      <a:pt x="92" y="290"/>
                      <a:pt x="38" y="696"/>
                    </a:cubicBezTo>
                    <a:cubicBezTo>
                      <a:pt x="1" y="1114"/>
                      <a:pt x="419" y="1495"/>
                      <a:pt x="969" y="1561"/>
                    </a:cubicBezTo>
                    <a:close/>
                  </a:path>
                </a:pathLst>
              </a:custGeom>
              <a:solidFill>
                <a:srgbClr val="31140C">
                  <a:alpha val="29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6"/>
              <p:cNvSpPr/>
              <p:nvPr/>
            </p:nvSpPr>
            <p:spPr>
              <a:xfrm>
                <a:off x="3256372" y="1413208"/>
                <a:ext cx="170574" cy="192379"/>
              </a:xfrm>
              <a:custGeom>
                <a:avLst/>
                <a:gdLst/>
                <a:ahLst/>
                <a:cxnLst/>
                <a:rect l="l" t="t" r="r" b="b"/>
                <a:pathLst>
                  <a:path w="2558" h="2885" extrusionOk="0">
                    <a:moveTo>
                      <a:pt x="2136" y="327"/>
                    </a:moveTo>
                    <a:cubicBezTo>
                      <a:pt x="1717" y="0"/>
                      <a:pt x="1299" y="434"/>
                      <a:pt x="827" y="1051"/>
                    </a:cubicBezTo>
                    <a:cubicBezTo>
                      <a:pt x="343" y="1664"/>
                      <a:pt x="0" y="2230"/>
                      <a:pt x="421" y="2557"/>
                    </a:cubicBezTo>
                    <a:cubicBezTo>
                      <a:pt x="840" y="2884"/>
                      <a:pt x="1560" y="2648"/>
                      <a:pt x="2032" y="2032"/>
                    </a:cubicBezTo>
                    <a:cubicBezTo>
                      <a:pt x="2516" y="1416"/>
                      <a:pt x="2557" y="642"/>
                      <a:pt x="2136" y="327"/>
                    </a:cubicBezTo>
                    <a:close/>
                  </a:path>
                </a:pathLst>
              </a:custGeom>
              <a:solidFill>
                <a:srgbClr val="31140C">
                  <a:alpha val="29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6"/>
              <p:cNvSpPr/>
              <p:nvPr/>
            </p:nvSpPr>
            <p:spPr>
              <a:xfrm>
                <a:off x="3635840" y="1588802"/>
                <a:ext cx="140633" cy="143767"/>
              </a:xfrm>
              <a:custGeom>
                <a:avLst/>
                <a:gdLst/>
                <a:ahLst/>
                <a:cxnLst/>
                <a:rect l="l" t="t" r="r" b="b"/>
                <a:pathLst>
                  <a:path w="2109" h="2156" extrusionOk="0">
                    <a:moveTo>
                      <a:pt x="1337" y="0"/>
                    </a:moveTo>
                    <a:cubicBezTo>
                      <a:pt x="1004" y="0"/>
                      <a:pt x="626" y="223"/>
                      <a:pt x="366" y="604"/>
                    </a:cubicBezTo>
                    <a:cubicBezTo>
                      <a:pt x="1" y="1129"/>
                      <a:pt x="13" y="1783"/>
                      <a:pt x="394" y="2044"/>
                    </a:cubicBezTo>
                    <a:cubicBezTo>
                      <a:pt x="502" y="2120"/>
                      <a:pt x="629" y="2155"/>
                      <a:pt x="764" y="2155"/>
                    </a:cubicBezTo>
                    <a:cubicBezTo>
                      <a:pt x="1102" y="2155"/>
                      <a:pt x="1489" y="1932"/>
                      <a:pt x="1743" y="1547"/>
                    </a:cubicBezTo>
                    <a:cubicBezTo>
                      <a:pt x="2108" y="1022"/>
                      <a:pt x="2096" y="380"/>
                      <a:pt x="1715" y="119"/>
                    </a:cubicBezTo>
                    <a:cubicBezTo>
                      <a:pt x="1604" y="38"/>
                      <a:pt x="1475" y="0"/>
                      <a:pt x="1337" y="0"/>
                    </a:cubicBezTo>
                    <a:close/>
                  </a:path>
                </a:pathLst>
              </a:custGeom>
              <a:solidFill>
                <a:srgbClr val="4711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148;p6"/>
              <p:cNvSpPr/>
              <p:nvPr/>
            </p:nvSpPr>
            <p:spPr>
              <a:xfrm>
                <a:off x="3503740" y="1449900"/>
                <a:ext cx="115427" cy="155570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2333" extrusionOk="0">
                    <a:moveTo>
                      <a:pt x="845" y="1"/>
                    </a:moveTo>
                    <a:cubicBezTo>
                      <a:pt x="839" y="1"/>
                      <a:pt x="833" y="1"/>
                      <a:pt x="827" y="1"/>
                    </a:cubicBezTo>
                    <a:cubicBezTo>
                      <a:pt x="368" y="13"/>
                      <a:pt x="0" y="551"/>
                      <a:pt x="29" y="1193"/>
                    </a:cubicBezTo>
                    <a:cubicBezTo>
                      <a:pt x="53" y="1830"/>
                      <a:pt x="426" y="2333"/>
                      <a:pt x="870" y="2333"/>
                    </a:cubicBezTo>
                    <a:cubicBezTo>
                      <a:pt x="882" y="2333"/>
                      <a:pt x="894" y="2332"/>
                      <a:pt x="906" y="2331"/>
                    </a:cubicBezTo>
                    <a:cubicBezTo>
                      <a:pt x="1378" y="2319"/>
                      <a:pt x="1730" y="1781"/>
                      <a:pt x="1705" y="1139"/>
                    </a:cubicBezTo>
                    <a:cubicBezTo>
                      <a:pt x="1680" y="493"/>
                      <a:pt x="1296" y="1"/>
                      <a:pt x="845" y="1"/>
                    </a:cubicBezTo>
                    <a:close/>
                  </a:path>
                </a:pathLst>
              </a:custGeom>
              <a:solidFill>
                <a:srgbClr val="4711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149;p6"/>
              <p:cNvSpPr/>
              <p:nvPr/>
            </p:nvSpPr>
            <p:spPr>
              <a:xfrm>
                <a:off x="3451260" y="1664087"/>
                <a:ext cx="135566" cy="151303"/>
              </a:xfrm>
              <a:custGeom>
                <a:avLst/>
                <a:gdLst/>
                <a:ahLst/>
                <a:cxnLst/>
                <a:rect l="l" t="t" r="r" b="b"/>
                <a:pathLst>
                  <a:path w="2033" h="2269" extrusionOk="0">
                    <a:moveTo>
                      <a:pt x="819" y="1"/>
                    </a:moveTo>
                    <a:cubicBezTo>
                      <a:pt x="746" y="1"/>
                      <a:pt x="674" y="13"/>
                      <a:pt x="605" y="38"/>
                    </a:cubicBezTo>
                    <a:cubicBezTo>
                      <a:pt x="174" y="208"/>
                      <a:pt x="1" y="824"/>
                      <a:pt x="237" y="1428"/>
                    </a:cubicBezTo>
                    <a:cubicBezTo>
                      <a:pt x="423" y="1929"/>
                      <a:pt x="828" y="2268"/>
                      <a:pt x="1210" y="2268"/>
                    </a:cubicBezTo>
                    <a:cubicBezTo>
                      <a:pt x="1285" y="2268"/>
                      <a:pt x="1360" y="2255"/>
                      <a:pt x="1432" y="2227"/>
                    </a:cubicBezTo>
                    <a:cubicBezTo>
                      <a:pt x="1863" y="2057"/>
                      <a:pt x="2033" y="1441"/>
                      <a:pt x="1797" y="837"/>
                    </a:cubicBezTo>
                    <a:cubicBezTo>
                      <a:pt x="1609" y="332"/>
                      <a:pt x="1202" y="1"/>
                      <a:pt x="819" y="1"/>
                    </a:cubicBezTo>
                    <a:close/>
                  </a:path>
                </a:pathLst>
              </a:custGeom>
              <a:solidFill>
                <a:srgbClr val="4711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6"/>
              <p:cNvSpPr/>
              <p:nvPr/>
            </p:nvSpPr>
            <p:spPr>
              <a:xfrm>
                <a:off x="3851695" y="1522251"/>
                <a:ext cx="135566" cy="151303"/>
              </a:xfrm>
              <a:custGeom>
                <a:avLst/>
                <a:gdLst/>
                <a:ahLst/>
                <a:cxnLst/>
                <a:rect l="l" t="t" r="r" b="b"/>
                <a:pathLst>
                  <a:path w="2033" h="2269" extrusionOk="0">
                    <a:moveTo>
                      <a:pt x="823" y="0"/>
                    </a:moveTo>
                    <a:cubicBezTo>
                      <a:pt x="748" y="0"/>
                      <a:pt x="673" y="14"/>
                      <a:pt x="601" y="42"/>
                    </a:cubicBezTo>
                    <a:cubicBezTo>
                      <a:pt x="157" y="199"/>
                      <a:pt x="0" y="828"/>
                      <a:pt x="224" y="1432"/>
                    </a:cubicBezTo>
                    <a:cubicBezTo>
                      <a:pt x="422" y="1937"/>
                      <a:pt x="831" y="2268"/>
                      <a:pt x="1214" y="2268"/>
                    </a:cubicBezTo>
                    <a:cubicBezTo>
                      <a:pt x="1287" y="2268"/>
                      <a:pt x="1359" y="2256"/>
                      <a:pt x="1428" y="2231"/>
                    </a:cubicBezTo>
                    <a:cubicBezTo>
                      <a:pt x="1859" y="2061"/>
                      <a:pt x="2032" y="1445"/>
                      <a:pt x="1796" y="841"/>
                    </a:cubicBezTo>
                    <a:cubicBezTo>
                      <a:pt x="1610" y="339"/>
                      <a:pt x="1205" y="0"/>
                      <a:pt x="823" y="0"/>
                    </a:cubicBezTo>
                    <a:close/>
                  </a:path>
                </a:pathLst>
              </a:custGeom>
              <a:solidFill>
                <a:srgbClr val="4711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6"/>
              <p:cNvSpPr/>
              <p:nvPr/>
            </p:nvSpPr>
            <p:spPr>
              <a:xfrm>
                <a:off x="3715327" y="1439164"/>
                <a:ext cx="134499" cy="151303"/>
              </a:xfrm>
              <a:custGeom>
                <a:avLst/>
                <a:gdLst/>
                <a:ahLst/>
                <a:cxnLst/>
                <a:rect l="l" t="t" r="r" b="b"/>
                <a:pathLst>
                  <a:path w="2017" h="2269" extrusionOk="0">
                    <a:moveTo>
                      <a:pt x="811" y="1"/>
                    </a:moveTo>
                    <a:cubicBezTo>
                      <a:pt x="736" y="1"/>
                      <a:pt x="661" y="14"/>
                      <a:pt x="589" y="42"/>
                    </a:cubicBezTo>
                    <a:cubicBezTo>
                      <a:pt x="158" y="212"/>
                      <a:pt x="1" y="829"/>
                      <a:pt x="224" y="1432"/>
                    </a:cubicBezTo>
                    <a:cubicBezTo>
                      <a:pt x="422" y="1939"/>
                      <a:pt x="830" y="2269"/>
                      <a:pt x="1213" y="2269"/>
                    </a:cubicBezTo>
                    <a:cubicBezTo>
                      <a:pt x="1287" y="2269"/>
                      <a:pt x="1359" y="2257"/>
                      <a:pt x="1429" y="2231"/>
                    </a:cubicBezTo>
                    <a:cubicBezTo>
                      <a:pt x="1860" y="2061"/>
                      <a:pt x="2017" y="1445"/>
                      <a:pt x="1797" y="841"/>
                    </a:cubicBezTo>
                    <a:cubicBezTo>
                      <a:pt x="1600" y="340"/>
                      <a:pt x="1193" y="1"/>
                      <a:pt x="811" y="1"/>
                    </a:cubicBezTo>
                    <a:close/>
                  </a:path>
                </a:pathLst>
              </a:custGeom>
              <a:solidFill>
                <a:srgbClr val="4711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6"/>
              <p:cNvSpPr/>
              <p:nvPr/>
            </p:nvSpPr>
            <p:spPr>
              <a:xfrm>
                <a:off x="3757271" y="1827128"/>
                <a:ext cx="135566" cy="151369"/>
              </a:xfrm>
              <a:custGeom>
                <a:avLst/>
                <a:gdLst/>
                <a:ahLst/>
                <a:cxnLst/>
                <a:rect l="l" t="t" r="r" b="b"/>
                <a:pathLst>
                  <a:path w="2033" h="2270" extrusionOk="0">
                    <a:moveTo>
                      <a:pt x="828" y="1"/>
                    </a:moveTo>
                    <a:cubicBezTo>
                      <a:pt x="751" y="1"/>
                      <a:pt x="675" y="14"/>
                      <a:pt x="602" y="43"/>
                    </a:cubicBezTo>
                    <a:cubicBezTo>
                      <a:pt x="171" y="200"/>
                      <a:pt x="1" y="829"/>
                      <a:pt x="237" y="1433"/>
                    </a:cubicBezTo>
                    <a:cubicBezTo>
                      <a:pt x="424" y="1940"/>
                      <a:pt x="831" y="2269"/>
                      <a:pt x="1213" y="2269"/>
                    </a:cubicBezTo>
                    <a:cubicBezTo>
                      <a:pt x="1287" y="2269"/>
                      <a:pt x="1359" y="2257"/>
                      <a:pt x="1429" y="2232"/>
                    </a:cubicBezTo>
                    <a:cubicBezTo>
                      <a:pt x="1860" y="2062"/>
                      <a:pt x="2033" y="1446"/>
                      <a:pt x="1797" y="842"/>
                    </a:cubicBezTo>
                    <a:cubicBezTo>
                      <a:pt x="1611" y="332"/>
                      <a:pt x="1208" y="1"/>
                      <a:pt x="828" y="1"/>
                    </a:cubicBezTo>
                    <a:close/>
                  </a:path>
                </a:pathLst>
              </a:custGeom>
              <a:solidFill>
                <a:srgbClr val="4711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3;p6"/>
              <p:cNvSpPr/>
              <p:nvPr/>
            </p:nvSpPr>
            <p:spPr>
              <a:xfrm>
                <a:off x="3079033" y="1423960"/>
                <a:ext cx="138233" cy="146435"/>
              </a:xfrm>
              <a:custGeom>
                <a:avLst/>
                <a:gdLst/>
                <a:ahLst/>
                <a:cxnLst/>
                <a:rect l="l" t="t" r="r" b="b"/>
                <a:pathLst>
                  <a:path w="2073" h="2196" extrusionOk="0">
                    <a:moveTo>
                      <a:pt x="712" y="1"/>
                    </a:moveTo>
                    <a:cubicBezTo>
                      <a:pt x="597" y="1"/>
                      <a:pt x="489" y="29"/>
                      <a:pt x="393" y="88"/>
                    </a:cubicBezTo>
                    <a:cubicBezTo>
                      <a:pt x="16" y="336"/>
                      <a:pt x="0" y="978"/>
                      <a:pt x="356" y="1528"/>
                    </a:cubicBezTo>
                    <a:cubicBezTo>
                      <a:pt x="619" y="1949"/>
                      <a:pt x="1015" y="2195"/>
                      <a:pt x="1357" y="2195"/>
                    </a:cubicBezTo>
                    <a:cubicBezTo>
                      <a:pt x="1473" y="2195"/>
                      <a:pt x="1583" y="2167"/>
                      <a:pt x="1680" y="2107"/>
                    </a:cubicBezTo>
                    <a:cubicBezTo>
                      <a:pt x="2045" y="1871"/>
                      <a:pt x="2073" y="1226"/>
                      <a:pt x="1718" y="663"/>
                    </a:cubicBezTo>
                    <a:cubicBezTo>
                      <a:pt x="1453" y="251"/>
                      <a:pt x="1055" y="1"/>
                      <a:pt x="712" y="1"/>
                    </a:cubicBezTo>
                    <a:close/>
                  </a:path>
                </a:pathLst>
              </a:custGeom>
              <a:solidFill>
                <a:srgbClr val="4711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154;p6"/>
              <p:cNvSpPr/>
              <p:nvPr/>
            </p:nvSpPr>
            <p:spPr>
              <a:xfrm>
                <a:off x="3109641" y="1441098"/>
                <a:ext cx="73484" cy="108492"/>
              </a:xfrm>
              <a:custGeom>
                <a:avLst/>
                <a:gdLst/>
                <a:ahLst/>
                <a:cxnLst/>
                <a:rect l="l" t="t" r="r" b="b"/>
                <a:pathLst>
                  <a:path w="1102" h="1627" extrusionOk="0">
                    <a:moveTo>
                      <a:pt x="41" y="1"/>
                    </a:moveTo>
                    <a:cubicBezTo>
                      <a:pt x="54" y="1"/>
                      <a:pt x="54" y="54"/>
                      <a:pt x="66" y="120"/>
                    </a:cubicBezTo>
                    <a:cubicBezTo>
                      <a:pt x="79" y="199"/>
                      <a:pt x="107" y="303"/>
                      <a:pt x="158" y="406"/>
                    </a:cubicBezTo>
                    <a:cubicBezTo>
                      <a:pt x="211" y="513"/>
                      <a:pt x="290" y="605"/>
                      <a:pt x="394" y="683"/>
                    </a:cubicBezTo>
                    <a:cubicBezTo>
                      <a:pt x="485" y="762"/>
                      <a:pt x="604" y="800"/>
                      <a:pt x="708" y="866"/>
                    </a:cubicBezTo>
                    <a:cubicBezTo>
                      <a:pt x="815" y="919"/>
                      <a:pt x="919" y="998"/>
                      <a:pt x="997" y="1102"/>
                    </a:cubicBezTo>
                    <a:cubicBezTo>
                      <a:pt x="1035" y="1155"/>
                      <a:pt x="1064" y="1205"/>
                      <a:pt x="1076" y="1259"/>
                    </a:cubicBezTo>
                    <a:cubicBezTo>
                      <a:pt x="1089" y="1325"/>
                      <a:pt x="1101" y="1378"/>
                      <a:pt x="1089" y="1416"/>
                    </a:cubicBezTo>
                    <a:cubicBezTo>
                      <a:pt x="1076" y="1507"/>
                      <a:pt x="1023" y="1573"/>
                      <a:pt x="985" y="1598"/>
                    </a:cubicBezTo>
                    <a:cubicBezTo>
                      <a:pt x="944" y="1627"/>
                      <a:pt x="919" y="1614"/>
                      <a:pt x="906" y="1598"/>
                    </a:cubicBezTo>
                    <a:cubicBezTo>
                      <a:pt x="894" y="1573"/>
                      <a:pt x="957" y="1520"/>
                      <a:pt x="944" y="1403"/>
                    </a:cubicBezTo>
                    <a:cubicBezTo>
                      <a:pt x="944" y="1337"/>
                      <a:pt x="919" y="1284"/>
                      <a:pt x="865" y="1221"/>
                    </a:cubicBezTo>
                    <a:cubicBezTo>
                      <a:pt x="815" y="1155"/>
                      <a:pt x="736" y="1089"/>
                      <a:pt x="629" y="1035"/>
                    </a:cubicBezTo>
                    <a:cubicBezTo>
                      <a:pt x="538" y="985"/>
                      <a:pt x="406" y="919"/>
                      <a:pt x="290" y="812"/>
                    </a:cubicBezTo>
                    <a:cubicBezTo>
                      <a:pt x="170" y="708"/>
                      <a:pt x="92" y="576"/>
                      <a:pt x="54" y="447"/>
                    </a:cubicBezTo>
                    <a:cubicBezTo>
                      <a:pt x="0" y="315"/>
                      <a:pt x="0" y="199"/>
                      <a:pt x="0" y="120"/>
                    </a:cubicBezTo>
                    <a:cubicBezTo>
                      <a:pt x="13" y="42"/>
                      <a:pt x="29" y="1"/>
                      <a:pt x="41" y="1"/>
                    </a:cubicBezTo>
                    <a:close/>
                  </a:path>
                </a:pathLst>
              </a:custGeom>
              <a:solidFill>
                <a:srgbClr val="7F3C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55;p6"/>
              <p:cNvSpPr/>
              <p:nvPr/>
            </p:nvSpPr>
            <p:spPr>
              <a:xfrm>
                <a:off x="3894439" y="1802656"/>
                <a:ext cx="133698" cy="167640"/>
              </a:xfrm>
              <a:custGeom>
                <a:avLst/>
                <a:gdLst/>
                <a:ahLst/>
                <a:cxnLst/>
                <a:rect l="l" t="t" r="r" b="b"/>
                <a:pathLst>
                  <a:path w="2005" h="2514" extrusionOk="0">
                    <a:moveTo>
                      <a:pt x="1082" y="0"/>
                    </a:moveTo>
                    <a:cubicBezTo>
                      <a:pt x="597" y="0"/>
                      <a:pt x="154" y="496"/>
                      <a:pt x="79" y="1146"/>
                    </a:cubicBezTo>
                    <a:cubicBezTo>
                      <a:pt x="1" y="1838"/>
                      <a:pt x="341" y="2454"/>
                      <a:pt x="853" y="2508"/>
                    </a:cubicBezTo>
                    <a:cubicBezTo>
                      <a:pt x="883" y="2512"/>
                      <a:pt x="912" y="2513"/>
                      <a:pt x="942" y="2513"/>
                    </a:cubicBezTo>
                    <a:cubicBezTo>
                      <a:pt x="1418" y="2513"/>
                      <a:pt x="1852" y="2021"/>
                      <a:pt x="1926" y="1366"/>
                    </a:cubicBezTo>
                    <a:cubicBezTo>
                      <a:pt x="2004" y="674"/>
                      <a:pt x="1665" y="70"/>
                      <a:pt x="1155" y="4"/>
                    </a:cubicBezTo>
                    <a:cubicBezTo>
                      <a:pt x="1131" y="2"/>
                      <a:pt x="1106" y="0"/>
                      <a:pt x="1082" y="0"/>
                    </a:cubicBezTo>
                    <a:close/>
                  </a:path>
                </a:pathLst>
              </a:custGeom>
              <a:solidFill>
                <a:srgbClr val="4711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6"/>
              <p:cNvSpPr/>
              <p:nvPr/>
            </p:nvSpPr>
            <p:spPr>
              <a:xfrm>
                <a:off x="3943318" y="1816126"/>
                <a:ext cx="31541" cy="130098"/>
              </a:xfrm>
              <a:custGeom>
                <a:avLst/>
                <a:gdLst/>
                <a:ahLst/>
                <a:cxnLst/>
                <a:rect l="l" t="t" r="r" b="b"/>
                <a:pathLst>
                  <a:path w="473" h="1951" extrusionOk="0">
                    <a:moveTo>
                      <a:pt x="394" y="0"/>
                    </a:moveTo>
                    <a:cubicBezTo>
                      <a:pt x="394" y="13"/>
                      <a:pt x="369" y="51"/>
                      <a:pt x="328" y="129"/>
                    </a:cubicBezTo>
                    <a:cubicBezTo>
                      <a:pt x="290" y="195"/>
                      <a:pt x="237" y="299"/>
                      <a:pt x="211" y="419"/>
                    </a:cubicBezTo>
                    <a:cubicBezTo>
                      <a:pt x="186" y="535"/>
                      <a:pt x="186" y="680"/>
                      <a:pt x="211" y="799"/>
                    </a:cubicBezTo>
                    <a:cubicBezTo>
                      <a:pt x="249" y="916"/>
                      <a:pt x="328" y="1048"/>
                      <a:pt x="381" y="1164"/>
                    </a:cubicBezTo>
                    <a:cubicBezTo>
                      <a:pt x="435" y="1284"/>
                      <a:pt x="472" y="1416"/>
                      <a:pt x="460" y="1545"/>
                    </a:cubicBezTo>
                    <a:cubicBezTo>
                      <a:pt x="460" y="1623"/>
                      <a:pt x="447" y="1677"/>
                      <a:pt x="422" y="1743"/>
                    </a:cubicBezTo>
                    <a:cubicBezTo>
                      <a:pt x="394" y="1793"/>
                      <a:pt x="356" y="1834"/>
                      <a:pt x="315" y="1872"/>
                    </a:cubicBezTo>
                    <a:cubicBezTo>
                      <a:pt x="237" y="1938"/>
                      <a:pt x="158" y="1950"/>
                      <a:pt x="92" y="1950"/>
                    </a:cubicBezTo>
                    <a:cubicBezTo>
                      <a:pt x="42" y="1938"/>
                      <a:pt x="13" y="1913"/>
                      <a:pt x="29" y="1900"/>
                    </a:cubicBezTo>
                    <a:cubicBezTo>
                      <a:pt x="29" y="1872"/>
                      <a:pt x="120" y="1872"/>
                      <a:pt x="199" y="1768"/>
                    </a:cubicBezTo>
                    <a:cubicBezTo>
                      <a:pt x="237" y="1714"/>
                      <a:pt x="265" y="1652"/>
                      <a:pt x="265" y="1557"/>
                    </a:cubicBezTo>
                    <a:cubicBezTo>
                      <a:pt x="265" y="1466"/>
                      <a:pt x="237" y="1362"/>
                      <a:pt x="186" y="1258"/>
                    </a:cubicBezTo>
                    <a:cubicBezTo>
                      <a:pt x="133" y="1139"/>
                      <a:pt x="67" y="1007"/>
                      <a:pt x="29" y="837"/>
                    </a:cubicBezTo>
                    <a:cubicBezTo>
                      <a:pt x="1" y="680"/>
                      <a:pt x="29" y="510"/>
                      <a:pt x="79" y="378"/>
                    </a:cubicBezTo>
                    <a:cubicBezTo>
                      <a:pt x="133" y="249"/>
                      <a:pt x="211" y="142"/>
                      <a:pt x="277" y="79"/>
                    </a:cubicBezTo>
                    <a:cubicBezTo>
                      <a:pt x="344" y="25"/>
                      <a:pt x="381" y="0"/>
                      <a:pt x="394" y="0"/>
                    </a:cubicBezTo>
                    <a:close/>
                  </a:path>
                </a:pathLst>
              </a:custGeom>
              <a:solidFill>
                <a:srgbClr val="7F3C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57;p6"/>
              <p:cNvSpPr/>
              <p:nvPr/>
            </p:nvSpPr>
            <p:spPr>
              <a:xfrm>
                <a:off x="3246809" y="1658819"/>
                <a:ext cx="139100" cy="157104"/>
              </a:xfrm>
              <a:custGeom>
                <a:avLst/>
                <a:gdLst/>
                <a:ahLst/>
                <a:cxnLst/>
                <a:rect l="l" t="t" r="r" b="b"/>
                <a:pathLst>
                  <a:path w="2086" h="2356" extrusionOk="0">
                    <a:moveTo>
                      <a:pt x="721" y="1"/>
                    </a:moveTo>
                    <a:cubicBezTo>
                      <a:pt x="628" y="1"/>
                      <a:pt x="540" y="21"/>
                      <a:pt x="460" y="63"/>
                    </a:cubicBezTo>
                    <a:cubicBezTo>
                      <a:pt x="66" y="274"/>
                      <a:pt x="0" y="944"/>
                      <a:pt x="331" y="1557"/>
                    </a:cubicBezTo>
                    <a:cubicBezTo>
                      <a:pt x="591" y="2048"/>
                      <a:pt x="1017" y="2356"/>
                      <a:pt x="1378" y="2356"/>
                    </a:cubicBezTo>
                    <a:cubicBezTo>
                      <a:pt x="1471" y="2356"/>
                      <a:pt x="1559" y="2336"/>
                      <a:pt x="1639" y="2293"/>
                    </a:cubicBezTo>
                    <a:cubicBezTo>
                      <a:pt x="2032" y="2083"/>
                      <a:pt x="2086" y="1416"/>
                      <a:pt x="1771" y="799"/>
                    </a:cubicBezTo>
                    <a:cubicBezTo>
                      <a:pt x="1511" y="308"/>
                      <a:pt x="1083" y="1"/>
                      <a:pt x="721" y="1"/>
                    </a:cubicBezTo>
                    <a:close/>
                  </a:path>
                </a:pathLst>
              </a:custGeom>
              <a:solidFill>
                <a:srgbClr val="4711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p6"/>
              <p:cNvSpPr/>
              <p:nvPr/>
            </p:nvSpPr>
            <p:spPr>
              <a:xfrm>
                <a:off x="3268814" y="1674557"/>
                <a:ext cx="82086" cy="125897"/>
              </a:xfrm>
              <a:custGeom>
                <a:avLst/>
                <a:gdLst/>
                <a:ahLst/>
                <a:cxnLst/>
                <a:rect l="l" t="t" r="r" b="b"/>
                <a:pathLst>
                  <a:path w="1231" h="1888" extrusionOk="0">
                    <a:moveTo>
                      <a:pt x="1230" y="1872"/>
                    </a:moveTo>
                    <a:cubicBezTo>
                      <a:pt x="1230" y="1887"/>
                      <a:pt x="1164" y="1887"/>
                      <a:pt x="1073" y="1859"/>
                    </a:cubicBezTo>
                    <a:cubicBezTo>
                      <a:pt x="982" y="1834"/>
                      <a:pt x="850" y="1780"/>
                      <a:pt x="733" y="1664"/>
                    </a:cubicBezTo>
                    <a:cubicBezTo>
                      <a:pt x="680" y="1598"/>
                      <a:pt x="630" y="1532"/>
                      <a:pt x="589" y="1453"/>
                    </a:cubicBezTo>
                    <a:cubicBezTo>
                      <a:pt x="564" y="1416"/>
                      <a:pt x="551" y="1362"/>
                      <a:pt x="535" y="1309"/>
                    </a:cubicBezTo>
                    <a:cubicBezTo>
                      <a:pt x="535" y="1243"/>
                      <a:pt x="551" y="1192"/>
                      <a:pt x="564" y="1151"/>
                    </a:cubicBezTo>
                    <a:cubicBezTo>
                      <a:pt x="576" y="1114"/>
                      <a:pt x="589" y="1073"/>
                      <a:pt x="589" y="1035"/>
                    </a:cubicBezTo>
                    <a:cubicBezTo>
                      <a:pt x="601" y="1007"/>
                      <a:pt x="601" y="969"/>
                      <a:pt x="601" y="928"/>
                    </a:cubicBezTo>
                    <a:cubicBezTo>
                      <a:pt x="601" y="865"/>
                      <a:pt x="601" y="799"/>
                      <a:pt x="589" y="733"/>
                    </a:cubicBezTo>
                    <a:cubicBezTo>
                      <a:pt x="551" y="485"/>
                      <a:pt x="394" y="299"/>
                      <a:pt x="249" y="195"/>
                    </a:cubicBezTo>
                    <a:cubicBezTo>
                      <a:pt x="117" y="92"/>
                      <a:pt x="1" y="51"/>
                      <a:pt x="13" y="25"/>
                    </a:cubicBezTo>
                    <a:cubicBezTo>
                      <a:pt x="13" y="0"/>
                      <a:pt x="38" y="0"/>
                      <a:pt x="104" y="0"/>
                    </a:cubicBezTo>
                    <a:cubicBezTo>
                      <a:pt x="158" y="0"/>
                      <a:pt x="237" y="13"/>
                      <a:pt x="328" y="63"/>
                    </a:cubicBezTo>
                    <a:cubicBezTo>
                      <a:pt x="419" y="104"/>
                      <a:pt x="523" y="170"/>
                      <a:pt x="614" y="287"/>
                    </a:cubicBezTo>
                    <a:cubicBezTo>
                      <a:pt x="693" y="393"/>
                      <a:pt x="771" y="535"/>
                      <a:pt x="800" y="692"/>
                    </a:cubicBezTo>
                    <a:cubicBezTo>
                      <a:pt x="812" y="771"/>
                      <a:pt x="825" y="865"/>
                      <a:pt x="812" y="944"/>
                    </a:cubicBezTo>
                    <a:cubicBezTo>
                      <a:pt x="812" y="994"/>
                      <a:pt x="800" y="1035"/>
                      <a:pt x="787" y="1085"/>
                    </a:cubicBezTo>
                    <a:cubicBezTo>
                      <a:pt x="771" y="1126"/>
                      <a:pt x="759" y="1180"/>
                      <a:pt x="746" y="1205"/>
                    </a:cubicBezTo>
                    <a:cubicBezTo>
                      <a:pt x="733" y="1243"/>
                      <a:pt x="721" y="1271"/>
                      <a:pt x="721" y="1296"/>
                    </a:cubicBezTo>
                    <a:cubicBezTo>
                      <a:pt x="721" y="1321"/>
                      <a:pt x="721" y="1350"/>
                      <a:pt x="733" y="1387"/>
                    </a:cubicBezTo>
                    <a:cubicBezTo>
                      <a:pt x="759" y="1453"/>
                      <a:pt x="800" y="1519"/>
                      <a:pt x="837" y="1573"/>
                    </a:cubicBezTo>
                    <a:cubicBezTo>
                      <a:pt x="916" y="1677"/>
                      <a:pt x="1023" y="1755"/>
                      <a:pt x="1101" y="1793"/>
                    </a:cubicBezTo>
                    <a:cubicBezTo>
                      <a:pt x="1180" y="1847"/>
                      <a:pt x="1230" y="1859"/>
                      <a:pt x="1230" y="1872"/>
                    </a:cubicBezTo>
                    <a:close/>
                  </a:path>
                </a:pathLst>
              </a:custGeom>
              <a:solidFill>
                <a:srgbClr val="C264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59;p6"/>
              <p:cNvSpPr/>
              <p:nvPr/>
            </p:nvSpPr>
            <p:spPr>
              <a:xfrm>
                <a:off x="3070431" y="1619809"/>
                <a:ext cx="140767" cy="100757"/>
              </a:xfrm>
              <a:custGeom>
                <a:avLst/>
                <a:gdLst/>
                <a:ahLst/>
                <a:cxnLst/>
                <a:rect l="l" t="t" r="r" b="b"/>
                <a:pathLst>
                  <a:path w="2111" h="1511" extrusionOk="0">
                    <a:moveTo>
                      <a:pt x="1006" y="1"/>
                    </a:moveTo>
                    <a:cubicBezTo>
                      <a:pt x="502" y="1"/>
                      <a:pt x="87" y="263"/>
                      <a:pt x="38" y="648"/>
                    </a:cubicBezTo>
                    <a:cubicBezTo>
                      <a:pt x="0" y="1057"/>
                      <a:pt x="419" y="1435"/>
                      <a:pt x="969" y="1501"/>
                    </a:cubicBezTo>
                    <a:cubicBezTo>
                      <a:pt x="1023" y="1507"/>
                      <a:pt x="1076" y="1510"/>
                      <a:pt x="1129" y="1510"/>
                    </a:cubicBezTo>
                    <a:cubicBezTo>
                      <a:pt x="1621" y="1510"/>
                      <a:pt x="2021" y="1238"/>
                      <a:pt x="2070" y="872"/>
                    </a:cubicBezTo>
                    <a:cubicBezTo>
                      <a:pt x="2111" y="453"/>
                      <a:pt x="1702" y="73"/>
                      <a:pt x="1139" y="7"/>
                    </a:cubicBezTo>
                    <a:cubicBezTo>
                      <a:pt x="1094" y="3"/>
                      <a:pt x="1050" y="1"/>
                      <a:pt x="1006" y="1"/>
                    </a:cubicBezTo>
                    <a:close/>
                  </a:path>
                </a:pathLst>
              </a:custGeom>
              <a:solidFill>
                <a:srgbClr val="4711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160;p6"/>
              <p:cNvSpPr/>
              <p:nvPr/>
            </p:nvSpPr>
            <p:spPr>
              <a:xfrm>
                <a:off x="3083434" y="1650817"/>
                <a:ext cx="113694" cy="39543"/>
              </a:xfrm>
              <a:custGeom>
                <a:avLst/>
                <a:gdLst/>
                <a:ahLst/>
                <a:cxnLst/>
                <a:rect l="l" t="t" r="r" b="b"/>
                <a:pathLst>
                  <a:path w="1705" h="593" extrusionOk="0">
                    <a:moveTo>
                      <a:pt x="0" y="133"/>
                    </a:moveTo>
                    <a:cubicBezTo>
                      <a:pt x="13" y="133"/>
                      <a:pt x="54" y="158"/>
                      <a:pt x="107" y="212"/>
                    </a:cubicBezTo>
                    <a:cubicBezTo>
                      <a:pt x="158" y="249"/>
                      <a:pt x="236" y="315"/>
                      <a:pt x="343" y="356"/>
                    </a:cubicBezTo>
                    <a:cubicBezTo>
                      <a:pt x="434" y="394"/>
                      <a:pt x="551" y="407"/>
                      <a:pt x="642" y="369"/>
                    </a:cubicBezTo>
                    <a:cubicBezTo>
                      <a:pt x="695" y="341"/>
                      <a:pt x="721" y="315"/>
                      <a:pt x="761" y="278"/>
                    </a:cubicBezTo>
                    <a:cubicBezTo>
                      <a:pt x="799" y="224"/>
                      <a:pt x="853" y="171"/>
                      <a:pt x="906" y="146"/>
                    </a:cubicBezTo>
                    <a:cubicBezTo>
                      <a:pt x="1022" y="67"/>
                      <a:pt x="1142" y="26"/>
                      <a:pt x="1246" y="13"/>
                    </a:cubicBezTo>
                    <a:cubicBezTo>
                      <a:pt x="1312" y="1"/>
                      <a:pt x="1350" y="1"/>
                      <a:pt x="1403" y="13"/>
                    </a:cubicBezTo>
                    <a:cubicBezTo>
                      <a:pt x="1469" y="13"/>
                      <a:pt x="1507" y="26"/>
                      <a:pt x="1548" y="54"/>
                    </a:cubicBezTo>
                    <a:cubicBezTo>
                      <a:pt x="1626" y="92"/>
                      <a:pt x="1680" y="158"/>
                      <a:pt x="1692" y="212"/>
                    </a:cubicBezTo>
                    <a:cubicBezTo>
                      <a:pt x="1705" y="262"/>
                      <a:pt x="1692" y="290"/>
                      <a:pt x="1680" y="290"/>
                    </a:cubicBezTo>
                    <a:cubicBezTo>
                      <a:pt x="1652" y="290"/>
                      <a:pt x="1639" y="278"/>
                      <a:pt x="1614" y="249"/>
                    </a:cubicBezTo>
                    <a:cubicBezTo>
                      <a:pt x="1585" y="237"/>
                      <a:pt x="1560" y="212"/>
                      <a:pt x="1494" y="199"/>
                    </a:cubicBezTo>
                    <a:cubicBezTo>
                      <a:pt x="1444" y="183"/>
                      <a:pt x="1378" y="183"/>
                      <a:pt x="1287" y="212"/>
                    </a:cubicBezTo>
                    <a:cubicBezTo>
                      <a:pt x="1208" y="224"/>
                      <a:pt x="1114" y="262"/>
                      <a:pt x="1035" y="315"/>
                    </a:cubicBezTo>
                    <a:cubicBezTo>
                      <a:pt x="997" y="341"/>
                      <a:pt x="956" y="369"/>
                      <a:pt x="906" y="419"/>
                    </a:cubicBezTo>
                    <a:cubicBezTo>
                      <a:pt x="878" y="448"/>
                      <a:pt x="853" y="460"/>
                      <a:pt x="827" y="485"/>
                    </a:cubicBezTo>
                    <a:cubicBezTo>
                      <a:pt x="787" y="514"/>
                      <a:pt x="749" y="526"/>
                      <a:pt x="708" y="539"/>
                    </a:cubicBezTo>
                    <a:cubicBezTo>
                      <a:pt x="551" y="592"/>
                      <a:pt x="393" y="551"/>
                      <a:pt x="277" y="473"/>
                    </a:cubicBezTo>
                    <a:cubicBezTo>
                      <a:pt x="158" y="407"/>
                      <a:pt x="91" y="315"/>
                      <a:pt x="54" y="249"/>
                    </a:cubicBezTo>
                    <a:cubicBezTo>
                      <a:pt x="13" y="183"/>
                      <a:pt x="0" y="146"/>
                      <a:pt x="0" y="133"/>
                    </a:cubicBezTo>
                    <a:close/>
                  </a:path>
                </a:pathLst>
              </a:custGeom>
              <a:solidFill>
                <a:srgbClr val="C264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161;p6"/>
              <p:cNvSpPr/>
              <p:nvPr/>
            </p:nvSpPr>
            <p:spPr>
              <a:xfrm>
                <a:off x="3800949" y="1426694"/>
                <a:ext cx="170574" cy="165839"/>
              </a:xfrm>
              <a:custGeom>
                <a:avLst/>
                <a:gdLst/>
                <a:ahLst/>
                <a:cxnLst/>
                <a:rect l="l" t="t" r="r" b="b"/>
                <a:pathLst>
                  <a:path w="2558" h="2487" extrusionOk="0">
                    <a:moveTo>
                      <a:pt x="1838" y="0"/>
                    </a:moveTo>
                    <a:cubicBezTo>
                      <a:pt x="1516" y="0"/>
                      <a:pt x="1187" y="363"/>
                      <a:pt x="827" y="833"/>
                    </a:cubicBezTo>
                    <a:cubicBezTo>
                      <a:pt x="340" y="1450"/>
                      <a:pt x="0" y="2013"/>
                      <a:pt x="418" y="2340"/>
                    </a:cubicBezTo>
                    <a:cubicBezTo>
                      <a:pt x="547" y="2439"/>
                      <a:pt x="703" y="2487"/>
                      <a:pt x="871" y="2487"/>
                    </a:cubicBezTo>
                    <a:cubicBezTo>
                      <a:pt x="1255" y="2487"/>
                      <a:pt x="1704" y="2239"/>
                      <a:pt x="2032" y="1802"/>
                    </a:cubicBezTo>
                    <a:cubicBezTo>
                      <a:pt x="2516" y="1185"/>
                      <a:pt x="2557" y="427"/>
                      <a:pt x="2136" y="113"/>
                    </a:cubicBezTo>
                    <a:cubicBezTo>
                      <a:pt x="2037" y="35"/>
                      <a:pt x="1937" y="0"/>
                      <a:pt x="1838" y="0"/>
                    </a:cubicBezTo>
                    <a:close/>
                  </a:path>
                </a:pathLst>
              </a:custGeom>
              <a:solidFill>
                <a:srgbClr val="4711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162;p6"/>
              <p:cNvSpPr/>
              <p:nvPr/>
            </p:nvSpPr>
            <p:spPr>
              <a:xfrm>
                <a:off x="3825488" y="1441098"/>
                <a:ext cx="99690" cy="120695"/>
              </a:xfrm>
              <a:custGeom>
                <a:avLst/>
                <a:gdLst/>
                <a:ahLst/>
                <a:cxnLst/>
                <a:rect l="l" t="t" r="r" b="b"/>
                <a:pathLst>
                  <a:path w="1495" h="1810" extrusionOk="0">
                    <a:moveTo>
                      <a:pt x="0" y="1797"/>
                    </a:moveTo>
                    <a:cubicBezTo>
                      <a:pt x="0" y="1784"/>
                      <a:pt x="50" y="1771"/>
                      <a:pt x="116" y="1718"/>
                    </a:cubicBezTo>
                    <a:cubicBezTo>
                      <a:pt x="195" y="1665"/>
                      <a:pt x="274" y="1586"/>
                      <a:pt x="365" y="1482"/>
                    </a:cubicBezTo>
                    <a:cubicBezTo>
                      <a:pt x="550" y="1271"/>
                      <a:pt x="745" y="1010"/>
                      <a:pt x="890" y="800"/>
                    </a:cubicBezTo>
                    <a:cubicBezTo>
                      <a:pt x="1192" y="369"/>
                      <a:pt x="1403" y="1"/>
                      <a:pt x="1466" y="26"/>
                    </a:cubicBezTo>
                    <a:cubicBezTo>
                      <a:pt x="1494" y="42"/>
                      <a:pt x="1466" y="145"/>
                      <a:pt x="1403" y="303"/>
                    </a:cubicBezTo>
                    <a:cubicBezTo>
                      <a:pt x="1337" y="472"/>
                      <a:pt x="1230" y="683"/>
                      <a:pt x="1073" y="919"/>
                    </a:cubicBezTo>
                    <a:cubicBezTo>
                      <a:pt x="915" y="1142"/>
                      <a:pt x="679" y="1403"/>
                      <a:pt x="459" y="1573"/>
                    </a:cubicBezTo>
                    <a:cubicBezTo>
                      <a:pt x="352" y="1677"/>
                      <a:pt x="236" y="1743"/>
                      <a:pt x="157" y="1784"/>
                    </a:cubicBezTo>
                    <a:cubicBezTo>
                      <a:pt x="66" y="1809"/>
                      <a:pt x="0" y="1809"/>
                      <a:pt x="0" y="1797"/>
                    </a:cubicBezTo>
                    <a:close/>
                  </a:path>
                </a:pathLst>
              </a:custGeom>
              <a:solidFill>
                <a:srgbClr val="7F3C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163;p6"/>
              <p:cNvSpPr/>
              <p:nvPr/>
            </p:nvSpPr>
            <p:spPr>
              <a:xfrm>
                <a:off x="3835958" y="1666288"/>
                <a:ext cx="167840" cy="120095"/>
              </a:xfrm>
              <a:custGeom>
                <a:avLst/>
                <a:gdLst/>
                <a:ahLst/>
                <a:cxnLst/>
                <a:rect l="l" t="t" r="r" b="b"/>
                <a:pathLst>
                  <a:path w="2517" h="1801" extrusionOk="0">
                    <a:moveTo>
                      <a:pt x="1001" y="1"/>
                    </a:moveTo>
                    <a:cubicBezTo>
                      <a:pt x="625" y="1"/>
                      <a:pt x="305" y="162"/>
                      <a:pt x="183" y="451"/>
                    </a:cubicBezTo>
                    <a:cubicBezTo>
                      <a:pt x="0" y="870"/>
                      <a:pt x="340" y="1420"/>
                      <a:pt x="931" y="1669"/>
                    </a:cubicBezTo>
                    <a:cubicBezTo>
                      <a:pt x="1136" y="1758"/>
                      <a:pt x="1343" y="1801"/>
                      <a:pt x="1535" y="1801"/>
                    </a:cubicBezTo>
                    <a:cubicBezTo>
                      <a:pt x="1907" y="1801"/>
                      <a:pt x="2219" y="1641"/>
                      <a:pt x="2331" y="1354"/>
                    </a:cubicBezTo>
                    <a:cubicBezTo>
                      <a:pt x="2517" y="923"/>
                      <a:pt x="2174" y="373"/>
                      <a:pt x="1586" y="124"/>
                    </a:cubicBezTo>
                    <a:cubicBezTo>
                      <a:pt x="1389" y="41"/>
                      <a:pt x="1188" y="1"/>
                      <a:pt x="1001" y="1"/>
                    </a:cubicBezTo>
                    <a:close/>
                  </a:path>
                </a:pathLst>
              </a:custGeom>
              <a:solidFill>
                <a:srgbClr val="C264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164;p6"/>
              <p:cNvSpPr/>
              <p:nvPr/>
            </p:nvSpPr>
            <p:spPr>
              <a:xfrm>
                <a:off x="3214534" y="1447633"/>
                <a:ext cx="171374" cy="165906"/>
              </a:xfrm>
              <a:custGeom>
                <a:avLst/>
                <a:gdLst/>
                <a:ahLst/>
                <a:cxnLst/>
                <a:rect l="l" t="t" r="r" b="b"/>
                <a:pathLst>
                  <a:path w="2570" h="2488" extrusionOk="0">
                    <a:moveTo>
                      <a:pt x="1851" y="1"/>
                    </a:moveTo>
                    <a:cubicBezTo>
                      <a:pt x="1528" y="1"/>
                      <a:pt x="1197" y="363"/>
                      <a:pt x="827" y="834"/>
                    </a:cubicBezTo>
                    <a:cubicBezTo>
                      <a:pt x="355" y="1463"/>
                      <a:pt x="0" y="2026"/>
                      <a:pt x="421" y="2340"/>
                    </a:cubicBezTo>
                    <a:cubicBezTo>
                      <a:pt x="553" y="2440"/>
                      <a:pt x="712" y="2488"/>
                      <a:pt x="882" y="2488"/>
                    </a:cubicBezTo>
                    <a:cubicBezTo>
                      <a:pt x="1269" y="2488"/>
                      <a:pt x="1717" y="2243"/>
                      <a:pt x="2044" y="1815"/>
                    </a:cubicBezTo>
                    <a:cubicBezTo>
                      <a:pt x="2529" y="1202"/>
                      <a:pt x="2570" y="441"/>
                      <a:pt x="2151" y="113"/>
                    </a:cubicBezTo>
                    <a:cubicBezTo>
                      <a:pt x="2051" y="36"/>
                      <a:pt x="1952" y="1"/>
                      <a:pt x="1851" y="1"/>
                    </a:cubicBezTo>
                    <a:close/>
                  </a:path>
                </a:pathLst>
              </a:custGeom>
              <a:solidFill>
                <a:srgbClr val="4711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165;p6"/>
              <p:cNvSpPr/>
              <p:nvPr/>
            </p:nvSpPr>
            <p:spPr>
              <a:xfrm>
                <a:off x="3239874" y="1462103"/>
                <a:ext cx="99690" cy="121496"/>
              </a:xfrm>
              <a:custGeom>
                <a:avLst/>
                <a:gdLst/>
                <a:ahLst/>
                <a:cxnLst/>
                <a:rect l="l" t="t" r="r" b="b"/>
                <a:pathLst>
                  <a:path w="1495" h="1822" extrusionOk="0">
                    <a:moveTo>
                      <a:pt x="1" y="1809"/>
                    </a:moveTo>
                    <a:cubicBezTo>
                      <a:pt x="1" y="1796"/>
                      <a:pt x="54" y="1771"/>
                      <a:pt x="120" y="1730"/>
                    </a:cubicBezTo>
                    <a:cubicBezTo>
                      <a:pt x="183" y="1677"/>
                      <a:pt x="277" y="1598"/>
                      <a:pt x="369" y="1494"/>
                    </a:cubicBezTo>
                    <a:cubicBezTo>
                      <a:pt x="538" y="1283"/>
                      <a:pt x="749" y="1022"/>
                      <a:pt x="891" y="799"/>
                    </a:cubicBezTo>
                    <a:cubicBezTo>
                      <a:pt x="1193" y="368"/>
                      <a:pt x="1403" y="0"/>
                      <a:pt x="1457" y="25"/>
                    </a:cubicBezTo>
                    <a:cubicBezTo>
                      <a:pt x="1495" y="41"/>
                      <a:pt x="1469" y="157"/>
                      <a:pt x="1403" y="315"/>
                    </a:cubicBezTo>
                    <a:cubicBezTo>
                      <a:pt x="1337" y="472"/>
                      <a:pt x="1221" y="695"/>
                      <a:pt x="1064" y="919"/>
                    </a:cubicBezTo>
                    <a:cubicBezTo>
                      <a:pt x="919" y="1142"/>
                      <a:pt x="683" y="1403"/>
                      <a:pt x="460" y="1585"/>
                    </a:cubicBezTo>
                    <a:cubicBezTo>
                      <a:pt x="356" y="1677"/>
                      <a:pt x="236" y="1755"/>
                      <a:pt x="145" y="1784"/>
                    </a:cubicBezTo>
                    <a:cubicBezTo>
                      <a:pt x="67" y="1821"/>
                      <a:pt x="1" y="1809"/>
                      <a:pt x="1" y="1809"/>
                    </a:cubicBezTo>
                    <a:close/>
                  </a:path>
                </a:pathLst>
              </a:custGeom>
              <a:solidFill>
                <a:srgbClr val="7F3C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66;p6"/>
              <p:cNvSpPr/>
              <p:nvPr/>
            </p:nvSpPr>
            <p:spPr>
              <a:xfrm>
                <a:off x="3552819" y="1668355"/>
                <a:ext cx="147702" cy="163439"/>
              </a:xfrm>
              <a:custGeom>
                <a:avLst/>
                <a:gdLst/>
                <a:ahLst/>
                <a:cxnLst/>
                <a:rect l="l" t="t" r="r" b="b"/>
                <a:pathLst>
                  <a:path w="2215" h="2451" extrusionOk="0">
                    <a:moveTo>
                      <a:pt x="929" y="0"/>
                    </a:moveTo>
                    <a:cubicBezTo>
                      <a:pt x="850" y="0"/>
                      <a:pt x="772" y="13"/>
                      <a:pt x="695" y="40"/>
                    </a:cubicBezTo>
                    <a:cubicBezTo>
                      <a:pt x="208" y="210"/>
                      <a:pt x="0" y="880"/>
                      <a:pt x="236" y="1534"/>
                    </a:cubicBezTo>
                    <a:cubicBezTo>
                      <a:pt x="424" y="2085"/>
                      <a:pt x="863" y="2451"/>
                      <a:pt x="1286" y="2451"/>
                    </a:cubicBezTo>
                    <a:cubicBezTo>
                      <a:pt x="1365" y="2451"/>
                      <a:pt x="1443" y="2438"/>
                      <a:pt x="1519" y="2411"/>
                    </a:cubicBezTo>
                    <a:cubicBezTo>
                      <a:pt x="2004" y="2254"/>
                      <a:pt x="2215" y="1572"/>
                      <a:pt x="1991" y="917"/>
                    </a:cubicBezTo>
                    <a:cubicBezTo>
                      <a:pt x="1792" y="366"/>
                      <a:pt x="1353" y="0"/>
                      <a:pt x="929" y="0"/>
                    </a:cubicBezTo>
                    <a:close/>
                  </a:path>
                </a:pathLst>
              </a:custGeom>
              <a:solidFill>
                <a:srgbClr val="4711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6"/>
              <p:cNvSpPr/>
              <p:nvPr/>
            </p:nvSpPr>
            <p:spPr>
              <a:xfrm>
                <a:off x="3598097" y="1690294"/>
                <a:ext cx="61348" cy="126697"/>
              </a:xfrm>
              <a:custGeom>
                <a:avLst/>
                <a:gdLst/>
                <a:ahLst/>
                <a:cxnLst/>
                <a:rect l="l" t="t" r="r" b="b"/>
                <a:pathLst>
                  <a:path w="920" h="1900" extrusionOk="0">
                    <a:moveTo>
                      <a:pt x="787" y="1900"/>
                    </a:moveTo>
                    <a:cubicBezTo>
                      <a:pt x="774" y="1887"/>
                      <a:pt x="787" y="1846"/>
                      <a:pt x="787" y="1755"/>
                    </a:cubicBezTo>
                    <a:cubicBezTo>
                      <a:pt x="803" y="1677"/>
                      <a:pt x="803" y="1573"/>
                      <a:pt x="762" y="1441"/>
                    </a:cubicBezTo>
                    <a:cubicBezTo>
                      <a:pt x="737" y="1321"/>
                      <a:pt x="683" y="1205"/>
                      <a:pt x="592" y="1114"/>
                    </a:cubicBezTo>
                    <a:cubicBezTo>
                      <a:pt x="513" y="1007"/>
                      <a:pt x="394" y="928"/>
                      <a:pt x="290" y="849"/>
                    </a:cubicBezTo>
                    <a:cubicBezTo>
                      <a:pt x="186" y="758"/>
                      <a:pt x="95" y="654"/>
                      <a:pt x="42" y="535"/>
                    </a:cubicBezTo>
                    <a:cubicBezTo>
                      <a:pt x="16" y="472"/>
                      <a:pt x="1" y="419"/>
                      <a:pt x="1" y="352"/>
                    </a:cubicBezTo>
                    <a:cubicBezTo>
                      <a:pt x="1" y="286"/>
                      <a:pt x="16" y="236"/>
                      <a:pt x="29" y="183"/>
                    </a:cubicBezTo>
                    <a:cubicBezTo>
                      <a:pt x="67" y="91"/>
                      <a:pt x="145" y="38"/>
                      <a:pt x="199" y="25"/>
                    </a:cubicBezTo>
                    <a:cubicBezTo>
                      <a:pt x="252" y="0"/>
                      <a:pt x="277" y="13"/>
                      <a:pt x="290" y="25"/>
                    </a:cubicBezTo>
                    <a:cubicBezTo>
                      <a:pt x="290" y="63"/>
                      <a:pt x="211" y="104"/>
                      <a:pt x="186" y="236"/>
                    </a:cubicBezTo>
                    <a:cubicBezTo>
                      <a:pt x="174" y="299"/>
                      <a:pt x="174" y="365"/>
                      <a:pt x="224" y="444"/>
                    </a:cubicBezTo>
                    <a:cubicBezTo>
                      <a:pt x="265" y="522"/>
                      <a:pt x="331" y="601"/>
                      <a:pt x="422" y="680"/>
                    </a:cubicBezTo>
                    <a:cubicBezTo>
                      <a:pt x="513" y="758"/>
                      <a:pt x="645" y="849"/>
                      <a:pt x="737" y="982"/>
                    </a:cubicBezTo>
                    <a:cubicBezTo>
                      <a:pt x="840" y="1114"/>
                      <a:pt x="894" y="1283"/>
                      <a:pt x="906" y="1428"/>
                    </a:cubicBezTo>
                    <a:cubicBezTo>
                      <a:pt x="919" y="1573"/>
                      <a:pt x="894" y="1689"/>
                      <a:pt x="853" y="1780"/>
                    </a:cubicBezTo>
                    <a:cubicBezTo>
                      <a:pt x="828" y="1859"/>
                      <a:pt x="787" y="1900"/>
                      <a:pt x="787" y="1900"/>
                    </a:cubicBezTo>
                    <a:close/>
                  </a:path>
                </a:pathLst>
              </a:custGeom>
              <a:solidFill>
                <a:srgbClr val="7F3C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6"/>
              <p:cNvSpPr/>
              <p:nvPr/>
            </p:nvSpPr>
            <p:spPr>
              <a:xfrm>
                <a:off x="3488003" y="1378015"/>
                <a:ext cx="171441" cy="123763"/>
              </a:xfrm>
              <a:custGeom>
                <a:avLst/>
                <a:gdLst/>
                <a:ahLst/>
                <a:cxnLst/>
                <a:rect l="l" t="t" r="r" b="b"/>
                <a:pathLst>
                  <a:path w="2571" h="1856" extrusionOk="0">
                    <a:moveTo>
                      <a:pt x="1242" y="1"/>
                    </a:moveTo>
                    <a:cubicBezTo>
                      <a:pt x="592" y="1"/>
                      <a:pt x="53" y="366"/>
                      <a:pt x="29" y="855"/>
                    </a:cubicBezTo>
                    <a:cubicBezTo>
                      <a:pt x="0" y="1365"/>
                      <a:pt x="538" y="1812"/>
                      <a:pt x="1233" y="1853"/>
                    </a:cubicBezTo>
                    <a:cubicBezTo>
                      <a:pt x="1265" y="1854"/>
                      <a:pt x="1297" y="1855"/>
                      <a:pt x="1328" y="1855"/>
                    </a:cubicBezTo>
                    <a:cubicBezTo>
                      <a:pt x="1980" y="1855"/>
                      <a:pt x="2506" y="1486"/>
                      <a:pt x="2545" y="1000"/>
                    </a:cubicBezTo>
                    <a:cubicBezTo>
                      <a:pt x="2570" y="487"/>
                      <a:pt x="2032" y="44"/>
                      <a:pt x="1337" y="3"/>
                    </a:cubicBezTo>
                    <a:cubicBezTo>
                      <a:pt x="1305" y="1"/>
                      <a:pt x="1273" y="1"/>
                      <a:pt x="1242" y="1"/>
                    </a:cubicBezTo>
                    <a:close/>
                  </a:path>
                </a:pathLst>
              </a:custGeom>
              <a:solidFill>
                <a:srgbClr val="4711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169;p6"/>
              <p:cNvSpPr/>
              <p:nvPr/>
            </p:nvSpPr>
            <p:spPr>
              <a:xfrm>
                <a:off x="3513343" y="1420159"/>
                <a:ext cx="131164" cy="35075"/>
              </a:xfrm>
              <a:custGeom>
                <a:avLst/>
                <a:gdLst/>
                <a:ahLst/>
                <a:cxnLst/>
                <a:rect l="l" t="t" r="r" b="b"/>
                <a:pathLst>
                  <a:path w="1967" h="526" extrusionOk="0">
                    <a:moveTo>
                      <a:pt x="1954" y="356"/>
                    </a:moveTo>
                    <a:cubicBezTo>
                      <a:pt x="1954" y="368"/>
                      <a:pt x="1901" y="327"/>
                      <a:pt x="1838" y="290"/>
                    </a:cubicBezTo>
                    <a:cubicBezTo>
                      <a:pt x="1759" y="261"/>
                      <a:pt x="1665" y="211"/>
                      <a:pt x="1536" y="198"/>
                    </a:cubicBezTo>
                    <a:cubicBezTo>
                      <a:pt x="1416" y="170"/>
                      <a:pt x="1272" y="183"/>
                      <a:pt x="1155" y="223"/>
                    </a:cubicBezTo>
                    <a:cubicBezTo>
                      <a:pt x="1036" y="261"/>
                      <a:pt x="919" y="340"/>
                      <a:pt x="800" y="406"/>
                    </a:cubicBezTo>
                    <a:cubicBezTo>
                      <a:pt x="683" y="472"/>
                      <a:pt x="551" y="525"/>
                      <a:pt x="422" y="525"/>
                    </a:cubicBezTo>
                    <a:cubicBezTo>
                      <a:pt x="356" y="525"/>
                      <a:pt x="290" y="513"/>
                      <a:pt x="237" y="485"/>
                    </a:cubicBezTo>
                    <a:cubicBezTo>
                      <a:pt x="171" y="459"/>
                      <a:pt x="133" y="434"/>
                      <a:pt x="92" y="393"/>
                    </a:cubicBezTo>
                    <a:cubicBezTo>
                      <a:pt x="14" y="315"/>
                      <a:pt x="1" y="236"/>
                      <a:pt x="1" y="183"/>
                    </a:cubicBezTo>
                    <a:cubicBezTo>
                      <a:pt x="1" y="120"/>
                      <a:pt x="29" y="91"/>
                      <a:pt x="42" y="104"/>
                    </a:cubicBezTo>
                    <a:cubicBezTo>
                      <a:pt x="80" y="104"/>
                      <a:pt x="80" y="198"/>
                      <a:pt x="199" y="277"/>
                    </a:cubicBezTo>
                    <a:cubicBezTo>
                      <a:pt x="249" y="315"/>
                      <a:pt x="316" y="327"/>
                      <a:pt x="407" y="315"/>
                    </a:cubicBezTo>
                    <a:cubicBezTo>
                      <a:pt x="501" y="315"/>
                      <a:pt x="592" y="277"/>
                      <a:pt x="709" y="223"/>
                    </a:cubicBezTo>
                    <a:cubicBezTo>
                      <a:pt x="816" y="170"/>
                      <a:pt x="945" y="91"/>
                      <a:pt x="1102" y="54"/>
                    </a:cubicBezTo>
                    <a:cubicBezTo>
                      <a:pt x="1259" y="0"/>
                      <a:pt x="1429" y="13"/>
                      <a:pt x="1561" y="66"/>
                    </a:cubicBezTo>
                    <a:cubicBezTo>
                      <a:pt x="1706" y="104"/>
                      <a:pt x="1809" y="183"/>
                      <a:pt x="1876" y="236"/>
                    </a:cubicBezTo>
                    <a:cubicBezTo>
                      <a:pt x="1942" y="302"/>
                      <a:pt x="1967" y="340"/>
                      <a:pt x="1954" y="356"/>
                    </a:cubicBezTo>
                    <a:close/>
                  </a:path>
                </a:pathLst>
              </a:custGeom>
              <a:solidFill>
                <a:srgbClr val="7F3C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170;p6"/>
              <p:cNvSpPr/>
              <p:nvPr/>
            </p:nvSpPr>
            <p:spPr>
              <a:xfrm>
                <a:off x="3715327" y="1656885"/>
                <a:ext cx="126763" cy="185511"/>
              </a:xfrm>
              <a:custGeom>
                <a:avLst/>
                <a:gdLst/>
                <a:ahLst/>
                <a:cxnLst/>
                <a:rect l="l" t="t" r="r" b="b"/>
                <a:pathLst>
                  <a:path w="1901" h="2782" extrusionOk="0">
                    <a:moveTo>
                      <a:pt x="1255" y="1"/>
                    </a:moveTo>
                    <a:cubicBezTo>
                      <a:pt x="775" y="1"/>
                      <a:pt x="302" y="499"/>
                      <a:pt x="158" y="1193"/>
                    </a:cubicBezTo>
                    <a:cubicBezTo>
                      <a:pt x="1" y="1954"/>
                      <a:pt x="287" y="2662"/>
                      <a:pt x="812" y="2766"/>
                    </a:cubicBezTo>
                    <a:cubicBezTo>
                      <a:pt x="858" y="2776"/>
                      <a:pt x="901" y="2782"/>
                      <a:pt x="942" y="2782"/>
                    </a:cubicBezTo>
                    <a:cubicBezTo>
                      <a:pt x="1359" y="2782"/>
                      <a:pt x="1534" y="2242"/>
                      <a:pt x="1677" y="1549"/>
                    </a:cubicBezTo>
                    <a:cubicBezTo>
                      <a:pt x="1834" y="787"/>
                      <a:pt x="1901" y="121"/>
                      <a:pt x="1388" y="14"/>
                    </a:cubicBezTo>
                    <a:cubicBezTo>
                      <a:pt x="1344" y="5"/>
                      <a:pt x="1299" y="1"/>
                      <a:pt x="1255" y="1"/>
                    </a:cubicBezTo>
                    <a:close/>
                  </a:path>
                </a:pathLst>
              </a:custGeom>
              <a:solidFill>
                <a:srgbClr val="4711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1;p6"/>
              <p:cNvSpPr/>
              <p:nvPr/>
            </p:nvSpPr>
            <p:spPr>
              <a:xfrm>
                <a:off x="3778276" y="1675357"/>
                <a:ext cx="42010" cy="149435"/>
              </a:xfrm>
              <a:custGeom>
                <a:avLst/>
                <a:gdLst/>
                <a:ahLst/>
                <a:cxnLst/>
                <a:rect l="l" t="t" r="r" b="b"/>
                <a:pathLst>
                  <a:path w="630" h="2241" extrusionOk="0">
                    <a:moveTo>
                      <a:pt x="617" y="13"/>
                    </a:moveTo>
                    <a:cubicBezTo>
                      <a:pt x="629" y="13"/>
                      <a:pt x="589" y="51"/>
                      <a:pt x="551" y="130"/>
                    </a:cubicBezTo>
                    <a:cubicBezTo>
                      <a:pt x="510" y="208"/>
                      <a:pt x="472" y="315"/>
                      <a:pt x="431" y="444"/>
                    </a:cubicBezTo>
                    <a:cubicBezTo>
                      <a:pt x="365" y="709"/>
                      <a:pt x="302" y="1048"/>
                      <a:pt x="261" y="1297"/>
                    </a:cubicBezTo>
                    <a:cubicBezTo>
                      <a:pt x="183" y="1822"/>
                      <a:pt x="158" y="2240"/>
                      <a:pt x="92" y="2240"/>
                    </a:cubicBezTo>
                    <a:cubicBezTo>
                      <a:pt x="51" y="2240"/>
                      <a:pt x="26" y="2136"/>
                      <a:pt x="13" y="1967"/>
                    </a:cubicBezTo>
                    <a:cubicBezTo>
                      <a:pt x="0" y="1781"/>
                      <a:pt x="13" y="1545"/>
                      <a:pt x="51" y="1272"/>
                    </a:cubicBezTo>
                    <a:cubicBezTo>
                      <a:pt x="92" y="995"/>
                      <a:pt x="195" y="668"/>
                      <a:pt x="315" y="407"/>
                    </a:cubicBezTo>
                    <a:cubicBezTo>
                      <a:pt x="365" y="275"/>
                      <a:pt x="431" y="158"/>
                      <a:pt x="497" y="92"/>
                    </a:cubicBezTo>
                    <a:cubicBezTo>
                      <a:pt x="563" y="26"/>
                      <a:pt x="617" y="1"/>
                      <a:pt x="617" y="13"/>
                    </a:cubicBezTo>
                    <a:close/>
                  </a:path>
                </a:pathLst>
              </a:custGeom>
              <a:solidFill>
                <a:srgbClr val="7F3C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6"/>
              <p:cNvSpPr/>
              <p:nvPr/>
            </p:nvSpPr>
            <p:spPr>
              <a:xfrm>
                <a:off x="3583427" y="1512649"/>
                <a:ext cx="159038" cy="112160"/>
              </a:xfrm>
              <a:custGeom>
                <a:avLst/>
                <a:gdLst/>
                <a:ahLst/>
                <a:cxnLst/>
                <a:rect l="l" t="t" r="r" b="b"/>
                <a:pathLst>
                  <a:path w="2385" h="1682" extrusionOk="0">
                    <a:moveTo>
                      <a:pt x="1244" y="0"/>
                    </a:moveTo>
                    <a:cubicBezTo>
                      <a:pt x="1210" y="0"/>
                      <a:pt x="1175" y="1"/>
                      <a:pt x="1139" y="3"/>
                    </a:cubicBezTo>
                    <a:cubicBezTo>
                      <a:pt x="497" y="29"/>
                      <a:pt x="0" y="434"/>
                      <a:pt x="26" y="893"/>
                    </a:cubicBezTo>
                    <a:cubicBezTo>
                      <a:pt x="50" y="1349"/>
                      <a:pt x="552" y="1681"/>
                      <a:pt x="1164" y="1681"/>
                    </a:cubicBezTo>
                    <a:cubicBezTo>
                      <a:pt x="1186" y="1681"/>
                      <a:pt x="1208" y="1681"/>
                      <a:pt x="1230" y="1680"/>
                    </a:cubicBezTo>
                    <a:cubicBezTo>
                      <a:pt x="1888" y="1642"/>
                      <a:pt x="2385" y="1233"/>
                      <a:pt x="2359" y="777"/>
                    </a:cubicBezTo>
                    <a:cubicBezTo>
                      <a:pt x="2333" y="331"/>
                      <a:pt x="1850" y="0"/>
                      <a:pt x="1244" y="0"/>
                    </a:cubicBezTo>
                    <a:close/>
                  </a:path>
                </a:pathLst>
              </a:custGeom>
              <a:solidFill>
                <a:srgbClr val="C264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73;p6"/>
              <p:cNvSpPr/>
              <p:nvPr/>
            </p:nvSpPr>
            <p:spPr>
              <a:xfrm>
                <a:off x="3390245" y="1521585"/>
                <a:ext cx="127630" cy="186111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2791" extrusionOk="0">
                    <a:moveTo>
                      <a:pt x="1251" y="0"/>
                    </a:moveTo>
                    <a:cubicBezTo>
                      <a:pt x="775" y="0"/>
                      <a:pt x="313" y="499"/>
                      <a:pt x="158" y="1193"/>
                    </a:cubicBezTo>
                    <a:cubicBezTo>
                      <a:pt x="1" y="1951"/>
                      <a:pt x="303" y="2659"/>
                      <a:pt x="812" y="2779"/>
                    </a:cubicBezTo>
                    <a:cubicBezTo>
                      <a:pt x="854" y="2787"/>
                      <a:pt x="893" y="2791"/>
                      <a:pt x="930" y="2791"/>
                    </a:cubicBezTo>
                    <a:cubicBezTo>
                      <a:pt x="1366" y="2791"/>
                      <a:pt x="1532" y="2247"/>
                      <a:pt x="1677" y="1546"/>
                    </a:cubicBezTo>
                    <a:cubicBezTo>
                      <a:pt x="1847" y="785"/>
                      <a:pt x="1913" y="118"/>
                      <a:pt x="1388" y="14"/>
                    </a:cubicBezTo>
                    <a:cubicBezTo>
                      <a:pt x="1342" y="5"/>
                      <a:pt x="1297" y="0"/>
                      <a:pt x="1251" y="0"/>
                    </a:cubicBezTo>
                    <a:close/>
                  </a:path>
                </a:pathLst>
              </a:custGeom>
              <a:solidFill>
                <a:srgbClr val="C264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174;p6"/>
              <p:cNvSpPr/>
              <p:nvPr/>
            </p:nvSpPr>
            <p:spPr>
              <a:xfrm>
                <a:off x="3453194" y="1539923"/>
                <a:ext cx="42010" cy="149369"/>
              </a:xfrm>
              <a:custGeom>
                <a:avLst/>
                <a:gdLst/>
                <a:ahLst/>
                <a:cxnLst/>
                <a:rect l="l" t="t" r="r" b="b"/>
                <a:pathLst>
                  <a:path w="630" h="2240" extrusionOk="0">
                    <a:moveTo>
                      <a:pt x="629" y="13"/>
                    </a:moveTo>
                    <a:cubicBezTo>
                      <a:pt x="629" y="13"/>
                      <a:pt x="601" y="54"/>
                      <a:pt x="563" y="132"/>
                    </a:cubicBezTo>
                    <a:cubicBezTo>
                      <a:pt x="510" y="211"/>
                      <a:pt x="472" y="315"/>
                      <a:pt x="444" y="447"/>
                    </a:cubicBezTo>
                    <a:cubicBezTo>
                      <a:pt x="365" y="708"/>
                      <a:pt x="302" y="1047"/>
                      <a:pt x="261" y="1296"/>
                    </a:cubicBezTo>
                    <a:cubicBezTo>
                      <a:pt x="183" y="1821"/>
                      <a:pt x="158" y="2239"/>
                      <a:pt x="92" y="2239"/>
                    </a:cubicBezTo>
                    <a:cubicBezTo>
                      <a:pt x="51" y="2239"/>
                      <a:pt x="25" y="2136"/>
                      <a:pt x="13" y="1966"/>
                    </a:cubicBezTo>
                    <a:cubicBezTo>
                      <a:pt x="0" y="1783"/>
                      <a:pt x="13" y="1548"/>
                      <a:pt x="51" y="1271"/>
                    </a:cubicBezTo>
                    <a:cubicBezTo>
                      <a:pt x="92" y="997"/>
                      <a:pt x="195" y="667"/>
                      <a:pt x="315" y="406"/>
                    </a:cubicBezTo>
                    <a:cubicBezTo>
                      <a:pt x="365" y="274"/>
                      <a:pt x="431" y="157"/>
                      <a:pt x="497" y="91"/>
                    </a:cubicBezTo>
                    <a:cubicBezTo>
                      <a:pt x="563" y="25"/>
                      <a:pt x="617" y="0"/>
                      <a:pt x="629" y="13"/>
                    </a:cubicBezTo>
                    <a:close/>
                  </a:path>
                </a:pathLst>
              </a:custGeom>
              <a:solidFill>
                <a:srgbClr val="7F3C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75" name="Google Shape;175;p6"/>
          <p:cNvGrpSpPr/>
          <p:nvPr/>
        </p:nvGrpSpPr>
        <p:grpSpPr>
          <a:xfrm>
            <a:off x="-330240" y="4288275"/>
            <a:ext cx="1675228" cy="1003099"/>
            <a:chOff x="6784369" y="2225096"/>
            <a:chExt cx="1144047" cy="685036"/>
          </a:xfrm>
        </p:grpSpPr>
        <p:sp>
          <p:nvSpPr>
            <p:cNvPr id="176" name="Google Shape;176;p6"/>
            <p:cNvSpPr/>
            <p:nvPr/>
          </p:nvSpPr>
          <p:spPr>
            <a:xfrm>
              <a:off x="6855109" y="2378001"/>
              <a:ext cx="503386" cy="498185"/>
            </a:xfrm>
            <a:custGeom>
              <a:avLst/>
              <a:gdLst/>
              <a:ahLst/>
              <a:cxnLst/>
              <a:rect l="l" t="t" r="r" b="b"/>
              <a:pathLst>
                <a:path w="7549" h="7471" extrusionOk="0">
                  <a:moveTo>
                    <a:pt x="5215" y="2529"/>
                  </a:moveTo>
                  <a:cubicBezTo>
                    <a:pt x="4706" y="2765"/>
                    <a:pt x="4378" y="3158"/>
                    <a:pt x="4180" y="3460"/>
                  </a:cubicBezTo>
                  <a:cubicBezTo>
                    <a:pt x="4312" y="3146"/>
                    <a:pt x="4429" y="2686"/>
                    <a:pt x="4378" y="2149"/>
                  </a:cubicBezTo>
                  <a:cubicBezTo>
                    <a:pt x="4272" y="1151"/>
                    <a:pt x="3514" y="104"/>
                    <a:pt x="3435" y="0"/>
                  </a:cubicBezTo>
                  <a:lnTo>
                    <a:pt x="3435" y="0"/>
                  </a:lnTo>
                  <a:cubicBezTo>
                    <a:pt x="3435" y="0"/>
                    <a:pt x="2844" y="1246"/>
                    <a:pt x="2963" y="2306"/>
                  </a:cubicBezTo>
                  <a:cubicBezTo>
                    <a:pt x="3013" y="2856"/>
                    <a:pt x="3290" y="3290"/>
                    <a:pt x="3526" y="3576"/>
                  </a:cubicBezTo>
                  <a:cubicBezTo>
                    <a:pt x="3262" y="3353"/>
                    <a:pt x="2869" y="3092"/>
                    <a:pt x="2334" y="2988"/>
                  </a:cubicBezTo>
                  <a:cubicBezTo>
                    <a:pt x="1350" y="2778"/>
                    <a:pt x="117" y="3171"/>
                    <a:pt x="13" y="3212"/>
                  </a:cubicBezTo>
                  <a:lnTo>
                    <a:pt x="0" y="3212"/>
                  </a:lnTo>
                  <a:cubicBezTo>
                    <a:pt x="0" y="3212"/>
                    <a:pt x="1010" y="4155"/>
                    <a:pt x="2045" y="4375"/>
                  </a:cubicBezTo>
                  <a:cubicBezTo>
                    <a:pt x="2595" y="4495"/>
                    <a:pt x="3092" y="4363"/>
                    <a:pt x="3435" y="4234"/>
                  </a:cubicBezTo>
                  <a:cubicBezTo>
                    <a:pt x="3133" y="4404"/>
                    <a:pt x="2765" y="4706"/>
                    <a:pt x="2504" y="5177"/>
                  </a:cubicBezTo>
                  <a:cubicBezTo>
                    <a:pt x="1991" y="6055"/>
                    <a:pt x="1991" y="7338"/>
                    <a:pt x="1991" y="7458"/>
                  </a:cubicBezTo>
                  <a:lnTo>
                    <a:pt x="1991" y="7470"/>
                  </a:lnTo>
                  <a:cubicBezTo>
                    <a:pt x="1991" y="7470"/>
                    <a:pt x="3199" y="6800"/>
                    <a:pt x="3734" y="5885"/>
                  </a:cubicBezTo>
                  <a:cubicBezTo>
                    <a:pt x="4010" y="5398"/>
                    <a:pt x="4048" y="4888"/>
                    <a:pt x="4023" y="4520"/>
                  </a:cubicBezTo>
                  <a:cubicBezTo>
                    <a:pt x="4102" y="4863"/>
                    <a:pt x="4272" y="5294"/>
                    <a:pt x="4640" y="5699"/>
                  </a:cubicBezTo>
                  <a:cubicBezTo>
                    <a:pt x="5306" y="6448"/>
                    <a:pt x="6539" y="6854"/>
                    <a:pt x="6659" y="6892"/>
                  </a:cubicBezTo>
                  <a:lnTo>
                    <a:pt x="6659" y="6892"/>
                  </a:lnTo>
                  <a:cubicBezTo>
                    <a:pt x="6659" y="6892"/>
                    <a:pt x="6395" y="5530"/>
                    <a:pt x="5687" y="4743"/>
                  </a:cubicBezTo>
                  <a:cubicBezTo>
                    <a:pt x="5322" y="4325"/>
                    <a:pt x="4835" y="4139"/>
                    <a:pt x="4482" y="4048"/>
                  </a:cubicBezTo>
                  <a:cubicBezTo>
                    <a:pt x="4822" y="4077"/>
                    <a:pt x="5294" y="4048"/>
                    <a:pt x="5794" y="3825"/>
                  </a:cubicBezTo>
                  <a:cubicBezTo>
                    <a:pt x="6709" y="3419"/>
                    <a:pt x="7470" y="2372"/>
                    <a:pt x="7549" y="2281"/>
                  </a:cubicBezTo>
                  <a:lnTo>
                    <a:pt x="7549" y="2268"/>
                  </a:lnTo>
                  <a:cubicBezTo>
                    <a:pt x="7549" y="2268"/>
                    <a:pt x="6187" y="2095"/>
                    <a:pt x="5215" y="2529"/>
                  </a:cubicBezTo>
                  <a:close/>
                  <a:moveTo>
                    <a:pt x="3957" y="3970"/>
                  </a:moveTo>
                  <a:lnTo>
                    <a:pt x="3957" y="3982"/>
                  </a:lnTo>
                  <a:lnTo>
                    <a:pt x="3944" y="3982"/>
                  </a:lnTo>
                  <a:lnTo>
                    <a:pt x="3944" y="4061"/>
                  </a:lnTo>
                  <a:cubicBezTo>
                    <a:pt x="3944" y="4036"/>
                    <a:pt x="3944" y="4023"/>
                    <a:pt x="3932" y="4010"/>
                  </a:cubicBezTo>
                  <a:lnTo>
                    <a:pt x="3932" y="3998"/>
                  </a:lnTo>
                  <a:lnTo>
                    <a:pt x="3919" y="3998"/>
                  </a:lnTo>
                  <a:lnTo>
                    <a:pt x="3919" y="3982"/>
                  </a:lnTo>
                  <a:cubicBezTo>
                    <a:pt x="3919" y="3982"/>
                    <a:pt x="3891" y="3998"/>
                    <a:pt x="3853" y="4010"/>
                  </a:cubicBezTo>
                  <a:cubicBezTo>
                    <a:pt x="3866" y="4010"/>
                    <a:pt x="3878" y="3998"/>
                    <a:pt x="3878" y="3998"/>
                  </a:cubicBezTo>
                  <a:cubicBezTo>
                    <a:pt x="3891" y="3982"/>
                    <a:pt x="3907" y="3982"/>
                    <a:pt x="3907" y="3982"/>
                  </a:cubicBezTo>
                  <a:lnTo>
                    <a:pt x="3907" y="3970"/>
                  </a:lnTo>
                  <a:lnTo>
                    <a:pt x="3907" y="3970"/>
                  </a:lnTo>
                  <a:cubicBezTo>
                    <a:pt x="3907" y="3970"/>
                    <a:pt x="3891" y="3944"/>
                    <a:pt x="3866" y="3904"/>
                  </a:cubicBezTo>
                  <a:cubicBezTo>
                    <a:pt x="3878" y="3919"/>
                    <a:pt x="3878" y="3932"/>
                    <a:pt x="3891" y="3932"/>
                  </a:cubicBezTo>
                  <a:lnTo>
                    <a:pt x="3907" y="3944"/>
                  </a:lnTo>
                  <a:lnTo>
                    <a:pt x="3919" y="3944"/>
                  </a:lnTo>
                  <a:lnTo>
                    <a:pt x="3919" y="3944"/>
                  </a:lnTo>
                  <a:cubicBezTo>
                    <a:pt x="3919" y="3944"/>
                    <a:pt x="3932" y="3932"/>
                    <a:pt x="3957" y="3891"/>
                  </a:cubicBezTo>
                  <a:cubicBezTo>
                    <a:pt x="3957" y="3904"/>
                    <a:pt x="3957" y="3919"/>
                    <a:pt x="3944" y="3932"/>
                  </a:cubicBezTo>
                  <a:lnTo>
                    <a:pt x="3944" y="3944"/>
                  </a:lnTo>
                  <a:lnTo>
                    <a:pt x="3944" y="3944"/>
                  </a:lnTo>
                  <a:lnTo>
                    <a:pt x="3944" y="3957"/>
                  </a:lnTo>
                  <a:cubicBezTo>
                    <a:pt x="3944" y="3957"/>
                    <a:pt x="3970" y="3970"/>
                    <a:pt x="4023" y="3970"/>
                  </a:cubicBezTo>
                  <a:lnTo>
                    <a:pt x="3970" y="3970"/>
                  </a:ln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6"/>
            <p:cNvSpPr/>
            <p:nvPr/>
          </p:nvSpPr>
          <p:spPr>
            <a:xfrm>
              <a:off x="7349746" y="2225096"/>
              <a:ext cx="578671" cy="574070"/>
            </a:xfrm>
            <a:custGeom>
              <a:avLst/>
              <a:gdLst/>
              <a:ahLst/>
              <a:cxnLst/>
              <a:rect l="l" t="t" r="r" b="b"/>
              <a:pathLst>
                <a:path w="8678" h="8609" extrusionOk="0">
                  <a:moveTo>
                    <a:pt x="6004" y="3341"/>
                  </a:moveTo>
                  <a:cubicBezTo>
                    <a:pt x="5363" y="3444"/>
                    <a:pt x="4875" y="3787"/>
                    <a:pt x="4577" y="4074"/>
                  </a:cubicBezTo>
                  <a:cubicBezTo>
                    <a:pt x="4812" y="3759"/>
                    <a:pt x="5086" y="3287"/>
                    <a:pt x="5177" y="2674"/>
                  </a:cubicBezTo>
                  <a:cubicBezTo>
                    <a:pt x="5347" y="1520"/>
                    <a:pt x="4812" y="142"/>
                    <a:pt x="4759" y="13"/>
                  </a:cubicBezTo>
                  <a:lnTo>
                    <a:pt x="4759" y="0"/>
                  </a:lnTo>
                  <a:cubicBezTo>
                    <a:pt x="4759" y="0"/>
                    <a:pt x="3737" y="1218"/>
                    <a:pt x="3554" y="2422"/>
                  </a:cubicBezTo>
                  <a:cubicBezTo>
                    <a:pt x="3460" y="3067"/>
                    <a:pt x="3633" y="3617"/>
                    <a:pt x="3815" y="4011"/>
                  </a:cubicBezTo>
                  <a:cubicBezTo>
                    <a:pt x="3592" y="3680"/>
                    <a:pt x="3224" y="3275"/>
                    <a:pt x="2661" y="3001"/>
                  </a:cubicBezTo>
                  <a:cubicBezTo>
                    <a:pt x="1626" y="2476"/>
                    <a:pt x="145" y="2567"/>
                    <a:pt x="16" y="2567"/>
                  </a:cubicBezTo>
                  <a:lnTo>
                    <a:pt x="0" y="2567"/>
                  </a:lnTo>
                  <a:cubicBezTo>
                    <a:pt x="0" y="2567"/>
                    <a:pt x="840" y="3916"/>
                    <a:pt x="1928" y="4454"/>
                  </a:cubicBezTo>
                  <a:cubicBezTo>
                    <a:pt x="2504" y="4756"/>
                    <a:pt x="3095" y="4756"/>
                    <a:pt x="3513" y="4703"/>
                  </a:cubicBezTo>
                  <a:cubicBezTo>
                    <a:pt x="3133" y="4822"/>
                    <a:pt x="2636" y="5045"/>
                    <a:pt x="2202" y="5489"/>
                  </a:cubicBezTo>
                  <a:cubicBezTo>
                    <a:pt x="1390" y="6303"/>
                    <a:pt x="1010" y="7744"/>
                    <a:pt x="972" y="7876"/>
                  </a:cubicBezTo>
                  <a:lnTo>
                    <a:pt x="972" y="7889"/>
                  </a:lnTo>
                  <a:cubicBezTo>
                    <a:pt x="972" y="7889"/>
                    <a:pt x="2516" y="7496"/>
                    <a:pt x="3369" y="6631"/>
                  </a:cubicBezTo>
                  <a:cubicBezTo>
                    <a:pt x="3828" y="6171"/>
                    <a:pt x="4010" y="5621"/>
                    <a:pt x="4089" y="5203"/>
                  </a:cubicBezTo>
                  <a:cubicBezTo>
                    <a:pt x="4076" y="5596"/>
                    <a:pt x="4142" y="6146"/>
                    <a:pt x="4432" y="6697"/>
                  </a:cubicBezTo>
                  <a:cubicBezTo>
                    <a:pt x="4954" y="7719"/>
                    <a:pt x="6212" y="8530"/>
                    <a:pt x="6332" y="8596"/>
                  </a:cubicBezTo>
                  <a:lnTo>
                    <a:pt x="6332" y="8609"/>
                  </a:lnTo>
                  <a:cubicBezTo>
                    <a:pt x="6332" y="8609"/>
                    <a:pt x="6435" y="7024"/>
                    <a:pt x="5885" y="5936"/>
                  </a:cubicBezTo>
                  <a:cubicBezTo>
                    <a:pt x="5583" y="5373"/>
                    <a:pt x="5111" y="5017"/>
                    <a:pt x="4746" y="4810"/>
                  </a:cubicBezTo>
                  <a:cubicBezTo>
                    <a:pt x="5111" y="4938"/>
                    <a:pt x="5649" y="5058"/>
                    <a:pt x="6266" y="4954"/>
                  </a:cubicBezTo>
                  <a:cubicBezTo>
                    <a:pt x="7407" y="4769"/>
                    <a:pt x="8558" y="3825"/>
                    <a:pt x="8665" y="3734"/>
                  </a:cubicBezTo>
                  <a:lnTo>
                    <a:pt x="8678" y="3734"/>
                  </a:lnTo>
                  <a:cubicBezTo>
                    <a:pt x="8678" y="3734"/>
                    <a:pt x="7197" y="3146"/>
                    <a:pt x="6004" y="3341"/>
                  </a:cubicBezTo>
                  <a:close/>
                  <a:moveTo>
                    <a:pt x="4168" y="4574"/>
                  </a:moveTo>
                  <a:cubicBezTo>
                    <a:pt x="4168" y="4574"/>
                    <a:pt x="4155" y="4611"/>
                    <a:pt x="4142" y="4665"/>
                  </a:cubicBezTo>
                  <a:lnTo>
                    <a:pt x="4142" y="4611"/>
                  </a:lnTo>
                  <a:lnTo>
                    <a:pt x="4142" y="4586"/>
                  </a:lnTo>
                  <a:lnTo>
                    <a:pt x="4130" y="4586"/>
                  </a:lnTo>
                  <a:lnTo>
                    <a:pt x="4130" y="4586"/>
                  </a:lnTo>
                  <a:lnTo>
                    <a:pt x="4051" y="4586"/>
                  </a:lnTo>
                  <a:cubicBezTo>
                    <a:pt x="4064" y="4586"/>
                    <a:pt x="4076" y="4574"/>
                    <a:pt x="4089" y="4574"/>
                  </a:cubicBezTo>
                  <a:cubicBezTo>
                    <a:pt x="4105" y="4574"/>
                    <a:pt x="4117" y="4561"/>
                    <a:pt x="4117" y="4561"/>
                  </a:cubicBezTo>
                  <a:lnTo>
                    <a:pt x="4117" y="4561"/>
                  </a:lnTo>
                  <a:lnTo>
                    <a:pt x="4117" y="4561"/>
                  </a:lnTo>
                  <a:cubicBezTo>
                    <a:pt x="4117" y="4561"/>
                    <a:pt x="4117" y="4520"/>
                    <a:pt x="4089" y="4467"/>
                  </a:cubicBezTo>
                  <a:cubicBezTo>
                    <a:pt x="4105" y="4495"/>
                    <a:pt x="4105" y="4508"/>
                    <a:pt x="4117" y="4508"/>
                  </a:cubicBezTo>
                  <a:cubicBezTo>
                    <a:pt x="4130" y="4520"/>
                    <a:pt x="4130" y="4533"/>
                    <a:pt x="4130" y="4533"/>
                  </a:cubicBezTo>
                  <a:lnTo>
                    <a:pt x="4142" y="4533"/>
                  </a:lnTo>
                  <a:lnTo>
                    <a:pt x="4142" y="4533"/>
                  </a:lnTo>
                  <a:cubicBezTo>
                    <a:pt x="4142" y="4533"/>
                    <a:pt x="4168" y="4520"/>
                    <a:pt x="4209" y="4482"/>
                  </a:cubicBezTo>
                  <a:cubicBezTo>
                    <a:pt x="4196" y="4495"/>
                    <a:pt x="4196" y="4508"/>
                    <a:pt x="4183" y="4520"/>
                  </a:cubicBezTo>
                  <a:lnTo>
                    <a:pt x="4168" y="4533"/>
                  </a:lnTo>
                  <a:lnTo>
                    <a:pt x="4168" y="4545"/>
                  </a:lnTo>
                  <a:lnTo>
                    <a:pt x="4168" y="4545"/>
                  </a:lnTo>
                  <a:cubicBezTo>
                    <a:pt x="4168" y="4545"/>
                    <a:pt x="4196" y="4574"/>
                    <a:pt x="4246" y="4599"/>
                  </a:cubicBezTo>
                  <a:cubicBezTo>
                    <a:pt x="4221" y="4586"/>
                    <a:pt x="4209" y="4586"/>
                    <a:pt x="4196" y="4586"/>
                  </a:cubicBezTo>
                  <a:cubicBezTo>
                    <a:pt x="4183" y="4574"/>
                    <a:pt x="4168" y="4574"/>
                    <a:pt x="4168" y="4574"/>
                  </a:cubicBezTo>
                  <a:lnTo>
                    <a:pt x="4168" y="4586"/>
                  </a:ln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6"/>
            <p:cNvSpPr/>
            <p:nvPr/>
          </p:nvSpPr>
          <p:spPr>
            <a:xfrm>
              <a:off x="6917136" y="2677677"/>
              <a:ext cx="147968" cy="232455"/>
            </a:xfrm>
            <a:custGeom>
              <a:avLst/>
              <a:gdLst/>
              <a:ahLst/>
              <a:cxnLst/>
              <a:rect l="l" t="t" r="r" b="b"/>
              <a:pathLst>
                <a:path w="2219" h="3486" extrusionOk="0">
                  <a:moveTo>
                    <a:pt x="1929" y="1"/>
                  </a:moveTo>
                  <a:cubicBezTo>
                    <a:pt x="1929" y="1"/>
                    <a:pt x="1039" y="274"/>
                    <a:pt x="501" y="1180"/>
                  </a:cubicBezTo>
                  <a:cubicBezTo>
                    <a:pt x="1" y="2058"/>
                    <a:pt x="1" y="3357"/>
                    <a:pt x="1" y="3473"/>
                  </a:cubicBezTo>
                  <a:lnTo>
                    <a:pt x="1" y="3486"/>
                  </a:lnTo>
                  <a:cubicBezTo>
                    <a:pt x="1" y="3486"/>
                    <a:pt x="1209" y="2806"/>
                    <a:pt x="1731" y="1901"/>
                  </a:cubicBezTo>
                  <a:cubicBezTo>
                    <a:pt x="2218" y="1061"/>
                    <a:pt x="1982" y="183"/>
                    <a:pt x="1941" y="26"/>
                  </a:cubicBezTo>
                  <a:lnTo>
                    <a:pt x="1929" y="1"/>
                  </a:lnTo>
                  <a:close/>
                </a:path>
              </a:pathLst>
            </a:custGeom>
            <a:solidFill>
              <a:srgbClr val="A343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6"/>
            <p:cNvSpPr/>
            <p:nvPr/>
          </p:nvSpPr>
          <p:spPr>
            <a:xfrm>
              <a:off x="6932874" y="2677677"/>
              <a:ext cx="129497" cy="205382"/>
            </a:xfrm>
            <a:custGeom>
              <a:avLst/>
              <a:gdLst/>
              <a:ahLst/>
              <a:cxnLst/>
              <a:rect l="l" t="t" r="r" b="b"/>
              <a:pathLst>
                <a:path w="1942" h="3080" extrusionOk="0">
                  <a:moveTo>
                    <a:pt x="1705" y="1"/>
                  </a:moveTo>
                  <a:cubicBezTo>
                    <a:pt x="1705" y="1"/>
                    <a:pt x="919" y="249"/>
                    <a:pt x="447" y="1048"/>
                  </a:cubicBezTo>
                  <a:cubicBezTo>
                    <a:pt x="1" y="1822"/>
                    <a:pt x="1" y="2964"/>
                    <a:pt x="1" y="3067"/>
                  </a:cubicBezTo>
                  <a:lnTo>
                    <a:pt x="1" y="3080"/>
                  </a:lnTo>
                  <a:cubicBezTo>
                    <a:pt x="1" y="3080"/>
                    <a:pt x="1051" y="2476"/>
                    <a:pt x="1523" y="1677"/>
                  </a:cubicBezTo>
                  <a:cubicBezTo>
                    <a:pt x="1941" y="944"/>
                    <a:pt x="1746" y="171"/>
                    <a:pt x="1705" y="26"/>
                  </a:cubicBezTo>
                  <a:lnTo>
                    <a:pt x="1705" y="1"/>
                  </a:ln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6"/>
            <p:cNvSpPr/>
            <p:nvPr/>
          </p:nvSpPr>
          <p:spPr>
            <a:xfrm>
              <a:off x="6961014" y="2692614"/>
              <a:ext cx="85620" cy="139700"/>
            </a:xfrm>
            <a:custGeom>
              <a:avLst/>
              <a:gdLst/>
              <a:ahLst/>
              <a:cxnLst/>
              <a:rect l="l" t="t" r="r" b="b"/>
              <a:pathLst>
                <a:path w="1284" h="2095" extrusionOk="0">
                  <a:moveTo>
                    <a:pt x="1167" y="0"/>
                  </a:moveTo>
                  <a:cubicBezTo>
                    <a:pt x="1167" y="0"/>
                    <a:pt x="680" y="195"/>
                    <a:pt x="365" y="746"/>
                  </a:cubicBezTo>
                  <a:cubicBezTo>
                    <a:pt x="51" y="1271"/>
                    <a:pt x="0" y="2016"/>
                    <a:pt x="0" y="2095"/>
                  </a:cubicBezTo>
                  <a:cubicBezTo>
                    <a:pt x="0" y="2095"/>
                    <a:pt x="667" y="1664"/>
                    <a:pt x="982" y="1101"/>
                  </a:cubicBezTo>
                  <a:cubicBezTo>
                    <a:pt x="1283" y="601"/>
                    <a:pt x="1192" y="104"/>
                    <a:pt x="1180" y="13"/>
                  </a:cubicBezTo>
                  <a:lnTo>
                    <a:pt x="1167" y="0"/>
                  </a:ln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6"/>
            <p:cNvSpPr/>
            <p:nvPr/>
          </p:nvSpPr>
          <p:spPr>
            <a:xfrm>
              <a:off x="7046569" y="2676877"/>
              <a:ext cx="181910" cy="194046"/>
            </a:xfrm>
            <a:custGeom>
              <a:avLst/>
              <a:gdLst/>
              <a:ahLst/>
              <a:cxnLst/>
              <a:rect l="l" t="t" r="r" b="b"/>
              <a:pathLst>
                <a:path w="2728" h="2910" extrusionOk="0">
                  <a:moveTo>
                    <a:pt x="13" y="0"/>
                  </a:moveTo>
                  <a:cubicBezTo>
                    <a:pt x="13" y="0"/>
                    <a:pt x="0" y="944"/>
                    <a:pt x="696" y="1718"/>
                  </a:cubicBezTo>
                  <a:cubicBezTo>
                    <a:pt x="1378" y="2476"/>
                    <a:pt x="2608" y="2869"/>
                    <a:pt x="2715" y="2910"/>
                  </a:cubicBezTo>
                  <a:lnTo>
                    <a:pt x="2727" y="2910"/>
                  </a:lnTo>
                  <a:cubicBezTo>
                    <a:pt x="2727" y="2910"/>
                    <a:pt x="2463" y="1560"/>
                    <a:pt x="1755" y="774"/>
                  </a:cubicBezTo>
                  <a:cubicBezTo>
                    <a:pt x="1114" y="66"/>
                    <a:pt x="211" y="0"/>
                    <a:pt x="41" y="0"/>
                  </a:cubicBezTo>
                  <a:close/>
                </a:path>
              </a:pathLst>
            </a:custGeom>
            <a:solidFill>
              <a:srgbClr val="A343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6"/>
            <p:cNvSpPr/>
            <p:nvPr/>
          </p:nvSpPr>
          <p:spPr>
            <a:xfrm>
              <a:off x="7047436" y="2676877"/>
              <a:ext cx="160038" cy="171174"/>
            </a:xfrm>
            <a:custGeom>
              <a:avLst/>
              <a:gdLst/>
              <a:ahLst/>
              <a:cxnLst/>
              <a:rect l="l" t="t" r="r" b="b"/>
              <a:pathLst>
                <a:path w="2400" h="2567" extrusionOk="0">
                  <a:moveTo>
                    <a:pt x="0" y="0"/>
                  </a:moveTo>
                  <a:cubicBezTo>
                    <a:pt x="0" y="0"/>
                    <a:pt x="0" y="812"/>
                    <a:pt x="616" y="1507"/>
                  </a:cubicBezTo>
                  <a:cubicBezTo>
                    <a:pt x="1220" y="2174"/>
                    <a:pt x="2293" y="2529"/>
                    <a:pt x="2400" y="2567"/>
                  </a:cubicBezTo>
                  <a:cubicBezTo>
                    <a:pt x="2400" y="2567"/>
                    <a:pt x="2164" y="1375"/>
                    <a:pt x="1547" y="680"/>
                  </a:cubicBezTo>
                  <a:cubicBezTo>
                    <a:pt x="972" y="51"/>
                    <a:pt x="170" y="0"/>
                    <a:pt x="28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6"/>
            <p:cNvSpPr/>
            <p:nvPr/>
          </p:nvSpPr>
          <p:spPr>
            <a:xfrm>
              <a:off x="7058705" y="2688213"/>
              <a:ext cx="109359" cy="117094"/>
            </a:xfrm>
            <a:custGeom>
              <a:avLst/>
              <a:gdLst/>
              <a:ahLst/>
              <a:cxnLst/>
              <a:rect l="l" t="t" r="r" b="b"/>
              <a:pathLst>
                <a:path w="1640" h="1756" extrusionOk="0">
                  <a:moveTo>
                    <a:pt x="1" y="0"/>
                  </a:moveTo>
                  <a:cubicBezTo>
                    <a:pt x="1" y="0"/>
                    <a:pt x="42" y="525"/>
                    <a:pt x="473" y="997"/>
                  </a:cubicBezTo>
                  <a:cubicBezTo>
                    <a:pt x="882" y="1453"/>
                    <a:pt x="1573" y="1730"/>
                    <a:pt x="1640" y="1755"/>
                  </a:cubicBezTo>
                  <a:cubicBezTo>
                    <a:pt x="1640" y="1755"/>
                    <a:pt x="1432" y="981"/>
                    <a:pt x="1010" y="510"/>
                  </a:cubicBezTo>
                  <a:cubicBezTo>
                    <a:pt x="617" y="79"/>
                    <a:pt x="120" y="13"/>
                    <a:pt x="29" y="0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6"/>
            <p:cNvSpPr/>
            <p:nvPr/>
          </p:nvSpPr>
          <p:spPr>
            <a:xfrm>
              <a:off x="7047436" y="2560981"/>
              <a:ext cx="240390" cy="121429"/>
            </a:xfrm>
            <a:custGeom>
              <a:avLst/>
              <a:gdLst/>
              <a:ahLst/>
              <a:cxnLst/>
              <a:rect l="l" t="t" r="r" b="b"/>
              <a:pathLst>
                <a:path w="3605" h="1821" extrusionOk="0">
                  <a:moveTo>
                    <a:pt x="2957" y="1"/>
                  </a:moveTo>
                  <a:cubicBezTo>
                    <a:pt x="2473" y="1"/>
                    <a:pt x="1807" y="54"/>
                    <a:pt x="1271" y="295"/>
                  </a:cubicBezTo>
                  <a:cubicBezTo>
                    <a:pt x="393" y="675"/>
                    <a:pt x="66" y="1528"/>
                    <a:pt x="0" y="1685"/>
                  </a:cubicBezTo>
                  <a:lnTo>
                    <a:pt x="0" y="1710"/>
                  </a:lnTo>
                  <a:cubicBezTo>
                    <a:pt x="0" y="1710"/>
                    <a:pt x="309" y="1821"/>
                    <a:pt x="764" y="1821"/>
                  </a:cubicBezTo>
                  <a:cubicBezTo>
                    <a:pt x="1075" y="1821"/>
                    <a:pt x="1454" y="1769"/>
                    <a:pt x="1849" y="1594"/>
                  </a:cubicBezTo>
                  <a:cubicBezTo>
                    <a:pt x="2765" y="1188"/>
                    <a:pt x="3526" y="137"/>
                    <a:pt x="3604" y="34"/>
                  </a:cubicBezTo>
                  <a:cubicBezTo>
                    <a:pt x="3604" y="34"/>
                    <a:pt x="3337" y="1"/>
                    <a:pt x="2957" y="1"/>
                  </a:cubicBezTo>
                  <a:close/>
                </a:path>
              </a:pathLst>
            </a:custGeom>
            <a:solidFill>
              <a:srgbClr val="A343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6"/>
            <p:cNvSpPr/>
            <p:nvPr/>
          </p:nvSpPr>
          <p:spPr>
            <a:xfrm>
              <a:off x="7047436" y="2573584"/>
              <a:ext cx="212517" cy="107426"/>
            </a:xfrm>
            <a:custGeom>
              <a:avLst/>
              <a:gdLst/>
              <a:ahLst/>
              <a:cxnLst/>
              <a:rect l="l" t="t" r="r" b="b"/>
              <a:pathLst>
                <a:path w="3187" h="1611" extrusionOk="0">
                  <a:moveTo>
                    <a:pt x="2644" y="1"/>
                  </a:moveTo>
                  <a:cubicBezTo>
                    <a:pt x="2217" y="1"/>
                    <a:pt x="1614" y="47"/>
                    <a:pt x="1129" y="263"/>
                  </a:cubicBezTo>
                  <a:cubicBezTo>
                    <a:pt x="355" y="618"/>
                    <a:pt x="53" y="1351"/>
                    <a:pt x="0" y="1496"/>
                  </a:cubicBezTo>
                  <a:lnTo>
                    <a:pt x="0" y="1521"/>
                  </a:lnTo>
                  <a:cubicBezTo>
                    <a:pt x="0" y="1521"/>
                    <a:pt x="261" y="1610"/>
                    <a:pt x="648" y="1610"/>
                  </a:cubicBezTo>
                  <a:cubicBezTo>
                    <a:pt x="926" y="1610"/>
                    <a:pt x="1269" y="1564"/>
                    <a:pt x="1626" y="1405"/>
                  </a:cubicBezTo>
                  <a:cubicBezTo>
                    <a:pt x="2438" y="1037"/>
                    <a:pt x="3120" y="121"/>
                    <a:pt x="3174" y="43"/>
                  </a:cubicBezTo>
                  <a:lnTo>
                    <a:pt x="3186" y="27"/>
                  </a:lnTo>
                  <a:cubicBezTo>
                    <a:pt x="3186" y="27"/>
                    <a:pt x="2964" y="1"/>
                    <a:pt x="2644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6"/>
            <p:cNvSpPr/>
            <p:nvPr/>
          </p:nvSpPr>
          <p:spPr>
            <a:xfrm>
              <a:off x="7061440" y="2599790"/>
              <a:ext cx="146035" cy="69683"/>
            </a:xfrm>
            <a:custGeom>
              <a:avLst/>
              <a:gdLst/>
              <a:ahLst/>
              <a:cxnLst/>
              <a:rect l="l" t="t" r="r" b="b"/>
              <a:pathLst>
                <a:path w="2190" h="1045" extrusionOk="0">
                  <a:moveTo>
                    <a:pt x="2081" y="0"/>
                  </a:moveTo>
                  <a:cubicBezTo>
                    <a:pt x="1842" y="0"/>
                    <a:pt x="1258" y="23"/>
                    <a:pt x="800" y="225"/>
                  </a:cubicBezTo>
                  <a:cubicBezTo>
                    <a:pt x="274" y="461"/>
                    <a:pt x="39" y="920"/>
                    <a:pt x="1" y="999"/>
                  </a:cubicBezTo>
                  <a:lnTo>
                    <a:pt x="1" y="1012"/>
                  </a:lnTo>
                  <a:cubicBezTo>
                    <a:pt x="1" y="1012"/>
                    <a:pt x="128" y="1045"/>
                    <a:pt x="328" y="1045"/>
                  </a:cubicBezTo>
                  <a:cubicBezTo>
                    <a:pt x="528" y="1045"/>
                    <a:pt x="800" y="1012"/>
                    <a:pt x="1089" y="879"/>
                  </a:cubicBezTo>
                  <a:cubicBezTo>
                    <a:pt x="1652" y="631"/>
                    <a:pt x="2136" y="55"/>
                    <a:pt x="2177" y="2"/>
                  </a:cubicBezTo>
                  <a:lnTo>
                    <a:pt x="2190" y="2"/>
                  </a:lnTo>
                  <a:cubicBezTo>
                    <a:pt x="2190" y="2"/>
                    <a:pt x="2150" y="0"/>
                    <a:pt x="2081" y="0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6"/>
            <p:cNvSpPr/>
            <p:nvPr/>
          </p:nvSpPr>
          <p:spPr>
            <a:xfrm>
              <a:off x="6974017" y="2411143"/>
              <a:ext cx="109293" cy="263863"/>
            </a:xfrm>
            <a:custGeom>
              <a:avLst/>
              <a:gdLst/>
              <a:ahLst/>
              <a:cxnLst/>
              <a:rect l="l" t="t" r="r" b="b"/>
              <a:pathLst>
                <a:path w="1639" h="3957" extrusionOk="0">
                  <a:moveTo>
                    <a:pt x="592" y="0"/>
                  </a:moveTo>
                  <a:cubicBezTo>
                    <a:pt x="592" y="0"/>
                    <a:pt x="0" y="1258"/>
                    <a:pt x="120" y="2306"/>
                  </a:cubicBezTo>
                  <a:cubicBezTo>
                    <a:pt x="211" y="3265"/>
                    <a:pt x="919" y="3841"/>
                    <a:pt x="1051" y="3932"/>
                  </a:cubicBezTo>
                  <a:lnTo>
                    <a:pt x="1076" y="3957"/>
                  </a:lnTo>
                  <a:cubicBezTo>
                    <a:pt x="1076" y="3957"/>
                    <a:pt x="1639" y="3212"/>
                    <a:pt x="1535" y="2164"/>
                  </a:cubicBezTo>
                  <a:cubicBezTo>
                    <a:pt x="1428" y="1155"/>
                    <a:pt x="670" y="104"/>
                    <a:pt x="592" y="13"/>
                  </a:cubicBezTo>
                  <a:lnTo>
                    <a:pt x="592" y="0"/>
                  </a:lnTo>
                  <a:close/>
                </a:path>
              </a:pathLst>
            </a:custGeom>
            <a:solidFill>
              <a:srgbClr val="A343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6"/>
            <p:cNvSpPr/>
            <p:nvPr/>
          </p:nvSpPr>
          <p:spPr>
            <a:xfrm>
              <a:off x="6982820" y="2441750"/>
              <a:ext cx="95289" cy="233255"/>
            </a:xfrm>
            <a:custGeom>
              <a:avLst/>
              <a:gdLst/>
              <a:ahLst/>
              <a:cxnLst/>
              <a:rect l="l" t="t" r="r" b="b"/>
              <a:pathLst>
                <a:path w="1429" h="3498" extrusionOk="0">
                  <a:moveTo>
                    <a:pt x="497" y="0"/>
                  </a:moveTo>
                  <a:cubicBezTo>
                    <a:pt x="497" y="0"/>
                    <a:pt x="0" y="1114"/>
                    <a:pt x="92" y="2045"/>
                  </a:cubicBezTo>
                  <a:cubicBezTo>
                    <a:pt x="183" y="2885"/>
                    <a:pt x="799" y="3394"/>
                    <a:pt x="919" y="3485"/>
                  </a:cubicBezTo>
                  <a:cubicBezTo>
                    <a:pt x="931" y="3485"/>
                    <a:pt x="931" y="3498"/>
                    <a:pt x="931" y="3498"/>
                  </a:cubicBezTo>
                  <a:cubicBezTo>
                    <a:pt x="931" y="3498"/>
                    <a:pt x="1428" y="2844"/>
                    <a:pt x="1324" y="1913"/>
                  </a:cubicBezTo>
                  <a:cubicBezTo>
                    <a:pt x="1233" y="1023"/>
                    <a:pt x="576" y="92"/>
                    <a:pt x="510" y="13"/>
                  </a:cubicBezTo>
                  <a:lnTo>
                    <a:pt x="497" y="0"/>
                  </a:ln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6"/>
            <p:cNvSpPr/>
            <p:nvPr/>
          </p:nvSpPr>
          <p:spPr>
            <a:xfrm>
              <a:off x="7004625" y="2499432"/>
              <a:ext cx="56880" cy="159038"/>
            </a:xfrm>
            <a:custGeom>
              <a:avLst/>
              <a:gdLst/>
              <a:ahLst/>
              <a:cxnLst/>
              <a:rect l="l" t="t" r="r" b="b"/>
              <a:pathLst>
                <a:path w="853" h="2385" extrusionOk="0">
                  <a:moveTo>
                    <a:pt x="277" y="0"/>
                  </a:moveTo>
                  <a:cubicBezTo>
                    <a:pt x="277" y="0"/>
                    <a:pt x="0" y="746"/>
                    <a:pt x="66" y="1391"/>
                  </a:cubicBezTo>
                  <a:cubicBezTo>
                    <a:pt x="120" y="1966"/>
                    <a:pt x="485" y="2318"/>
                    <a:pt x="551" y="2384"/>
                  </a:cubicBezTo>
                  <a:lnTo>
                    <a:pt x="563" y="2384"/>
                  </a:lnTo>
                  <a:cubicBezTo>
                    <a:pt x="563" y="2384"/>
                    <a:pt x="853" y="1954"/>
                    <a:pt x="787" y="1312"/>
                  </a:cubicBezTo>
                  <a:cubicBezTo>
                    <a:pt x="721" y="708"/>
                    <a:pt x="315" y="66"/>
                    <a:pt x="290" y="0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6"/>
            <p:cNvSpPr/>
            <p:nvPr/>
          </p:nvSpPr>
          <p:spPr>
            <a:xfrm>
              <a:off x="6784369" y="2606259"/>
              <a:ext cx="260595" cy="99957"/>
            </a:xfrm>
            <a:custGeom>
              <a:avLst/>
              <a:gdLst/>
              <a:ahLst/>
              <a:cxnLst/>
              <a:rect l="l" t="t" r="r" b="b"/>
              <a:pathLst>
                <a:path w="3908" h="1499" extrusionOk="0">
                  <a:moveTo>
                    <a:pt x="1697" y="1"/>
                  </a:moveTo>
                  <a:cubicBezTo>
                    <a:pt x="884" y="1"/>
                    <a:pt x="95" y="253"/>
                    <a:pt x="1" y="286"/>
                  </a:cubicBezTo>
                  <a:cubicBezTo>
                    <a:pt x="1" y="286"/>
                    <a:pt x="1011" y="1229"/>
                    <a:pt x="2045" y="1452"/>
                  </a:cubicBezTo>
                  <a:cubicBezTo>
                    <a:pt x="2199" y="1485"/>
                    <a:pt x="2348" y="1498"/>
                    <a:pt x="2490" y="1498"/>
                  </a:cubicBezTo>
                  <a:cubicBezTo>
                    <a:pt x="3214" y="1498"/>
                    <a:pt x="3771" y="1146"/>
                    <a:pt x="3879" y="1059"/>
                  </a:cubicBezTo>
                  <a:cubicBezTo>
                    <a:pt x="3895" y="1059"/>
                    <a:pt x="3907" y="1047"/>
                    <a:pt x="3907" y="1047"/>
                  </a:cubicBezTo>
                  <a:cubicBezTo>
                    <a:pt x="3907" y="1047"/>
                    <a:pt x="3369" y="286"/>
                    <a:pt x="2335" y="62"/>
                  </a:cubicBezTo>
                  <a:cubicBezTo>
                    <a:pt x="2129" y="18"/>
                    <a:pt x="1912" y="1"/>
                    <a:pt x="1697" y="1"/>
                  </a:cubicBezTo>
                  <a:close/>
                </a:path>
              </a:pathLst>
            </a:custGeom>
            <a:solidFill>
              <a:srgbClr val="A343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6"/>
            <p:cNvSpPr/>
            <p:nvPr/>
          </p:nvSpPr>
          <p:spPr>
            <a:xfrm>
              <a:off x="6814177" y="2615528"/>
              <a:ext cx="230788" cy="87021"/>
            </a:xfrm>
            <a:custGeom>
              <a:avLst/>
              <a:gdLst/>
              <a:ahLst/>
              <a:cxnLst/>
              <a:rect l="l" t="t" r="r" b="b"/>
              <a:pathLst>
                <a:path w="3461" h="1305" extrusionOk="0">
                  <a:moveTo>
                    <a:pt x="1500" y="1"/>
                  </a:moveTo>
                  <a:cubicBezTo>
                    <a:pt x="783" y="1"/>
                    <a:pt x="95" y="221"/>
                    <a:pt x="13" y="250"/>
                  </a:cubicBezTo>
                  <a:lnTo>
                    <a:pt x="1" y="250"/>
                  </a:lnTo>
                  <a:cubicBezTo>
                    <a:pt x="1" y="250"/>
                    <a:pt x="903" y="1078"/>
                    <a:pt x="1809" y="1260"/>
                  </a:cubicBezTo>
                  <a:cubicBezTo>
                    <a:pt x="1951" y="1291"/>
                    <a:pt x="2088" y="1305"/>
                    <a:pt x="2220" y="1305"/>
                  </a:cubicBezTo>
                  <a:cubicBezTo>
                    <a:pt x="2851" y="1305"/>
                    <a:pt x="3336" y="998"/>
                    <a:pt x="3432" y="933"/>
                  </a:cubicBezTo>
                  <a:cubicBezTo>
                    <a:pt x="3448" y="920"/>
                    <a:pt x="3460" y="920"/>
                    <a:pt x="3460" y="920"/>
                  </a:cubicBezTo>
                  <a:cubicBezTo>
                    <a:pt x="3460" y="920"/>
                    <a:pt x="2976" y="250"/>
                    <a:pt x="2070" y="55"/>
                  </a:cubicBezTo>
                  <a:cubicBezTo>
                    <a:pt x="1885" y="16"/>
                    <a:pt x="1692" y="1"/>
                    <a:pt x="1500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6"/>
            <p:cNvSpPr/>
            <p:nvPr/>
          </p:nvSpPr>
          <p:spPr>
            <a:xfrm>
              <a:off x="6870991" y="2635199"/>
              <a:ext cx="157371" cy="52546"/>
            </a:xfrm>
            <a:custGeom>
              <a:avLst/>
              <a:gdLst/>
              <a:ahLst/>
              <a:cxnLst/>
              <a:rect l="l" t="t" r="r" b="b"/>
              <a:pathLst>
                <a:path w="2360" h="788" extrusionOk="0">
                  <a:moveTo>
                    <a:pt x="933" y="1"/>
                  </a:moveTo>
                  <a:cubicBezTo>
                    <a:pt x="480" y="1"/>
                    <a:pt x="63" y="106"/>
                    <a:pt x="13" y="125"/>
                  </a:cubicBezTo>
                  <a:lnTo>
                    <a:pt x="1" y="125"/>
                  </a:lnTo>
                  <a:cubicBezTo>
                    <a:pt x="1" y="125"/>
                    <a:pt x="630" y="625"/>
                    <a:pt x="1259" y="754"/>
                  </a:cubicBezTo>
                  <a:cubicBezTo>
                    <a:pt x="1371" y="778"/>
                    <a:pt x="1478" y="788"/>
                    <a:pt x="1579" y="788"/>
                  </a:cubicBezTo>
                  <a:cubicBezTo>
                    <a:pt x="1984" y="788"/>
                    <a:pt x="2281" y="630"/>
                    <a:pt x="2344" y="597"/>
                  </a:cubicBezTo>
                  <a:lnTo>
                    <a:pt x="2360" y="584"/>
                  </a:lnTo>
                  <a:cubicBezTo>
                    <a:pt x="2360" y="584"/>
                    <a:pt x="2030" y="179"/>
                    <a:pt x="1401" y="47"/>
                  </a:cubicBezTo>
                  <a:cubicBezTo>
                    <a:pt x="1250" y="13"/>
                    <a:pt x="1089" y="1"/>
                    <a:pt x="933" y="1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6"/>
            <p:cNvSpPr/>
            <p:nvPr/>
          </p:nvSpPr>
          <p:spPr>
            <a:xfrm>
              <a:off x="7360315" y="2564048"/>
              <a:ext cx="211517" cy="220252"/>
            </a:xfrm>
            <a:custGeom>
              <a:avLst/>
              <a:gdLst/>
              <a:ahLst/>
              <a:cxnLst/>
              <a:rect l="l" t="t" r="r" b="b"/>
              <a:pathLst>
                <a:path w="3172" h="3303" extrusionOk="0">
                  <a:moveTo>
                    <a:pt x="3159" y="0"/>
                  </a:moveTo>
                  <a:cubicBezTo>
                    <a:pt x="3159" y="0"/>
                    <a:pt x="2083" y="41"/>
                    <a:pt x="1234" y="906"/>
                  </a:cubicBezTo>
                  <a:cubicBezTo>
                    <a:pt x="419" y="1730"/>
                    <a:pt x="38" y="3174"/>
                    <a:pt x="1" y="3303"/>
                  </a:cubicBezTo>
                  <a:cubicBezTo>
                    <a:pt x="1" y="3303"/>
                    <a:pt x="1532" y="2922"/>
                    <a:pt x="2397" y="2057"/>
                  </a:cubicBezTo>
                  <a:cubicBezTo>
                    <a:pt x="3171" y="1271"/>
                    <a:pt x="3171" y="223"/>
                    <a:pt x="3159" y="28"/>
                  </a:cubicBezTo>
                  <a:lnTo>
                    <a:pt x="3159" y="0"/>
                  </a:lnTo>
                  <a:close/>
                </a:path>
              </a:pathLst>
            </a:custGeom>
            <a:solidFill>
              <a:srgbClr val="A343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6"/>
            <p:cNvSpPr/>
            <p:nvPr/>
          </p:nvSpPr>
          <p:spPr>
            <a:xfrm>
              <a:off x="7385721" y="2564848"/>
              <a:ext cx="186111" cy="195113"/>
            </a:xfrm>
            <a:custGeom>
              <a:avLst/>
              <a:gdLst/>
              <a:ahLst/>
              <a:cxnLst/>
              <a:rect l="l" t="t" r="r" b="b"/>
              <a:pathLst>
                <a:path w="2791" h="2926" extrusionOk="0">
                  <a:moveTo>
                    <a:pt x="2790" y="1"/>
                  </a:moveTo>
                  <a:cubicBezTo>
                    <a:pt x="2790" y="1"/>
                    <a:pt x="1847" y="42"/>
                    <a:pt x="1089" y="803"/>
                  </a:cubicBezTo>
                  <a:cubicBezTo>
                    <a:pt x="365" y="1523"/>
                    <a:pt x="25" y="2794"/>
                    <a:pt x="0" y="2910"/>
                  </a:cubicBezTo>
                  <a:lnTo>
                    <a:pt x="0" y="2926"/>
                  </a:lnTo>
                  <a:cubicBezTo>
                    <a:pt x="0" y="2926"/>
                    <a:pt x="1350" y="2570"/>
                    <a:pt x="2095" y="1797"/>
                  </a:cubicBezTo>
                  <a:cubicBezTo>
                    <a:pt x="2790" y="1117"/>
                    <a:pt x="2790" y="186"/>
                    <a:pt x="2790" y="29"/>
                  </a:cubicBezTo>
                  <a:lnTo>
                    <a:pt x="2790" y="1"/>
                  </a:ln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6"/>
            <p:cNvSpPr/>
            <p:nvPr/>
          </p:nvSpPr>
          <p:spPr>
            <a:xfrm>
              <a:off x="7431000" y="2578052"/>
              <a:ext cx="128631" cy="133698"/>
            </a:xfrm>
            <a:custGeom>
              <a:avLst/>
              <a:gdLst/>
              <a:ahLst/>
              <a:cxnLst/>
              <a:rect l="l" t="t" r="r" b="b"/>
              <a:pathLst>
                <a:path w="1929" h="2005" extrusionOk="0">
                  <a:moveTo>
                    <a:pt x="1929" y="1"/>
                  </a:moveTo>
                  <a:cubicBezTo>
                    <a:pt x="1929" y="1"/>
                    <a:pt x="1325" y="80"/>
                    <a:pt x="803" y="605"/>
                  </a:cubicBezTo>
                  <a:cubicBezTo>
                    <a:pt x="315" y="1102"/>
                    <a:pt x="29" y="1926"/>
                    <a:pt x="1" y="1992"/>
                  </a:cubicBezTo>
                  <a:lnTo>
                    <a:pt x="1" y="2004"/>
                  </a:lnTo>
                  <a:cubicBezTo>
                    <a:pt x="1" y="2004"/>
                    <a:pt x="881" y="1706"/>
                    <a:pt x="1403" y="1193"/>
                  </a:cubicBezTo>
                  <a:cubicBezTo>
                    <a:pt x="1863" y="721"/>
                    <a:pt x="1916" y="133"/>
                    <a:pt x="1929" y="26"/>
                  </a:cubicBezTo>
                  <a:lnTo>
                    <a:pt x="1929" y="1"/>
                  </a:ln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6"/>
            <p:cNvSpPr/>
            <p:nvPr/>
          </p:nvSpPr>
          <p:spPr>
            <a:xfrm>
              <a:off x="7553497" y="2564048"/>
              <a:ext cx="171174" cy="268264"/>
            </a:xfrm>
            <a:custGeom>
              <a:avLst/>
              <a:gdLst/>
              <a:ahLst/>
              <a:cxnLst/>
              <a:rect l="l" t="t" r="r" b="b"/>
              <a:pathLst>
                <a:path w="2567" h="4023" extrusionOk="0">
                  <a:moveTo>
                    <a:pt x="287" y="0"/>
                  </a:moveTo>
                  <a:cubicBezTo>
                    <a:pt x="287" y="0"/>
                    <a:pt x="0" y="1035"/>
                    <a:pt x="563" y="2111"/>
                  </a:cubicBezTo>
                  <a:cubicBezTo>
                    <a:pt x="1089" y="3145"/>
                    <a:pt x="2347" y="3944"/>
                    <a:pt x="2451" y="4023"/>
                  </a:cubicBezTo>
                  <a:lnTo>
                    <a:pt x="2463" y="4023"/>
                  </a:lnTo>
                  <a:cubicBezTo>
                    <a:pt x="2463" y="4023"/>
                    <a:pt x="2567" y="2438"/>
                    <a:pt x="2004" y="1365"/>
                  </a:cubicBezTo>
                  <a:cubicBezTo>
                    <a:pt x="1507" y="381"/>
                    <a:pt x="510" y="54"/>
                    <a:pt x="328" y="0"/>
                  </a:cubicBezTo>
                  <a:close/>
                </a:path>
              </a:pathLst>
            </a:custGeom>
            <a:solidFill>
              <a:srgbClr val="A343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6"/>
            <p:cNvSpPr/>
            <p:nvPr/>
          </p:nvSpPr>
          <p:spPr>
            <a:xfrm>
              <a:off x="7556831" y="2563181"/>
              <a:ext cx="150436" cy="237723"/>
            </a:xfrm>
            <a:custGeom>
              <a:avLst/>
              <a:gdLst/>
              <a:ahLst/>
              <a:cxnLst/>
              <a:rect l="l" t="t" r="r" b="b"/>
              <a:pathLst>
                <a:path w="2256" h="3565" extrusionOk="0">
                  <a:moveTo>
                    <a:pt x="252" y="1"/>
                  </a:moveTo>
                  <a:cubicBezTo>
                    <a:pt x="252" y="1"/>
                    <a:pt x="1" y="919"/>
                    <a:pt x="501" y="1875"/>
                  </a:cubicBezTo>
                  <a:cubicBezTo>
                    <a:pt x="960" y="2778"/>
                    <a:pt x="2061" y="3501"/>
                    <a:pt x="2165" y="3552"/>
                  </a:cubicBezTo>
                  <a:lnTo>
                    <a:pt x="2165" y="3564"/>
                  </a:lnTo>
                  <a:cubicBezTo>
                    <a:pt x="2165" y="3564"/>
                    <a:pt x="2256" y="2164"/>
                    <a:pt x="1759" y="1221"/>
                  </a:cubicBezTo>
                  <a:cubicBezTo>
                    <a:pt x="1312" y="356"/>
                    <a:pt x="435" y="67"/>
                    <a:pt x="278" y="13"/>
                  </a:cubicBezTo>
                  <a:cubicBezTo>
                    <a:pt x="265" y="13"/>
                    <a:pt x="252" y="1"/>
                    <a:pt x="252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6"/>
            <p:cNvSpPr/>
            <p:nvPr/>
          </p:nvSpPr>
          <p:spPr>
            <a:xfrm>
              <a:off x="7575303" y="2579785"/>
              <a:ext cx="95289" cy="162572"/>
            </a:xfrm>
            <a:custGeom>
              <a:avLst/>
              <a:gdLst/>
              <a:ahLst/>
              <a:cxnLst/>
              <a:rect l="l" t="t" r="r" b="b"/>
              <a:pathLst>
                <a:path w="1429" h="2438" extrusionOk="0">
                  <a:moveTo>
                    <a:pt x="117" y="0"/>
                  </a:moveTo>
                  <a:cubicBezTo>
                    <a:pt x="117" y="0"/>
                    <a:pt x="1" y="591"/>
                    <a:pt x="340" y="1246"/>
                  </a:cubicBezTo>
                  <a:cubicBezTo>
                    <a:pt x="655" y="1862"/>
                    <a:pt x="1350" y="2387"/>
                    <a:pt x="1416" y="2438"/>
                  </a:cubicBezTo>
                  <a:lnTo>
                    <a:pt x="1428" y="2438"/>
                  </a:lnTo>
                  <a:cubicBezTo>
                    <a:pt x="1428" y="2438"/>
                    <a:pt x="1416" y="1522"/>
                    <a:pt x="1076" y="865"/>
                  </a:cubicBezTo>
                  <a:cubicBezTo>
                    <a:pt x="774" y="277"/>
                    <a:pt x="236" y="41"/>
                    <a:pt x="133" y="0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6"/>
            <p:cNvSpPr/>
            <p:nvPr/>
          </p:nvSpPr>
          <p:spPr>
            <a:xfrm>
              <a:off x="7573636" y="2478360"/>
              <a:ext cx="299738" cy="112893"/>
            </a:xfrm>
            <a:custGeom>
              <a:avLst/>
              <a:gdLst/>
              <a:ahLst/>
              <a:cxnLst/>
              <a:rect l="l" t="t" r="r" b="b"/>
              <a:pathLst>
                <a:path w="4495" h="1693" extrusionOk="0">
                  <a:moveTo>
                    <a:pt x="2346" y="0"/>
                  </a:moveTo>
                  <a:cubicBezTo>
                    <a:pt x="2169" y="0"/>
                    <a:pt x="1993" y="12"/>
                    <a:pt x="1821" y="40"/>
                  </a:cubicBezTo>
                  <a:cubicBezTo>
                    <a:pt x="746" y="225"/>
                    <a:pt x="117" y="1078"/>
                    <a:pt x="13" y="1235"/>
                  </a:cubicBezTo>
                  <a:cubicBezTo>
                    <a:pt x="0" y="1247"/>
                    <a:pt x="0" y="1260"/>
                    <a:pt x="0" y="1260"/>
                  </a:cubicBezTo>
                  <a:cubicBezTo>
                    <a:pt x="0" y="1260"/>
                    <a:pt x="655" y="1693"/>
                    <a:pt x="1602" y="1693"/>
                  </a:cubicBezTo>
                  <a:cubicBezTo>
                    <a:pt x="1759" y="1693"/>
                    <a:pt x="1924" y="1681"/>
                    <a:pt x="2095" y="1653"/>
                  </a:cubicBezTo>
                  <a:cubicBezTo>
                    <a:pt x="3237" y="1471"/>
                    <a:pt x="4388" y="527"/>
                    <a:pt x="4495" y="433"/>
                  </a:cubicBezTo>
                  <a:cubicBezTo>
                    <a:pt x="4495" y="433"/>
                    <a:pt x="3414" y="0"/>
                    <a:pt x="2346" y="0"/>
                  </a:cubicBezTo>
                  <a:close/>
                </a:path>
              </a:pathLst>
            </a:custGeom>
            <a:solidFill>
              <a:srgbClr val="A343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6"/>
            <p:cNvSpPr/>
            <p:nvPr/>
          </p:nvSpPr>
          <p:spPr>
            <a:xfrm>
              <a:off x="7573636" y="2488296"/>
              <a:ext cx="264730" cy="98223"/>
            </a:xfrm>
            <a:custGeom>
              <a:avLst/>
              <a:gdLst/>
              <a:ahLst/>
              <a:cxnLst/>
              <a:rect l="l" t="t" r="r" b="b"/>
              <a:pathLst>
                <a:path w="3970" h="1473" extrusionOk="0">
                  <a:moveTo>
                    <a:pt x="2074" y="1"/>
                  </a:moveTo>
                  <a:cubicBezTo>
                    <a:pt x="1918" y="1"/>
                    <a:pt x="1762" y="11"/>
                    <a:pt x="1611" y="35"/>
                  </a:cubicBezTo>
                  <a:cubicBezTo>
                    <a:pt x="655" y="193"/>
                    <a:pt x="104" y="941"/>
                    <a:pt x="13" y="1070"/>
                  </a:cubicBezTo>
                  <a:cubicBezTo>
                    <a:pt x="0" y="1086"/>
                    <a:pt x="0" y="1098"/>
                    <a:pt x="0" y="1098"/>
                  </a:cubicBezTo>
                  <a:cubicBezTo>
                    <a:pt x="0" y="1098"/>
                    <a:pt x="578" y="1473"/>
                    <a:pt x="1411" y="1473"/>
                  </a:cubicBezTo>
                  <a:cubicBezTo>
                    <a:pt x="1549" y="1473"/>
                    <a:pt x="1695" y="1462"/>
                    <a:pt x="1847" y="1438"/>
                  </a:cubicBezTo>
                  <a:cubicBezTo>
                    <a:pt x="2856" y="1281"/>
                    <a:pt x="3866" y="457"/>
                    <a:pt x="3970" y="378"/>
                  </a:cubicBezTo>
                  <a:cubicBezTo>
                    <a:pt x="3970" y="378"/>
                    <a:pt x="3016" y="1"/>
                    <a:pt x="2074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6"/>
            <p:cNvSpPr/>
            <p:nvPr/>
          </p:nvSpPr>
          <p:spPr>
            <a:xfrm>
              <a:off x="7591907" y="2512302"/>
              <a:ext cx="181043" cy="58881"/>
            </a:xfrm>
            <a:custGeom>
              <a:avLst/>
              <a:gdLst/>
              <a:ahLst/>
              <a:cxnLst/>
              <a:rect l="l" t="t" r="r" b="b"/>
              <a:pathLst>
                <a:path w="2715" h="883" extrusionOk="0">
                  <a:moveTo>
                    <a:pt x="1506" y="1"/>
                  </a:moveTo>
                  <a:cubicBezTo>
                    <a:pt x="1374" y="1"/>
                    <a:pt x="1241" y="10"/>
                    <a:pt x="1113" y="31"/>
                  </a:cubicBezTo>
                  <a:cubicBezTo>
                    <a:pt x="459" y="135"/>
                    <a:pt x="66" y="581"/>
                    <a:pt x="0" y="660"/>
                  </a:cubicBezTo>
                  <a:lnTo>
                    <a:pt x="0" y="672"/>
                  </a:lnTo>
                  <a:cubicBezTo>
                    <a:pt x="0" y="672"/>
                    <a:pt x="366" y="883"/>
                    <a:pt x="906" y="883"/>
                  </a:cubicBezTo>
                  <a:cubicBezTo>
                    <a:pt x="1013" y="883"/>
                    <a:pt x="1127" y="875"/>
                    <a:pt x="1246" y="855"/>
                  </a:cubicBezTo>
                  <a:cubicBezTo>
                    <a:pt x="1941" y="738"/>
                    <a:pt x="2648" y="238"/>
                    <a:pt x="2714" y="188"/>
                  </a:cubicBezTo>
                  <a:cubicBezTo>
                    <a:pt x="2714" y="188"/>
                    <a:pt x="2119" y="1"/>
                    <a:pt x="1506" y="1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6"/>
            <p:cNvSpPr/>
            <p:nvPr/>
          </p:nvSpPr>
          <p:spPr>
            <a:xfrm>
              <a:off x="7521222" y="2258237"/>
              <a:ext cx="131098" cy="302472"/>
            </a:xfrm>
            <a:custGeom>
              <a:avLst/>
              <a:gdLst/>
              <a:ahLst/>
              <a:cxnLst/>
              <a:rect l="l" t="t" r="r" b="b"/>
              <a:pathLst>
                <a:path w="1966" h="4536" extrusionOk="0">
                  <a:moveTo>
                    <a:pt x="1375" y="0"/>
                  </a:moveTo>
                  <a:cubicBezTo>
                    <a:pt x="1375" y="0"/>
                    <a:pt x="352" y="1233"/>
                    <a:pt x="170" y="2425"/>
                  </a:cubicBezTo>
                  <a:cubicBezTo>
                    <a:pt x="0" y="3514"/>
                    <a:pt x="629" y="4363"/>
                    <a:pt x="733" y="4520"/>
                  </a:cubicBezTo>
                  <a:cubicBezTo>
                    <a:pt x="746" y="4536"/>
                    <a:pt x="758" y="4536"/>
                    <a:pt x="758" y="4536"/>
                  </a:cubicBezTo>
                  <a:cubicBezTo>
                    <a:pt x="758" y="4536"/>
                    <a:pt x="1598" y="3878"/>
                    <a:pt x="1780" y="2674"/>
                  </a:cubicBezTo>
                  <a:cubicBezTo>
                    <a:pt x="1966" y="1532"/>
                    <a:pt x="1428" y="145"/>
                    <a:pt x="1375" y="13"/>
                  </a:cubicBezTo>
                  <a:lnTo>
                    <a:pt x="1375" y="0"/>
                  </a:lnTo>
                  <a:close/>
                </a:path>
              </a:pathLst>
            </a:custGeom>
            <a:solidFill>
              <a:srgbClr val="A343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6"/>
            <p:cNvSpPr/>
            <p:nvPr/>
          </p:nvSpPr>
          <p:spPr>
            <a:xfrm>
              <a:off x="7527291" y="2294113"/>
              <a:ext cx="114561" cy="266597"/>
            </a:xfrm>
            <a:custGeom>
              <a:avLst/>
              <a:gdLst/>
              <a:ahLst/>
              <a:cxnLst/>
              <a:rect l="l" t="t" r="r" b="b"/>
              <a:pathLst>
                <a:path w="1718" h="3998" extrusionOk="0">
                  <a:moveTo>
                    <a:pt x="1192" y="0"/>
                  </a:moveTo>
                  <a:cubicBezTo>
                    <a:pt x="1192" y="0"/>
                    <a:pt x="315" y="1073"/>
                    <a:pt x="145" y="2136"/>
                  </a:cubicBezTo>
                  <a:cubicBezTo>
                    <a:pt x="0" y="3092"/>
                    <a:pt x="538" y="3853"/>
                    <a:pt x="642" y="3982"/>
                  </a:cubicBezTo>
                  <a:lnTo>
                    <a:pt x="655" y="3998"/>
                  </a:lnTo>
                  <a:cubicBezTo>
                    <a:pt x="655" y="3998"/>
                    <a:pt x="1387" y="3407"/>
                    <a:pt x="1560" y="2347"/>
                  </a:cubicBezTo>
                  <a:cubicBezTo>
                    <a:pt x="1718" y="1337"/>
                    <a:pt x="1246" y="117"/>
                    <a:pt x="1205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6"/>
            <p:cNvSpPr/>
            <p:nvPr/>
          </p:nvSpPr>
          <p:spPr>
            <a:xfrm>
              <a:off x="7548229" y="2359530"/>
              <a:ext cx="69083" cy="182777"/>
            </a:xfrm>
            <a:custGeom>
              <a:avLst/>
              <a:gdLst/>
              <a:ahLst/>
              <a:cxnLst/>
              <a:rect l="l" t="t" r="r" b="b"/>
              <a:pathLst>
                <a:path w="1036" h="2741" extrusionOk="0">
                  <a:moveTo>
                    <a:pt x="746" y="1"/>
                  </a:moveTo>
                  <a:cubicBezTo>
                    <a:pt x="746" y="1"/>
                    <a:pt x="208" y="749"/>
                    <a:pt x="105" y="1482"/>
                  </a:cubicBezTo>
                  <a:cubicBezTo>
                    <a:pt x="1" y="2136"/>
                    <a:pt x="303" y="2636"/>
                    <a:pt x="366" y="2727"/>
                  </a:cubicBezTo>
                  <a:lnTo>
                    <a:pt x="366" y="2740"/>
                  </a:lnTo>
                  <a:cubicBezTo>
                    <a:pt x="366" y="2740"/>
                    <a:pt x="812" y="2334"/>
                    <a:pt x="916" y="1601"/>
                  </a:cubicBezTo>
                  <a:cubicBezTo>
                    <a:pt x="1036" y="906"/>
                    <a:pt x="775" y="79"/>
                    <a:pt x="746" y="1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6"/>
            <p:cNvSpPr/>
            <p:nvPr/>
          </p:nvSpPr>
          <p:spPr>
            <a:xfrm>
              <a:off x="7295699" y="2429614"/>
              <a:ext cx="274398" cy="144368"/>
            </a:xfrm>
            <a:custGeom>
              <a:avLst/>
              <a:gdLst/>
              <a:ahLst/>
              <a:cxnLst/>
              <a:rect l="l" t="t" r="r" b="b"/>
              <a:pathLst>
                <a:path w="4115" h="2165" extrusionOk="0">
                  <a:moveTo>
                    <a:pt x="379" y="1"/>
                  </a:moveTo>
                  <a:cubicBezTo>
                    <a:pt x="178" y="1"/>
                    <a:pt x="40" y="9"/>
                    <a:pt x="1" y="13"/>
                  </a:cubicBezTo>
                  <a:cubicBezTo>
                    <a:pt x="1" y="13"/>
                    <a:pt x="838" y="1349"/>
                    <a:pt x="1926" y="1900"/>
                  </a:cubicBezTo>
                  <a:cubicBezTo>
                    <a:pt x="2337" y="2102"/>
                    <a:pt x="2749" y="2165"/>
                    <a:pt x="3104" y="2165"/>
                  </a:cubicBezTo>
                  <a:cubicBezTo>
                    <a:pt x="3599" y="2165"/>
                    <a:pt x="3982" y="2042"/>
                    <a:pt x="4090" y="2004"/>
                  </a:cubicBezTo>
                  <a:lnTo>
                    <a:pt x="4115" y="1991"/>
                  </a:lnTo>
                  <a:cubicBezTo>
                    <a:pt x="4115" y="1991"/>
                    <a:pt x="3747" y="981"/>
                    <a:pt x="2659" y="431"/>
                  </a:cubicBezTo>
                  <a:cubicBezTo>
                    <a:pt x="1906" y="60"/>
                    <a:pt x="917" y="1"/>
                    <a:pt x="379" y="1"/>
                  </a:cubicBezTo>
                  <a:close/>
                </a:path>
              </a:pathLst>
            </a:custGeom>
            <a:solidFill>
              <a:srgbClr val="A343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6"/>
            <p:cNvSpPr/>
            <p:nvPr/>
          </p:nvSpPr>
          <p:spPr>
            <a:xfrm>
              <a:off x="7327173" y="2445485"/>
              <a:ext cx="242924" cy="127364"/>
            </a:xfrm>
            <a:custGeom>
              <a:avLst/>
              <a:gdLst/>
              <a:ahLst/>
              <a:cxnLst/>
              <a:rect l="l" t="t" r="r" b="b"/>
              <a:pathLst>
                <a:path w="3643" h="1910" extrusionOk="0">
                  <a:moveTo>
                    <a:pt x="330" y="0"/>
                  </a:moveTo>
                  <a:cubicBezTo>
                    <a:pt x="160" y="0"/>
                    <a:pt x="44" y="7"/>
                    <a:pt x="13" y="11"/>
                  </a:cubicBezTo>
                  <a:lnTo>
                    <a:pt x="1" y="11"/>
                  </a:lnTo>
                  <a:cubicBezTo>
                    <a:pt x="1" y="11"/>
                    <a:pt x="759" y="1190"/>
                    <a:pt x="1715" y="1662"/>
                  </a:cubicBezTo>
                  <a:cubicBezTo>
                    <a:pt x="2084" y="1851"/>
                    <a:pt x="2456" y="1910"/>
                    <a:pt x="2773" y="1910"/>
                  </a:cubicBezTo>
                  <a:cubicBezTo>
                    <a:pt x="3199" y="1910"/>
                    <a:pt x="3528" y="1803"/>
                    <a:pt x="3618" y="1766"/>
                  </a:cubicBezTo>
                  <a:lnTo>
                    <a:pt x="3643" y="1766"/>
                  </a:lnTo>
                  <a:cubicBezTo>
                    <a:pt x="3643" y="1766"/>
                    <a:pt x="3316" y="875"/>
                    <a:pt x="2344" y="391"/>
                  </a:cubicBezTo>
                  <a:cubicBezTo>
                    <a:pt x="1682" y="54"/>
                    <a:pt x="799" y="0"/>
                    <a:pt x="330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6"/>
            <p:cNvSpPr/>
            <p:nvPr/>
          </p:nvSpPr>
          <p:spPr>
            <a:xfrm>
              <a:off x="7386522" y="2474892"/>
              <a:ext cx="166173" cy="84687"/>
            </a:xfrm>
            <a:custGeom>
              <a:avLst/>
              <a:gdLst/>
              <a:ahLst/>
              <a:cxnLst/>
              <a:rect l="l" t="t" r="r" b="b"/>
              <a:pathLst>
                <a:path w="2492" h="1270" extrusionOk="0">
                  <a:moveTo>
                    <a:pt x="1" y="0"/>
                  </a:moveTo>
                  <a:cubicBezTo>
                    <a:pt x="1" y="0"/>
                    <a:pt x="551" y="749"/>
                    <a:pt x="1205" y="1076"/>
                  </a:cubicBezTo>
                  <a:cubicBezTo>
                    <a:pt x="1507" y="1227"/>
                    <a:pt x="1799" y="1270"/>
                    <a:pt x="2028" y="1270"/>
                  </a:cubicBezTo>
                  <a:cubicBezTo>
                    <a:pt x="2258" y="1270"/>
                    <a:pt x="2424" y="1227"/>
                    <a:pt x="2476" y="1208"/>
                  </a:cubicBezTo>
                  <a:lnTo>
                    <a:pt x="2492" y="1208"/>
                  </a:lnTo>
                  <a:cubicBezTo>
                    <a:pt x="2492" y="1208"/>
                    <a:pt x="2240" y="658"/>
                    <a:pt x="1586" y="328"/>
                  </a:cubicBezTo>
                  <a:cubicBezTo>
                    <a:pt x="957" y="13"/>
                    <a:pt x="92" y="0"/>
                    <a:pt x="13" y="0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8"/>
          <p:cNvSpPr txBox="1">
            <a:spLocks noGrp="1"/>
          </p:cNvSpPr>
          <p:nvPr>
            <p:ph type="title"/>
          </p:nvPr>
        </p:nvSpPr>
        <p:spPr>
          <a:xfrm>
            <a:off x="815250" y="2016150"/>
            <a:ext cx="7513500" cy="111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213" name="Google Shape;213;p8"/>
          <p:cNvGrpSpPr/>
          <p:nvPr/>
        </p:nvGrpSpPr>
        <p:grpSpPr>
          <a:xfrm>
            <a:off x="-898758" y="53408"/>
            <a:ext cx="2289627" cy="1894430"/>
            <a:chOff x="4654765" y="2053719"/>
            <a:chExt cx="1574709" cy="1302909"/>
          </a:xfrm>
        </p:grpSpPr>
        <p:sp>
          <p:nvSpPr>
            <p:cNvPr id="214" name="Google Shape;214;p8"/>
            <p:cNvSpPr/>
            <p:nvPr/>
          </p:nvSpPr>
          <p:spPr>
            <a:xfrm>
              <a:off x="4753523" y="2053719"/>
              <a:ext cx="1475950" cy="1302909"/>
            </a:xfrm>
            <a:custGeom>
              <a:avLst/>
              <a:gdLst/>
              <a:ahLst/>
              <a:cxnLst/>
              <a:rect l="l" t="t" r="r" b="b"/>
              <a:pathLst>
                <a:path w="22134" h="19539" extrusionOk="0">
                  <a:moveTo>
                    <a:pt x="21951" y="7628"/>
                  </a:moveTo>
                  <a:cubicBezTo>
                    <a:pt x="21832" y="6908"/>
                    <a:pt x="21124" y="6408"/>
                    <a:pt x="20404" y="6540"/>
                  </a:cubicBezTo>
                  <a:lnTo>
                    <a:pt x="17928" y="6958"/>
                  </a:lnTo>
                  <a:cubicBezTo>
                    <a:pt x="17639" y="6121"/>
                    <a:pt x="17221" y="5307"/>
                    <a:pt x="16658" y="4561"/>
                  </a:cubicBezTo>
                  <a:cubicBezTo>
                    <a:pt x="13774" y="762"/>
                    <a:pt x="8361" y="1"/>
                    <a:pt x="4549" y="2885"/>
                  </a:cubicBezTo>
                  <a:cubicBezTo>
                    <a:pt x="746" y="5766"/>
                    <a:pt x="1" y="11179"/>
                    <a:pt x="2882" y="14978"/>
                  </a:cubicBezTo>
                  <a:cubicBezTo>
                    <a:pt x="5753" y="18781"/>
                    <a:pt x="11179" y="19539"/>
                    <a:pt x="14978" y="16658"/>
                  </a:cubicBezTo>
                  <a:cubicBezTo>
                    <a:pt x="17155" y="15007"/>
                    <a:pt x="18334" y="12528"/>
                    <a:pt x="18400" y="9999"/>
                  </a:cubicBezTo>
                  <a:lnTo>
                    <a:pt x="20916" y="9581"/>
                  </a:lnTo>
                  <a:cubicBezTo>
                    <a:pt x="21649" y="9449"/>
                    <a:pt x="22134" y="8754"/>
                    <a:pt x="22017" y="8034"/>
                  </a:cubicBez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8"/>
            <p:cNvSpPr/>
            <p:nvPr/>
          </p:nvSpPr>
          <p:spPr>
            <a:xfrm>
              <a:off x="5572330" y="2521771"/>
              <a:ext cx="558399" cy="266397"/>
            </a:xfrm>
            <a:custGeom>
              <a:avLst/>
              <a:gdLst/>
              <a:ahLst/>
              <a:cxnLst/>
              <a:rect l="l" t="t" r="r" b="b"/>
              <a:pathLst>
                <a:path w="8374" h="3995" extrusionOk="0">
                  <a:moveTo>
                    <a:pt x="6858" y="0"/>
                  </a:moveTo>
                  <a:cubicBezTo>
                    <a:pt x="6787" y="0"/>
                    <a:pt x="6716" y="6"/>
                    <a:pt x="6643" y="18"/>
                  </a:cubicBezTo>
                  <a:lnTo>
                    <a:pt x="1218" y="936"/>
                  </a:lnTo>
                  <a:cubicBezTo>
                    <a:pt x="498" y="1056"/>
                    <a:pt x="1" y="1748"/>
                    <a:pt x="133" y="2484"/>
                  </a:cubicBezTo>
                  <a:lnTo>
                    <a:pt x="196" y="2877"/>
                  </a:lnTo>
                  <a:cubicBezTo>
                    <a:pt x="303" y="3536"/>
                    <a:pt x="877" y="3995"/>
                    <a:pt x="1525" y="3995"/>
                  </a:cubicBezTo>
                  <a:cubicBezTo>
                    <a:pt x="1597" y="3995"/>
                    <a:pt x="1670" y="3989"/>
                    <a:pt x="1743" y="3978"/>
                  </a:cubicBezTo>
                  <a:lnTo>
                    <a:pt x="7156" y="3059"/>
                  </a:lnTo>
                  <a:cubicBezTo>
                    <a:pt x="7889" y="2943"/>
                    <a:pt x="8373" y="2235"/>
                    <a:pt x="8257" y="1512"/>
                  </a:cubicBezTo>
                  <a:lnTo>
                    <a:pt x="8191" y="1119"/>
                  </a:lnTo>
                  <a:cubicBezTo>
                    <a:pt x="8072" y="459"/>
                    <a:pt x="7499" y="0"/>
                    <a:pt x="6858" y="0"/>
                  </a:cubicBezTo>
                  <a:close/>
                </a:path>
              </a:pathLst>
            </a:custGeom>
            <a:solidFill>
              <a:srgbClr val="0069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8"/>
            <p:cNvSpPr/>
            <p:nvPr/>
          </p:nvSpPr>
          <p:spPr>
            <a:xfrm>
              <a:off x="4654765" y="2162813"/>
              <a:ext cx="1302042" cy="1151940"/>
            </a:xfrm>
            <a:custGeom>
              <a:avLst/>
              <a:gdLst/>
              <a:ahLst/>
              <a:cxnLst/>
              <a:rect l="l" t="t" r="r" b="b"/>
              <a:pathLst>
                <a:path w="19526" h="17275" extrusionOk="0">
                  <a:moveTo>
                    <a:pt x="9751" y="0"/>
                  </a:moveTo>
                  <a:cubicBezTo>
                    <a:pt x="7936" y="0"/>
                    <a:pt x="6105" y="569"/>
                    <a:pt x="4548" y="1746"/>
                  </a:cubicBezTo>
                  <a:cubicBezTo>
                    <a:pt x="746" y="4630"/>
                    <a:pt x="0" y="10040"/>
                    <a:pt x="2869" y="13855"/>
                  </a:cubicBezTo>
                  <a:cubicBezTo>
                    <a:pt x="4569" y="16095"/>
                    <a:pt x="7148" y="17274"/>
                    <a:pt x="9760" y="17274"/>
                  </a:cubicBezTo>
                  <a:cubicBezTo>
                    <a:pt x="11579" y="17274"/>
                    <a:pt x="13413" y="16703"/>
                    <a:pt x="14978" y="15519"/>
                  </a:cubicBezTo>
                  <a:cubicBezTo>
                    <a:pt x="18780" y="12650"/>
                    <a:pt x="19526" y="7225"/>
                    <a:pt x="16645" y="3422"/>
                  </a:cubicBezTo>
                  <a:cubicBezTo>
                    <a:pt x="14950" y="1180"/>
                    <a:pt x="12366" y="0"/>
                    <a:pt x="9751" y="0"/>
                  </a:cubicBezTo>
                  <a:close/>
                </a:path>
              </a:pathLst>
            </a:custGeom>
            <a:solidFill>
              <a:srgbClr val="509C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8"/>
            <p:cNvSpPr/>
            <p:nvPr/>
          </p:nvSpPr>
          <p:spPr>
            <a:xfrm>
              <a:off x="4722048" y="2222428"/>
              <a:ext cx="1167477" cy="1032779"/>
            </a:xfrm>
            <a:custGeom>
              <a:avLst/>
              <a:gdLst/>
              <a:ahLst/>
              <a:cxnLst/>
              <a:rect l="l" t="t" r="r" b="b"/>
              <a:pathLst>
                <a:path w="17508" h="15488" extrusionOk="0">
                  <a:moveTo>
                    <a:pt x="8753" y="1"/>
                  </a:moveTo>
                  <a:cubicBezTo>
                    <a:pt x="7124" y="1"/>
                    <a:pt x="5480" y="513"/>
                    <a:pt x="4077" y="1572"/>
                  </a:cubicBezTo>
                  <a:cubicBezTo>
                    <a:pt x="668" y="4154"/>
                    <a:pt x="1" y="9004"/>
                    <a:pt x="2583" y="12411"/>
                  </a:cubicBezTo>
                  <a:cubicBezTo>
                    <a:pt x="4105" y="14428"/>
                    <a:pt x="6417" y="15488"/>
                    <a:pt x="8757" y="15488"/>
                  </a:cubicBezTo>
                  <a:cubicBezTo>
                    <a:pt x="10383" y="15488"/>
                    <a:pt x="12022" y="14976"/>
                    <a:pt x="13418" y="13917"/>
                  </a:cubicBezTo>
                  <a:cubicBezTo>
                    <a:pt x="16840" y="11335"/>
                    <a:pt x="17507" y="6488"/>
                    <a:pt x="14928" y="3066"/>
                  </a:cubicBezTo>
                  <a:cubicBezTo>
                    <a:pt x="13406" y="1058"/>
                    <a:pt x="11095" y="1"/>
                    <a:pt x="8753" y="1"/>
                  </a:cubicBezTo>
                  <a:close/>
                </a:path>
              </a:pathLst>
            </a:custGeom>
            <a:solidFill>
              <a:srgbClr val="FFB8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8"/>
            <p:cNvSpPr/>
            <p:nvPr/>
          </p:nvSpPr>
          <p:spPr>
            <a:xfrm>
              <a:off x="4762125" y="2258304"/>
              <a:ext cx="1086458" cy="960828"/>
            </a:xfrm>
            <a:custGeom>
              <a:avLst/>
              <a:gdLst/>
              <a:ahLst/>
              <a:cxnLst/>
              <a:rect l="l" t="t" r="r" b="b"/>
              <a:pathLst>
                <a:path w="16293" h="14409" extrusionOk="0">
                  <a:moveTo>
                    <a:pt x="8150" y="0"/>
                  </a:moveTo>
                  <a:cubicBezTo>
                    <a:pt x="6634" y="0"/>
                    <a:pt x="5104" y="478"/>
                    <a:pt x="3803" y="1468"/>
                  </a:cubicBezTo>
                  <a:cubicBezTo>
                    <a:pt x="630" y="3865"/>
                    <a:pt x="1" y="8388"/>
                    <a:pt x="2413" y="11558"/>
                  </a:cubicBezTo>
                  <a:cubicBezTo>
                    <a:pt x="3828" y="13427"/>
                    <a:pt x="5979" y="14408"/>
                    <a:pt x="8156" y="14408"/>
                  </a:cubicBezTo>
                  <a:cubicBezTo>
                    <a:pt x="9672" y="14408"/>
                    <a:pt x="11201" y="13932"/>
                    <a:pt x="12503" y="12948"/>
                  </a:cubicBezTo>
                  <a:cubicBezTo>
                    <a:pt x="15676" y="10548"/>
                    <a:pt x="16293" y="6029"/>
                    <a:pt x="13893" y="2855"/>
                  </a:cubicBezTo>
                  <a:cubicBezTo>
                    <a:pt x="12480" y="986"/>
                    <a:pt x="10328" y="0"/>
                    <a:pt x="8150" y="0"/>
                  </a:cubicBezTo>
                  <a:close/>
                </a:path>
              </a:pathLst>
            </a:custGeom>
            <a:solidFill>
              <a:srgbClr val="E194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8"/>
            <p:cNvSpPr/>
            <p:nvPr/>
          </p:nvSpPr>
          <p:spPr>
            <a:xfrm>
              <a:off x="4862817" y="2458888"/>
              <a:ext cx="766449" cy="545196"/>
            </a:xfrm>
            <a:custGeom>
              <a:avLst/>
              <a:gdLst/>
              <a:ahLst/>
              <a:cxnLst/>
              <a:rect l="l" t="t" r="r" b="b"/>
              <a:pathLst>
                <a:path w="11494" h="8176" extrusionOk="0">
                  <a:moveTo>
                    <a:pt x="8217" y="1"/>
                  </a:moveTo>
                  <a:cubicBezTo>
                    <a:pt x="6676" y="1"/>
                    <a:pt x="5687" y="2876"/>
                    <a:pt x="5687" y="2876"/>
                  </a:cubicBezTo>
                  <a:cubicBezTo>
                    <a:pt x="5687" y="2876"/>
                    <a:pt x="0" y="3493"/>
                    <a:pt x="3287" y="6911"/>
                  </a:cubicBezTo>
                  <a:cubicBezTo>
                    <a:pt x="4215" y="7867"/>
                    <a:pt x="5659" y="8175"/>
                    <a:pt x="6945" y="8175"/>
                  </a:cubicBezTo>
                  <a:cubicBezTo>
                    <a:pt x="7985" y="8175"/>
                    <a:pt x="8921" y="7974"/>
                    <a:pt x="9395" y="7751"/>
                  </a:cubicBezTo>
                  <a:cubicBezTo>
                    <a:pt x="10628" y="6767"/>
                    <a:pt x="11493" y="3713"/>
                    <a:pt x="10248" y="1656"/>
                  </a:cubicBezTo>
                  <a:cubicBezTo>
                    <a:pt x="9504" y="438"/>
                    <a:pt x="8819" y="1"/>
                    <a:pt x="8217" y="1"/>
                  </a:cubicBezTo>
                  <a:close/>
                </a:path>
              </a:pathLst>
            </a:custGeom>
            <a:solidFill>
              <a:srgbClr val="FFB8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8"/>
            <p:cNvSpPr/>
            <p:nvPr/>
          </p:nvSpPr>
          <p:spPr>
            <a:xfrm>
              <a:off x="4946705" y="2405075"/>
              <a:ext cx="714836" cy="637018"/>
            </a:xfrm>
            <a:custGeom>
              <a:avLst/>
              <a:gdLst/>
              <a:ahLst/>
              <a:cxnLst/>
              <a:rect l="l" t="t" r="r" b="b"/>
              <a:pathLst>
                <a:path w="10720" h="9553" extrusionOk="0">
                  <a:moveTo>
                    <a:pt x="7102" y="236"/>
                  </a:moveTo>
                  <a:cubicBezTo>
                    <a:pt x="7835" y="236"/>
                    <a:pt x="8571" y="852"/>
                    <a:pt x="9317" y="2057"/>
                  </a:cubicBezTo>
                  <a:cubicBezTo>
                    <a:pt x="10719" y="4378"/>
                    <a:pt x="9710" y="7772"/>
                    <a:pt x="8373" y="8860"/>
                  </a:cubicBezTo>
                  <a:cubicBezTo>
                    <a:pt x="7864" y="9080"/>
                    <a:pt x="6813" y="9316"/>
                    <a:pt x="5621" y="9316"/>
                  </a:cubicBezTo>
                  <a:cubicBezTo>
                    <a:pt x="4611" y="9316"/>
                    <a:pt x="2737" y="9134"/>
                    <a:pt x="1557" y="7917"/>
                  </a:cubicBezTo>
                  <a:cubicBezTo>
                    <a:pt x="614" y="6932"/>
                    <a:pt x="262" y="6080"/>
                    <a:pt x="510" y="5372"/>
                  </a:cubicBezTo>
                  <a:cubicBezTo>
                    <a:pt x="1048" y="3878"/>
                    <a:pt x="4193" y="3526"/>
                    <a:pt x="4231" y="3513"/>
                  </a:cubicBezTo>
                  <a:lnTo>
                    <a:pt x="4297" y="3513"/>
                  </a:lnTo>
                  <a:lnTo>
                    <a:pt x="4325" y="3435"/>
                  </a:lnTo>
                  <a:cubicBezTo>
                    <a:pt x="4338" y="3406"/>
                    <a:pt x="5451" y="236"/>
                    <a:pt x="7102" y="236"/>
                  </a:cubicBezTo>
                  <a:close/>
                  <a:moveTo>
                    <a:pt x="7102" y="0"/>
                  </a:moveTo>
                  <a:cubicBezTo>
                    <a:pt x="5410" y="0"/>
                    <a:pt x="4309" y="2790"/>
                    <a:pt x="4127" y="3290"/>
                  </a:cubicBezTo>
                  <a:cubicBezTo>
                    <a:pt x="3630" y="3356"/>
                    <a:pt x="837" y="3774"/>
                    <a:pt x="287" y="5293"/>
                  </a:cubicBezTo>
                  <a:cubicBezTo>
                    <a:pt x="0" y="6080"/>
                    <a:pt x="378" y="7023"/>
                    <a:pt x="1387" y="8086"/>
                  </a:cubicBezTo>
                  <a:cubicBezTo>
                    <a:pt x="2633" y="9370"/>
                    <a:pt x="4574" y="9552"/>
                    <a:pt x="5621" y="9552"/>
                  </a:cubicBezTo>
                  <a:cubicBezTo>
                    <a:pt x="6866" y="9552"/>
                    <a:pt x="7955" y="9304"/>
                    <a:pt x="8493" y="9068"/>
                  </a:cubicBezTo>
                  <a:lnTo>
                    <a:pt x="8505" y="9055"/>
                  </a:lnTo>
                  <a:lnTo>
                    <a:pt x="8518" y="9043"/>
                  </a:lnTo>
                  <a:cubicBezTo>
                    <a:pt x="9251" y="8451"/>
                    <a:pt x="9854" y="7272"/>
                    <a:pt x="10103" y="5963"/>
                  </a:cubicBezTo>
                  <a:cubicBezTo>
                    <a:pt x="10392" y="4457"/>
                    <a:pt x="10182" y="3026"/>
                    <a:pt x="9515" y="1941"/>
                  </a:cubicBezTo>
                  <a:cubicBezTo>
                    <a:pt x="8728" y="654"/>
                    <a:pt x="7926" y="0"/>
                    <a:pt x="7102" y="0"/>
                  </a:cubicBezTo>
                  <a:close/>
                </a:path>
              </a:pathLst>
            </a:custGeom>
            <a:solidFill>
              <a:srgbClr val="FFB8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8"/>
            <p:cNvSpPr/>
            <p:nvPr/>
          </p:nvSpPr>
          <p:spPr>
            <a:xfrm>
              <a:off x="4883756" y="2344659"/>
              <a:ext cx="827463" cy="738509"/>
            </a:xfrm>
            <a:custGeom>
              <a:avLst/>
              <a:gdLst/>
              <a:ahLst/>
              <a:cxnLst/>
              <a:rect l="l" t="t" r="r" b="b"/>
              <a:pathLst>
                <a:path w="12409" h="11075" extrusionOk="0">
                  <a:moveTo>
                    <a:pt x="8216" y="264"/>
                  </a:moveTo>
                  <a:cubicBezTo>
                    <a:pt x="9056" y="264"/>
                    <a:pt x="9921" y="985"/>
                    <a:pt x="10786" y="2387"/>
                  </a:cubicBezTo>
                  <a:cubicBezTo>
                    <a:pt x="12409" y="5073"/>
                    <a:pt x="11258" y="9005"/>
                    <a:pt x="9710" y="10263"/>
                  </a:cubicBezTo>
                  <a:cubicBezTo>
                    <a:pt x="9122" y="10537"/>
                    <a:pt x="7914" y="10801"/>
                    <a:pt x="6540" y="10801"/>
                  </a:cubicBezTo>
                  <a:cubicBezTo>
                    <a:pt x="5360" y="10801"/>
                    <a:pt x="3184" y="10590"/>
                    <a:pt x="1809" y="9175"/>
                  </a:cubicBezTo>
                  <a:cubicBezTo>
                    <a:pt x="709" y="8021"/>
                    <a:pt x="287" y="7027"/>
                    <a:pt x="589" y="6212"/>
                  </a:cubicBezTo>
                  <a:cubicBezTo>
                    <a:pt x="1218" y="4482"/>
                    <a:pt x="4848" y="4076"/>
                    <a:pt x="4889" y="4076"/>
                  </a:cubicBezTo>
                  <a:lnTo>
                    <a:pt x="4980" y="4064"/>
                  </a:lnTo>
                  <a:lnTo>
                    <a:pt x="5005" y="3985"/>
                  </a:lnTo>
                  <a:cubicBezTo>
                    <a:pt x="5018" y="3947"/>
                    <a:pt x="6304" y="264"/>
                    <a:pt x="8216" y="264"/>
                  </a:cubicBezTo>
                  <a:close/>
                  <a:moveTo>
                    <a:pt x="8216" y="0"/>
                  </a:moveTo>
                  <a:cubicBezTo>
                    <a:pt x="6263" y="0"/>
                    <a:pt x="4980" y="3240"/>
                    <a:pt x="4769" y="3815"/>
                  </a:cubicBezTo>
                  <a:cubicBezTo>
                    <a:pt x="4193" y="3881"/>
                    <a:pt x="970" y="4366"/>
                    <a:pt x="328" y="6121"/>
                  </a:cubicBezTo>
                  <a:cubicBezTo>
                    <a:pt x="1" y="7039"/>
                    <a:pt x="432" y="8127"/>
                    <a:pt x="1611" y="9357"/>
                  </a:cubicBezTo>
                  <a:cubicBezTo>
                    <a:pt x="3052" y="10851"/>
                    <a:pt x="5319" y="11075"/>
                    <a:pt x="6540" y="11075"/>
                  </a:cubicBezTo>
                  <a:cubicBezTo>
                    <a:pt x="7968" y="11075"/>
                    <a:pt x="9226" y="10801"/>
                    <a:pt x="9842" y="10512"/>
                  </a:cubicBezTo>
                  <a:lnTo>
                    <a:pt x="9855" y="10499"/>
                  </a:lnTo>
                  <a:lnTo>
                    <a:pt x="9867" y="10499"/>
                  </a:lnTo>
                  <a:cubicBezTo>
                    <a:pt x="10720" y="9816"/>
                    <a:pt x="11427" y="8442"/>
                    <a:pt x="11717" y="6907"/>
                  </a:cubicBezTo>
                  <a:cubicBezTo>
                    <a:pt x="12031" y="5177"/>
                    <a:pt x="11780" y="3513"/>
                    <a:pt x="11009" y="2243"/>
                  </a:cubicBezTo>
                  <a:cubicBezTo>
                    <a:pt x="10103" y="749"/>
                    <a:pt x="9160" y="0"/>
                    <a:pt x="8216" y="0"/>
                  </a:cubicBezTo>
                  <a:close/>
                </a:path>
              </a:pathLst>
            </a:custGeom>
            <a:solidFill>
              <a:srgbClr val="FFB8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2" name="Google Shape;222;p8"/>
          <p:cNvGrpSpPr/>
          <p:nvPr/>
        </p:nvGrpSpPr>
        <p:grpSpPr>
          <a:xfrm>
            <a:off x="7367555" y="214829"/>
            <a:ext cx="2144759" cy="1897687"/>
            <a:chOff x="3070431" y="1341472"/>
            <a:chExt cx="1183120" cy="1046826"/>
          </a:xfrm>
        </p:grpSpPr>
        <p:grpSp>
          <p:nvGrpSpPr>
            <p:cNvPr id="223" name="Google Shape;223;p8"/>
            <p:cNvGrpSpPr/>
            <p:nvPr/>
          </p:nvGrpSpPr>
          <p:grpSpPr>
            <a:xfrm>
              <a:off x="3705686" y="2058353"/>
              <a:ext cx="547865" cy="329946"/>
              <a:chOff x="3705686" y="2058353"/>
              <a:chExt cx="547865" cy="329946"/>
            </a:xfrm>
          </p:grpSpPr>
          <p:sp>
            <p:nvSpPr>
              <p:cNvPr id="224" name="Google Shape;224;p8"/>
              <p:cNvSpPr/>
              <p:nvPr/>
            </p:nvSpPr>
            <p:spPr>
              <a:xfrm>
                <a:off x="3804444" y="2058353"/>
                <a:ext cx="449107" cy="327678"/>
              </a:xfrm>
              <a:custGeom>
                <a:avLst/>
                <a:gdLst/>
                <a:ahLst/>
                <a:cxnLst/>
                <a:rect l="l" t="t" r="r" b="b"/>
                <a:pathLst>
                  <a:path w="6735" h="4914" extrusionOk="0">
                    <a:moveTo>
                      <a:pt x="4611" y="957"/>
                    </a:moveTo>
                    <a:cubicBezTo>
                      <a:pt x="2922" y="1"/>
                      <a:pt x="261" y="315"/>
                      <a:pt x="13" y="353"/>
                    </a:cubicBezTo>
                    <a:lnTo>
                      <a:pt x="0" y="353"/>
                    </a:lnTo>
                    <a:cubicBezTo>
                      <a:pt x="0" y="353"/>
                      <a:pt x="1114" y="3001"/>
                      <a:pt x="2881" y="3998"/>
                    </a:cubicBezTo>
                    <a:cubicBezTo>
                      <a:pt x="4482" y="4913"/>
                      <a:pt x="6357" y="4155"/>
                      <a:pt x="6684" y="4011"/>
                    </a:cubicBezTo>
                    <a:cubicBezTo>
                      <a:pt x="6722" y="3998"/>
                      <a:pt x="6734" y="3982"/>
                      <a:pt x="6734" y="3982"/>
                    </a:cubicBezTo>
                    <a:cubicBezTo>
                      <a:pt x="6734" y="3982"/>
                      <a:pt x="6382" y="1966"/>
                      <a:pt x="4611" y="957"/>
                    </a:cubicBezTo>
                    <a:close/>
                  </a:path>
                </a:pathLst>
              </a:custGeom>
              <a:solidFill>
                <a:srgbClr val="31140C">
                  <a:alpha val="29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8"/>
              <p:cNvSpPr/>
              <p:nvPr/>
            </p:nvSpPr>
            <p:spPr>
              <a:xfrm>
                <a:off x="3705686" y="2110433"/>
                <a:ext cx="449307" cy="277866"/>
              </a:xfrm>
              <a:custGeom>
                <a:avLst/>
                <a:gdLst/>
                <a:ahLst/>
                <a:cxnLst/>
                <a:rect l="l" t="t" r="r" b="b"/>
                <a:pathLst>
                  <a:path w="6738" h="4167" extrusionOk="0">
                    <a:moveTo>
                      <a:pt x="1311" y="0"/>
                    </a:moveTo>
                    <a:cubicBezTo>
                      <a:pt x="626" y="0"/>
                      <a:pt x="115" y="60"/>
                      <a:pt x="13" y="72"/>
                    </a:cubicBezTo>
                    <a:lnTo>
                      <a:pt x="0" y="72"/>
                    </a:lnTo>
                    <a:cubicBezTo>
                      <a:pt x="0" y="72"/>
                      <a:pt x="1113" y="2717"/>
                      <a:pt x="2884" y="3727"/>
                    </a:cubicBezTo>
                    <a:cubicBezTo>
                      <a:pt x="3465" y="4056"/>
                      <a:pt x="4080" y="4167"/>
                      <a:pt x="4645" y="4167"/>
                    </a:cubicBezTo>
                    <a:cubicBezTo>
                      <a:pt x="5634" y="4167"/>
                      <a:pt x="6467" y="3827"/>
                      <a:pt x="6684" y="3727"/>
                    </a:cubicBezTo>
                    <a:cubicBezTo>
                      <a:pt x="6721" y="3714"/>
                      <a:pt x="6737" y="3702"/>
                      <a:pt x="6737" y="3702"/>
                    </a:cubicBezTo>
                    <a:cubicBezTo>
                      <a:pt x="6737" y="3702"/>
                      <a:pt x="6369" y="1682"/>
                      <a:pt x="4614" y="685"/>
                    </a:cubicBezTo>
                    <a:cubicBezTo>
                      <a:pt x="3619" y="123"/>
                      <a:pt x="2288" y="0"/>
                      <a:pt x="1311" y="0"/>
                    </a:cubicBezTo>
                    <a:close/>
                  </a:path>
                </a:pathLst>
              </a:custGeom>
              <a:solidFill>
                <a:srgbClr val="0069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8"/>
              <p:cNvSpPr/>
              <p:nvPr/>
            </p:nvSpPr>
            <p:spPr>
              <a:xfrm>
                <a:off x="3706486" y="2110433"/>
                <a:ext cx="448506" cy="248526"/>
              </a:xfrm>
              <a:custGeom>
                <a:avLst/>
                <a:gdLst/>
                <a:ahLst/>
                <a:cxnLst/>
                <a:rect l="l" t="t" r="r" b="b"/>
                <a:pathLst>
                  <a:path w="6726" h="3727" extrusionOk="0">
                    <a:moveTo>
                      <a:pt x="1299" y="0"/>
                    </a:moveTo>
                    <a:cubicBezTo>
                      <a:pt x="614" y="0"/>
                      <a:pt x="103" y="60"/>
                      <a:pt x="1" y="72"/>
                    </a:cubicBezTo>
                    <a:lnTo>
                      <a:pt x="6672" y="3727"/>
                    </a:lnTo>
                    <a:cubicBezTo>
                      <a:pt x="6709" y="3714"/>
                      <a:pt x="6725" y="3702"/>
                      <a:pt x="6725" y="3702"/>
                    </a:cubicBezTo>
                    <a:cubicBezTo>
                      <a:pt x="6725" y="3702"/>
                      <a:pt x="6357" y="1682"/>
                      <a:pt x="4602" y="685"/>
                    </a:cubicBezTo>
                    <a:cubicBezTo>
                      <a:pt x="3607" y="123"/>
                      <a:pt x="2276" y="0"/>
                      <a:pt x="1299" y="0"/>
                    </a:cubicBezTo>
                    <a:close/>
                  </a:path>
                </a:pathLst>
              </a:custGeom>
              <a:solidFill>
                <a:srgbClr val="509C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7" name="Google Shape;227;p8"/>
            <p:cNvGrpSpPr/>
            <p:nvPr/>
          </p:nvGrpSpPr>
          <p:grpSpPr>
            <a:xfrm>
              <a:off x="3070431" y="1341472"/>
              <a:ext cx="1032118" cy="637025"/>
              <a:chOff x="3070431" y="1341472"/>
              <a:chExt cx="1032118" cy="637025"/>
            </a:xfrm>
          </p:grpSpPr>
          <p:sp>
            <p:nvSpPr>
              <p:cNvPr id="228" name="Google Shape;228;p8"/>
              <p:cNvSpPr/>
              <p:nvPr/>
            </p:nvSpPr>
            <p:spPr>
              <a:xfrm>
                <a:off x="3489870" y="1341472"/>
                <a:ext cx="612679" cy="611879"/>
              </a:xfrm>
              <a:custGeom>
                <a:avLst/>
                <a:gdLst/>
                <a:ahLst/>
                <a:cxnLst/>
                <a:rect l="l" t="t" r="r" b="b"/>
                <a:pathLst>
                  <a:path w="9188" h="9176" extrusionOk="0">
                    <a:moveTo>
                      <a:pt x="6920" y="9005"/>
                    </a:moveTo>
                    <a:cubicBezTo>
                      <a:pt x="7364" y="8848"/>
                      <a:pt x="7521" y="8219"/>
                      <a:pt x="7301" y="7615"/>
                    </a:cubicBezTo>
                    <a:cubicBezTo>
                      <a:pt x="7077" y="7052"/>
                      <a:pt x="6606" y="6709"/>
                      <a:pt x="6184" y="6788"/>
                    </a:cubicBezTo>
                    <a:cubicBezTo>
                      <a:pt x="6357" y="6568"/>
                      <a:pt x="6448" y="6200"/>
                      <a:pt x="6540" y="5766"/>
                    </a:cubicBezTo>
                    <a:cubicBezTo>
                      <a:pt x="6697" y="5008"/>
                      <a:pt x="6763" y="4351"/>
                      <a:pt x="6250" y="4234"/>
                    </a:cubicBezTo>
                    <a:cubicBezTo>
                      <a:pt x="6027" y="4193"/>
                      <a:pt x="5791" y="4259"/>
                      <a:pt x="5596" y="4417"/>
                    </a:cubicBezTo>
                    <a:cubicBezTo>
                      <a:pt x="5766" y="3973"/>
                      <a:pt x="5700" y="3526"/>
                      <a:pt x="5385" y="3316"/>
                    </a:cubicBezTo>
                    <a:cubicBezTo>
                      <a:pt x="5319" y="3265"/>
                      <a:pt x="5228" y="3237"/>
                      <a:pt x="5137" y="3225"/>
                    </a:cubicBezTo>
                    <a:cubicBezTo>
                      <a:pt x="5215" y="3108"/>
                      <a:pt x="5256" y="2976"/>
                      <a:pt x="5241" y="2831"/>
                    </a:cubicBezTo>
                    <a:cubicBezTo>
                      <a:pt x="5241" y="2753"/>
                      <a:pt x="5215" y="2687"/>
                      <a:pt x="5190" y="2621"/>
                    </a:cubicBezTo>
                    <a:cubicBezTo>
                      <a:pt x="5451" y="3080"/>
                      <a:pt x="5911" y="3328"/>
                      <a:pt x="6291" y="3199"/>
                    </a:cubicBezTo>
                    <a:cubicBezTo>
                      <a:pt x="6370" y="3159"/>
                      <a:pt x="6436" y="3121"/>
                      <a:pt x="6499" y="3055"/>
                    </a:cubicBezTo>
                    <a:cubicBezTo>
                      <a:pt x="6514" y="3080"/>
                      <a:pt x="6540" y="3092"/>
                      <a:pt x="6565" y="3121"/>
                    </a:cubicBezTo>
                    <a:cubicBezTo>
                      <a:pt x="6697" y="3212"/>
                      <a:pt x="6867" y="3265"/>
                      <a:pt x="7037" y="3265"/>
                    </a:cubicBezTo>
                    <a:cubicBezTo>
                      <a:pt x="7049" y="3382"/>
                      <a:pt x="7090" y="3514"/>
                      <a:pt x="7128" y="3643"/>
                    </a:cubicBezTo>
                    <a:cubicBezTo>
                      <a:pt x="7260" y="3986"/>
                      <a:pt x="7483" y="4234"/>
                      <a:pt x="7732" y="4379"/>
                    </a:cubicBezTo>
                    <a:cubicBezTo>
                      <a:pt x="7339" y="4351"/>
                      <a:pt x="6986" y="4508"/>
                      <a:pt x="6854" y="4810"/>
                    </a:cubicBezTo>
                    <a:cubicBezTo>
                      <a:pt x="6672" y="5244"/>
                      <a:pt x="7011" y="5794"/>
                      <a:pt x="7600" y="6043"/>
                    </a:cubicBezTo>
                    <a:cubicBezTo>
                      <a:pt x="8203" y="6291"/>
                      <a:pt x="8833" y="6146"/>
                      <a:pt x="9015" y="5728"/>
                    </a:cubicBezTo>
                    <a:cubicBezTo>
                      <a:pt x="9188" y="5294"/>
                      <a:pt x="8858" y="4744"/>
                      <a:pt x="8257" y="4495"/>
                    </a:cubicBezTo>
                    <a:cubicBezTo>
                      <a:pt x="8244" y="4483"/>
                      <a:pt x="8216" y="4483"/>
                      <a:pt x="8191" y="4470"/>
                    </a:cubicBezTo>
                    <a:cubicBezTo>
                      <a:pt x="8244" y="4470"/>
                      <a:pt x="8295" y="4457"/>
                      <a:pt x="8336" y="4429"/>
                    </a:cubicBezTo>
                    <a:cubicBezTo>
                      <a:pt x="8766" y="4272"/>
                      <a:pt x="8936" y="3643"/>
                      <a:pt x="8700" y="3042"/>
                    </a:cubicBezTo>
                    <a:cubicBezTo>
                      <a:pt x="8609" y="2794"/>
                      <a:pt x="8465" y="2583"/>
                      <a:pt x="8282" y="2438"/>
                    </a:cubicBezTo>
                    <a:cubicBezTo>
                      <a:pt x="8663" y="1850"/>
                      <a:pt x="8675" y="1180"/>
                      <a:pt x="8282" y="878"/>
                    </a:cubicBezTo>
                    <a:cubicBezTo>
                      <a:pt x="7864" y="551"/>
                      <a:pt x="7442" y="998"/>
                      <a:pt x="6971" y="1614"/>
                    </a:cubicBezTo>
                    <a:cubicBezTo>
                      <a:pt x="6879" y="1731"/>
                      <a:pt x="6788" y="1850"/>
                      <a:pt x="6709" y="1966"/>
                    </a:cubicBezTo>
                    <a:cubicBezTo>
                      <a:pt x="6697" y="1900"/>
                      <a:pt x="6684" y="1850"/>
                      <a:pt x="6656" y="1797"/>
                    </a:cubicBezTo>
                    <a:cubicBezTo>
                      <a:pt x="6436" y="1193"/>
                      <a:pt x="5898" y="840"/>
                      <a:pt x="5464" y="1010"/>
                    </a:cubicBezTo>
                    <a:cubicBezTo>
                      <a:pt x="5020" y="1168"/>
                      <a:pt x="4863" y="1797"/>
                      <a:pt x="5083" y="2401"/>
                    </a:cubicBezTo>
                    <a:cubicBezTo>
                      <a:pt x="5112" y="2451"/>
                      <a:pt x="5124" y="2492"/>
                      <a:pt x="5149" y="2542"/>
                    </a:cubicBezTo>
                    <a:cubicBezTo>
                      <a:pt x="4967" y="2228"/>
                      <a:pt x="4533" y="2033"/>
                      <a:pt x="4036" y="2058"/>
                    </a:cubicBezTo>
                    <a:cubicBezTo>
                      <a:pt x="3800" y="2070"/>
                      <a:pt x="3577" y="2136"/>
                      <a:pt x="3394" y="2228"/>
                    </a:cubicBezTo>
                    <a:cubicBezTo>
                      <a:pt x="3394" y="2086"/>
                      <a:pt x="3369" y="1941"/>
                      <a:pt x="3316" y="1809"/>
                    </a:cubicBezTo>
                    <a:cubicBezTo>
                      <a:pt x="3709" y="1677"/>
                      <a:pt x="3970" y="1391"/>
                      <a:pt x="3998" y="1048"/>
                    </a:cubicBezTo>
                    <a:cubicBezTo>
                      <a:pt x="4023" y="539"/>
                      <a:pt x="3486" y="79"/>
                      <a:pt x="2791" y="42"/>
                    </a:cubicBezTo>
                    <a:cubicBezTo>
                      <a:pt x="2095" y="1"/>
                      <a:pt x="1507" y="394"/>
                      <a:pt x="1482" y="907"/>
                    </a:cubicBezTo>
                    <a:cubicBezTo>
                      <a:pt x="1466" y="1180"/>
                      <a:pt x="1611" y="1429"/>
                      <a:pt x="1860" y="1614"/>
                    </a:cubicBezTo>
                    <a:cubicBezTo>
                      <a:pt x="1768" y="1822"/>
                      <a:pt x="1718" y="2058"/>
                      <a:pt x="1718" y="2322"/>
                    </a:cubicBezTo>
                    <a:cubicBezTo>
                      <a:pt x="1731" y="2401"/>
                      <a:pt x="1731" y="2479"/>
                      <a:pt x="1743" y="2558"/>
                    </a:cubicBezTo>
                    <a:cubicBezTo>
                      <a:pt x="1690" y="2372"/>
                      <a:pt x="1586" y="2256"/>
                      <a:pt x="1375" y="2202"/>
                    </a:cubicBezTo>
                    <a:cubicBezTo>
                      <a:pt x="866" y="2099"/>
                      <a:pt x="315" y="2636"/>
                      <a:pt x="158" y="3394"/>
                    </a:cubicBezTo>
                    <a:cubicBezTo>
                      <a:pt x="1" y="4156"/>
                      <a:pt x="287" y="4863"/>
                      <a:pt x="800" y="4967"/>
                    </a:cubicBezTo>
                    <a:cubicBezTo>
                      <a:pt x="903" y="4995"/>
                      <a:pt x="982" y="4980"/>
                      <a:pt x="1061" y="4967"/>
                    </a:cubicBezTo>
                    <a:cubicBezTo>
                      <a:pt x="1010" y="5203"/>
                      <a:pt x="1035" y="5492"/>
                      <a:pt x="1139" y="5766"/>
                    </a:cubicBezTo>
                    <a:cubicBezTo>
                      <a:pt x="1363" y="6370"/>
                      <a:pt x="1900" y="6725"/>
                      <a:pt x="2331" y="6568"/>
                    </a:cubicBezTo>
                    <a:cubicBezTo>
                      <a:pt x="2529" y="6489"/>
                      <a:pt x="2662" y="6332"/>
                      <a:pt x="2740" y="6121"/>
                    </a:cubicBezTo>
                    <a:cubicBezTo>
                      <a:pt x="3001" y="6659"/>
                      <a:pt x="3511" y="6974"/>
                      <a:pt x="3957" y="6816"/>
                    </a:cubicBezTo>
                    <a:cubicBezTo>
                      <a:pt x="4429" y="6647"/>
                      <a:pt x="4640" y="6002"/>
                      <a:pt x="4429" y="5360"/>
                    </a:cubicBezTo>
                    <a:cubicBezTo>
                      <a:pt x="4653" y="5360"/>
                      <a:pt x="4901" y="5269"/>
                      <a:pt x="5124" y="5087"/>
                    </a:cubicBezTo>
                    <a:cubicBezTo>
                      <a:pt x="5083" y="5190"/>
                      <a:pt x="5046" y="5310"/>
                      <a:pt x="5020" y="5426"/>
                    </a:cubicBezTo>
                    <a:cubicBezTo>
                      <a:pt x="4863" y="6187"/>
                      <a:pt x="5149" y="6895"/>
                      <a:pt x="5675" y="6999"/>
                    </a:cubicBezTo>
                    <a:cubicBezTo>
                      <a:pt x="5728" y="7011"/>
                      <a:pt x="5778" y="7011"/>
                      <a:pt x="5832" y="7011"/>
                    </a:cubicBezTo>
                    <a:cubicBezTo>
                      <a:pt x="5609" y="7288"/>
                      <a:pt x="5555" y="7760"/>
                      <a:pt x="5728" y="8219"/>
                    </a:cubicBezTo>
                    <a:cubicBezTo>
                      <a:pt x="5948" y="8820"/>
                      <a:pt x="6486" y="9175"/>
                      <a:pt x="6920" y="9005"/>
                    </a:cubicBezTo>
                    <a:close/>
                    <a:moveTo>
                      <a:pt x="2633" y="4995"/>
                    </a:moveTo>
                    <a:cubicBezTo>
                      <a:pt x="2372" y="4495"/>
                      <a:pt x="1900" y="4234"/>
                      <a:pt x="1507" y="4379"/>
                    </a:cubicBezTo>
                    <a:cubicBezTo>
                      <a:pt x="1573" y="4193"/>
                      <a:pt x="1624" y="3973"/>
                      <a:pt x="1677" y="3737"/>
                    </a:cubicBezTo>
                    <a:cubicBezTo>
                      <a:pt x="1756" y="3328"/>
                      <a:pt x="1822" y="2951"/>
                      <a:pt x="1768" y="2674"/>
                    </a:cubicBezTo>
                    <a:cubicBezTo>
                      <a:pt x="1900" y="3133"/>
                      <a:pt x="2228" y="3473"/>
                      <a:pt x="2608" y="3460"/>
                    </a:cubicBezTo>
                    <a:cubicBezTo>
                      <a:pt x="2753" y="3448"/>
                      <a:pt x="2897" y="3394"/>
                      <a:pt x="3014" y="3291"/>
                    </a:cubicBezTo>
                    <a:cubicBezTo>
                      <a:pt x="3212" y="3564"/>
                      <a:pt x="3618" y="3750"/>
                      <a:pt x="4090" y="3737"/>
                    </a:cubicBezTo>
                    <a:cubicBezTo>
                      <a:pt x="4077" y="3762"/>
                      <a:pt x="4049" y="3788"/>
                      <a:pt x="4036" y="3800"/>
                    </a:cubicBezTo>
                    <a:cubicBezTo>
                      <a:pt x="3879" y="4036"/>
                      <a:pt x="3800" y="4288"/>
                      <a:pt x="3775" y="4508"/>
                    </a:cubicBezTo>
                    <a:cubicBezTo>
                      <a:pt x="3564" y="4391"/>
                      <a:pt x="3341" y="4366"/>
                      <a:pt x="3118" y="4429"/>
                    </a:cubicBezTo>
                    <a:cubicBezTo>
                      <a:pt x="2882" y="4524"/>
                      <a:pt x="2712" y="4731"/>
                      <a:pt x="2633" y="4995"/>
                    </a:cubicBezTo>
                    <a:close/>
                  </a:path>
                </a:pathLst>
              </a:custGeom>
              <a:solidFill>
                <a:srgbClr val="31140C">
                  <a:alpha val="29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229;p8"/>
              <p:cNvSpPr/>
              <p:nvPr/>
            </p:nvSpPr>
            <p:spPr>
              <a:xfrm>
                <a:off x="3120004" y="1394137"/>
                <a:ext cx="138300" cy="165906"/>
              </a:xfrm>
              <a:custGeom>
                <a:avLst/>
                <a:gdLst/>
                <a:ahLst/>
                <a:cxnLst/>
                <a:rect l="l" t="t" r="r" b="b"/>
                <a:pathLst>
                  <a:path w="2074" h="2488" extrusionOk="0">
                    <a:moveTo>
                      <a:pt x="1680" y="2252"/>
                    </a:moveTo>
                    <a:cubicBezTo>
                      <a:pt x="2058" y="2016"/>
                      <a:pt x="2073" y="1362"/>
                      <a:pt x="1718" y="811"/>
                    </a:cubicBezTo>
                    <a:cubicBezTo>
                      <a:pt x="1366" y="248"/>
                      <a:pt x="774" y="0"/>
                      <a:pt x="394" y="236"/>
                    </a:cubicBezTo>
                    <a:cubicBezTo>
                      <a:pt x="29" y="472"/>
                      <a:pt x="1" y="1113"/>
                      <a:pt x="356" y="1676"/>
                    </a:cubicBezTo>
                    <a:cubicBezTo>
                      <a:pt x="708" y="2227"/>
                      <a:pt x="1300" y="2488"/>
                      <a:pt x="1680" y="2252"/>
                    </a:cubicBezTo>
                    <a:close/>
                  </a:path>
                </a:pathLst>
              </a:custGeom>
              <a:solidFill>
                <a:srgbClr val="31140C">
                  <a:alpha val="29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8"/>
              <p:cNvSpPr/>
              <p:nvPr/>
            </p:nvSpPr>
            <p:spPr>
              <a:xfrm>
                <a:off x="3912802" y="1778567"/>
                <a:ext cx="133632" cy="174775"/>
              </a:xfrm>
              <a:custGeom>
                <a:avLst/>
                <a:gdLst/>
                <a:ahLst/>
                <a:cxnLst/>
                <a:rect l="l" t="t" r="r" b="b"/>
                <a:pathLst>
                  <a:path w="2004" h="2621" extrusionOk="0">
                    <a:moveTo>
                      <a:pt x="79" y="1205"/>
                    </a:moveTo>
                    <a:cubicBezTo>
                      <a:pt x="0" y="1900"/>
                      <a:pt x="353" y="2504"/>
                      <a:pt x="853" y="2570"/>
                    </a:cubicBezTo>
                    <a:cubicBezTo>
                      <a:pt x="1362" y="2620"/>
                      <a:pt x="1847" y="2111"/>
                      <a:pt x="1925" y="1428"/>
                    </a:cubicBezTo>
                    <a:cubicBezTo>
                      <a:pt x="2004" y="733"/>
                      <a:pt x="1664" y="117"/>
                      <a:pt x="1151" y="66"/>
                    </a:cubicBezTo>
                    <a:cubicBezTo>
                      <a:pt x="642" y="0"/>
                      <a:pt x="170" y="510"/>
                      <a:pt x="79" y="1205"/>
                    </a:cubicBezTo>
                    <a:close/>
                  </a:path>
                </a:pathLst>
              </a:custGeom>
              <a:solidFill>
                <a:srgbClr val="31140C">
                  <a:alpha val="29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8"/>
              <p:cNvSpPr/>
              <p:nvPr/>
            </p:nvSpPr>
            <p:spPr>
              <a:xfrm>
                <a:off x="3288646" y="1628996"/>
                <a:ext cx="139100" cy="176642"/>
              </a:xfrm>
              <a:custGeom>
                <a:avLst/>
                <a:gdLst/>
                <a:ahLst/>
                <a:cxnLst/>
                <a:rect l="l" t="t" r="r" b="b"/>
                <a:pathLst>
                  <a:path w="2086" h="2649" extrusionOk="0">
                    <a:moveTo>
                      <a:pt x="1626" y="2438"/>
                    </a:moveTo>
                    <a:cubicBezTo>
                      <a:pt x="2020" y="2231"/>
                      <a:pt x="2086" y="1561"/>
                      <a:pt x="1759" y="944"/>
                    </a:cubicBezTo>
                    <a:cubicBezTo>
                      <a:pt x="1431" y="331"/>
                      <a:pt x="840" y="1"/>
                      <a:pt x="447" y="211"/>
                    </a:cubicBezTo>
                    <a:cubicBezTo>
                      <a:pt x="54" y="422"/>
                      <a:pt x="0" y="1089"/>
                      <a:pt x="331" y="1705"/>
                    </a:cubicBezTo>
                    <a:cubicBezTo>
                      <a:pt x="658" y="2322"/>
                      <a:pt x="1233" y="2649"/>
                      <a:pt x="1626" y="2438"/>
                    </a:cubicBezTo>
                    <a:close/>
                  </a:path>
                </a:pathLst>
              </a:custGeom>
              <a:solidFill>
                <a:srgbClr val="31140C">
                  <a:alpha val="29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32;p8"/>
              <p:cNvSpPr/>
              <p:nvPr/>
            </p:nvSpPr>
            <p:spPr>
              <a:xfrm>
                <a:off x="3111402" y="1595854"/>
                <a:ext cx="141634" cy="107692"/>
              </a:xfrm>
              <a:custGeom>
                <a:avLst/>
                <a:gdLst/>
                <a:ahLst/>
                <a:cxnLst/>
                <a:rect l="l" t="t" r="r" b="b"/>
                <a:pathLst>
                  <a:path w="2124" h="1615" extrusionOk="0">
                    <a:moveTo>
                      <a:pt x="969" y="1561"/>
                    </a:moveTo>
                    <a:cubicBezTo>
                      <a:pt x="1532" y="1614"/>
                      <a:pt x="2029" y="1337"/>
                      <a:pt x="2070" y="919"/>
                    </a:cubicBezTo>
                    <a:cubicBezTo>
                      <a:pt x="2124" y="513"/>
                      <a:pt x="1702" y="133"/>
                      <a:pt x="1139" y="67"/>
                    </a:cubicBezTo>
                    <a:cubicBezTo>
                      <a:pt x="576" y="1"/>
                      <a:pt x="92" y="290"/>
                      <a:pt x="38" y="696"/>
                    </a:cubicBezTo>
                    <a:cubicBezTo>
                      <a:pt x="1" y="1114"/>
                      <a:pt x="419" y="1495"/>
                      <a:pt x="969" y="1561"/>
                    </a:cubicBezTo>
                    <a:close/>
                  </a:path>
                </a:pathLst>
              </a:custGeom>
              <a:solidFill>
                <a:srgbClr val="31140C">
                  <a:alpha val="29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33;p8"/>
              <p:cNvSpPr/>
              <p:nvPr/>
            </p:nvSpPr>
            <p:spPr>
              <a:xfrm>
                <a:off x="3256372" y="1413208"/>
                <a:ext cx="170574" cy="192379"/>
              </a:xfrm>
              <a:custGeom>
                <a:avLst/>
                <a:gdLst/>
                <a:ahLst/>
                <a:cxnLst/>
                <a:rect l="l" t="t" r="r" b="b"/>
                <a:pathLst>
                  <a:path w="2558" h="2885" extrusionOk="0">
                    <a:moveTo>
                      <a:pt x="2136" y="327"/>
                    </a:moveTo>
                    <a:cubicBezTo>
                      <a:pt x="1717" y="0"/>
                      <a:pt x="1299" y="434"/>
                      <a:pt x="827" y="1051"/>
                    </a:cubicBezTo>
                    <a:cubicBezTo>
                      <a:pt x="343" y="1664"/>
                      <a:pt x="0" y="2230"/>
                      <a:pt x="421" y="2557"/>
                    </a:cubicBezTo>
                    <a:cubicBezTo>
                      <a:pt x="840" y="2884"/>
                      <a:pt x="1560" y="2648"/>
                      <a:pt x="2032" y="2032"/>
                    </a:cubicBezTo>
                    <a:cubicBezTo>
                      <a:pt x="2516" y="1416"/>
                      <a:pt x="2557" y="642"/>
                      <a:pt x="2136" y="327"/>
                    </a:cubicBezTo>
                    <a:close/>
                  </a:path>
                </a:pathLst>
              </a:custGeom>
              <a:solidFill>
                <a:srgbClr val="31140C">
                  <a:alpha val="29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234;p8"/>
              <p:cNvSpPr/>
              <p:nvPr/>
            </p:nvSpPr>
            <p:spPr>
              <a:xfrm>
                <a:off x="3635840" y="1588802"/>
                <a:ext cx="140633" cy="143767"/>
              </a:xfrm>
              <a:custGeom>
                <a:avLst/>
                <a:gdLst/>
                <a:ahLst/>
                <a:cxnLst/>
                <a:rect l="l" t="t" r="r" b="b"/>
                <a:pathLst>
                  <a:path w="2109" h="2156" extrusionOk="0">
                    <a:moveTo>
                      <a:pt x="1337" y="0"/>
                    </a:moveTo>
                    <a:cubicBezTo>
                      <a:pt x="1004" y="0"/>
                      <a:pt x="626" y="223"/>
                      <a:pt x="366" y="604"/>
                    </a:cubicBezTo>
                    <a:cubicBezTo>
                      <a:pt x="1" y="1129"/>
                      <a:pt x="13" y="1783"/>
                      <a:pt x="394" y="2044"/>
                    </a:cubicBezTo>
                    <a:cubicBezTo>
                      <a:pt x="502" y="2120"/>
                      <a:pt x="629" y="2155"/>
                      <a:pt x="764" y="2155"/>
                    </a:cubicBezTo>
                    <a:cubicBezTo>
                      <a:pt x="1102" y="2155"/>
                      <a:pt x="1489" y="1932"/>
                      <a:pt x="1743" y="1547"/>
                    </a:cubicBezTo>
                    <a:cubicBezTo>
                      <a:pt x="2108" y="1022"/>
                      <a:pt x="2096" y="380"/>
                      <a:pt x="1715" y="119"/>
                    </a:cubicBezTo>
                    <a:cubicBezTo>
                      <a:pt x="1604" y="38"/>
                      <a:pt x="1475" y="0"/>
                      <a:pt x="1337" y="0"/>
                    </a:cubicBezTo>
                    <a:close/>
                  </a:path>
                </a:pathLst>
              </a:custGeom>
              <a:solidFill>
                <a:srgbClr val="4711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235;p8"/>
              <p:cNvSpPr/>
              <p:nvPr/>
            </p:nvSpPr>
            <p:spPr>
              <a:xfrm>
                <a:off x="3503740" y="1449900"/>
                <a:ext cx="115427" cy="155570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2333" extrusionOk="0">
                    <a:moveTo>
                      <a:pt x="845" y="1"/>
                    </a:moveTo>
                    <a:cubicBezTo>
                      <a:pt x="839" y="1"/>
                      <a:pt x="833" y="1"/>
                      <a:pt x="827" y="1"/>
                    </a:cubicBezTo>
                    <a:cubicBezTo>
                      <a:pt x="368" y="13"/>
                      <a:pt x="0" y="551"/>
                      <a:pt x="29" y="1193"/>
                    </a:cubicBezTo>
                    <a:cubicBezTo>
                      <a:pt x="53" y="1830"/>
                      <a:pt x="426" y="2333"/>
                      <a:pt x="870" y="2333"/>
                    </a:cubicBezTo>
                    <a:cubicBezTo>
                      <a:pt x="882" y="2333"/>
                      <a:pt x="894" y="2332"/>
                      <a:pt x="906" y="2331"/>
                    </a:cubicBezTo>
                    <a:cubicBezTo>
                      <a:pt x="1378" y="2319"/>
                      <a:pt x="1730" y="1781"/>
                      <a:pt x="1705" y="1139"/>
                    </a:cubicBezTo>
                    <a:cubicBezTo>
                      <a:pt x="1680" y="493"/>
                      <a:pt x="1296" y="1"/>
                      <a:pt x="845" y="1"/>
                    </a:cubicBezTo>
                    <a:close/>
                  </a:path>
                </a:pathLst>
              </a:custGeom>
              <a:solidFill>
                <a:srgbClr val="4711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36;p8"/>
              <p:cNvSpPr/>
              <p:nvPr/>
            </p:nvSpPr>
            <p:spPr>
              <a:xfrm>
                <a:off x="3451260" y="1664087"/>
                <a:ext cx="135566" cy="151303"/>
              </a:xfrm>
              <a:custGeom>
                <a:avLst/>
                <a:gdLst/>
                <a:ahLst/>
                <a:cxnLst/>
                <a:rect l="l" t="t" r="r" b="b"/>
                <a:pathLst>
                  <a:path w="2033" h="2269" extrusionOk="0">
                    <a:moveTo>
                      <a:pt x="819" y="1"/>
                    </a:moveTo>
                    <a:cubicBezTo>
                      <a:pt x="746" y="1"/>
                      <a:pt x="674" y="13"/>
                      <a:pt x="605" y="38"/>
                    </a:cubicBezTo>
                    <a:cubicBezTo>
                      <a:pt x="174" y="208"/>
                      <a:pt x="1" y="824"/>
                      <a:pt x="237" y="1428"/>
                    </a:cubicBezTo>
                    <a:cubicBezTo>
                      <a:pt x="423" y="1929"/>
                      <a:pt x="828" y="2268"/>
                      <a:pt x="1210" y="2268"/>
                    </a:cubicBezTo>
                    <a:cubicBezTo>
                      <a:pt x="1285" y="2268"/>
                      <a:pt x="1360" y="2255"/>
                      <a:pt x="1432" y="2227"/>
                    </a:cubicBezTo>
                    <a:cubicBezTo>
                      <a:pt x="1863" y="2057"/>
                      <a:pt x="2033" y="1441"/>
                      <a:pt x="1797" y="837"/>
                    </a:cubicBezTo>
                    <a:cubicBezTo>
                      <a:pt x="1609" y="332"/>
                      <a:pt x="1202" y="1"/>
                      <a:pt x="819" y="1"/>
                    </a:cubicBezTo>
                    <a:close/>
                  </a:path>
                </a:pathLst>
              </a:custGeom>
              <a:solidFill>
                <a:srgbClr val="4711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37;p8"/>
              <p:cNvSpPr/>
              <p:nvPr/>
            </p:nvSpPr>
            <p:spPr>
              <a:xfrm>
                <a:off x="3851695" y="1522251"/>
                <a:ext cx="135566" cy="151303"/>
              </a:xfrm>
              <a:custGeom>
                <a:avLst/>
                <a:gdLst/>
                <a:ahLst/>
                <a:cxnLst/>
                <a:rect l="l" t="t" r="r" b="b"/>
                <a:pathLst>
                  <a:path w="2033" h="2269" extrusionOk="0">
                    <a:moveTo>
                      <a:pt x="823" y="0"/>
                    </a:moveTo>
                    <a:cubicBezTo>
                      <a:pt x="748" y="0"/>
                      <a:pt x="673" y="14"/>
                      <a:pt x="601" y="42"/>
                    </a:cubicBezTo>
                    <a:cubicBezTo>
                      <a:pt x="157" y="199"/>
                      <a:pt x="0" y="828"/>
                      <a:pt x="224" y="1432"/>
                    </a:cubicBezTo>
                    <a:cubicBezTo>
                      <a:pt x="422" y="1937"/>
                      <a:pt x="831" y="2268"/>
                      <a:pt x="1214" y="2268"/>
                    </a:cubicBezTo>
                    <a:cubicBezTo>
                      <a:pt x="1287" y="2268"/>
                      <a:pt x="1359" y="2256"/>
                      <a:pt x="1428" y="2231"/>
                    </a:cubicBezTo>
                    <a:cubicBezTo>
                      <a:pt x="1859" y="2061"/>
                      <a:pt x="2032" y="1445"/>
                      <a:pt x="1796" y="841"/>
                    </a:cubicBezTo>
                    <a:cubicBezTo>
                      <a:pt x="1610" y="339"/>
                      <a:pt x="1205" y="0"/>
                      <a:pt x="823" y="0"/>
                    </a:cubicBezTo>
                    <a:close/>
                  </a:path>
                </a:pathLst>
              </a:custGeom>
              <a:solidFill>
                <a:srgbClr val="4711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38;p8"/>
              <p:cNvSpPr/>
              <p:nvPr/>
            </p:nvSpPr>
            <p:spPr>
              <a:xfrm>
                <a:off x="3715327" y="1439164"/>
                <a:ext cx="134499" cy="151303"/>
              </a:xfrm>
              <a:custGeom>
                <a:avLst/>
                <a:gdLst/>
                <a:ahLst/>
                <a:cxnLst/>
                <a:rect l="l" t="t" r="r" b="b"/>
                <a:pathLst>
                  <a:path w="2017" h="2269" extrusionOk="0">
                    <a:moveTo>
                      <a:pt x="811" y="1"/>
                    </a:moveTo>
                    <a:cubicBezTo>
                      <a:pt x="736" y="1"/>
                      <a:pt x="661" y="14"/>
                      <a:pt x="589" y="42"/>
                    </a:cubicBezTo>
                    <a:cubicBezTo>
                      <a:pt x="158" y="212"/>
                      <a:pt x="1" y="829"/>
                      <a:pt x="224" y="1432"/>
                    </a:cubicBezTo>
                    <a:cubicBezTo>
                      <a:pt x="422" y="1939"/>
                      <a:pt x="830" y="2269"/>
                      <a:pt x="1213" y="2269"/>
                    </a:cubicBezTo>
                    <a:cubicBezTo>
                      <a:pt x="1287" y="2269"/>
                      <a:pt x="1359" y="2257"/>
                      <a:pt x="1429" y="2231"/>
                    </a:cubicBezTo>
                    <a:cubicBezTo>
                      <a:pt x="1860" y="2061"/>
                      <a:pt x="2017" y="1445"/>
                      <a:pt x="1797" y="841"/>
                    </a:cubicBezTo>
                    <a:cubicBezTo>
                      <a:pt x="1600" y="340"/>
                      <a:pt x="1193" y="1"/>
                      <a:pt x="811" y="1"/>
                    </a:cubicBezTo>
                    <a:close/>
                  </a:path>
                </a:pathLst>
              </a:custGeom>
              <a:solidFill>
                <a:srgbClr val="4711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" name="Google Shape;239;p8"/>
              <p:cNvSpPr/>
              <p:nvPr/>
            </p:nvSpPr>
            <p:spPr>
              <a:xfrm>
                <a:off x="3757271" y="1827128"/>
                <a:ext cx="135566" cy="151369"/>
              </a:xfrm>
              <a:custGeom>
                <a:avLst/>
                <a:gdLst/>
                <a:ahLst/>
                <a:cxnLst/>
                <a:rect l="l" t="t" r="r" b="b"/>
                <a:pathLst>
                  <a:path w="2033" h="2270" extrusionOk="0">
                    <a:moveTo>
                      <a:pt x="828" y="1"/>
                    </a:moveTo>
                    <a:cubicBezTo>
                      <a:pt x="751" y="1"/>
                      <a:pt x="675" y="14"/>
                      <a:pt x="602" y="43"/>
                    </a:cubicBezTo>
                    <a:cubicBezTo>
                      <a:pt x="171" y="200"/>
                      <a:pt x="1" y="829"/>
                      <a:pt x="237" y="1433"/>
                    </a:cubicBezTo>
                    <a:cubicBezTo>
                      <a:pt x="424" y="1940"/>
                      <a:pt x="831" y="2269"/>
                      <a:pt x="1213" y="2269"/>
                    </a:cubicBezTo>
                    <a:cubicBezTo>
                      <a:pt x="1287" y="2269"/>
                      <a:pt x="1359" y="2257"/>
                      <a:pt x="1429" y="2232"/>
                    </a:cubicBezTo>
                    <a:cubicBezTo>
                      <a:pt x="1860" y="2062"/>
                      <a:pt x="2033" y="1446"/>
                      <a:pt x="1797" y="842"/>
                    </a:cubicBezTo>
                    <a:cubicBezTo>
                      <a:pt x="1611" y="332"/>
                      <a:pt x="1208" y="1"/>
                      <a:pt x="828" y="1"/>
                    </a:cubicBezTo>
                    <a:close/>
                  </a:path>
                </a:pathLst>
              </a:custGeom>
              <a:solidFill>
                <a:srgbClr val="4711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240;p8"/>
              <p:cNvSpPr/>
              <p:nvPr/>
            </p:nvSpPr>
            <p:spPr>
              <a:xfrm>
                <a:off x="3079033" y="1423960"/>
                <a:ext cx="138233" cy="146435"/>
              </a:xfrm>
              <a:custGeom>
                <a:avLst/>
                <a:gdLst/>
                <a:ahLst/>
                <a:cxnLst/>
                <a:rect l="l" t="t" r="r" b="b"/>
                <a:pathLst>
                  <a:path w="2073" h="2196" extrusionOk="0">
                    <a:moveTo>
                      <a:pt x="712" y="1"/>
                    </a:moveTo>
                    <a:cubicBezTo>
                      <a:pt x="597" y="1"/>
                      <a:pt x="489" y="29"/>
                      <a:pt x="393" y="88"/>
                    </a:cubicBezTo>
                    <a:cubicBezTo>
                      <a:pt x="16" y="336"/>
                      <a:pt x="0" y="978"/>
                      <a:pt x="356" y="1528"/>
                    </a:cubicBezTo>
                    <a:cubicBezTo>
                      <a:pt x="619" y="1949"/>
                      <a:pt x="1015" y="2195"/>
                      <a:pt x="1357" y="2195"/>
                    </a:cubicBezTo>
                    <a:cubicBezTo>
                      <a:pt x="1473" y="2195"/>
                      <a:pt x="1583" y="2167"/>
                      <a:pt x="1680" y="2107"/>
                    </a:cubicBezTo>
                    <a:cubicBezTo>
                      <a:pt x="2045" y="1871"/>
                      <a:pt x="2073" y="1226"/>
                      <a:pt x="1718" y="663"/>
                    </a:cubicBezTo>
                    <a:cubicBezTo>
                      <a:pt x="1453" y="251"/>
                      <a:pt x="1055" y="1"/>
                      <a:pt x="712" y="1"/>
                    </a:cubicBezTo>
                    <a:close/>
                  </a:path>
                </a:pathLst>
              </a:custGeom>
              <a:solidFill>
                <a:srgbClr val="4711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41;p8"/>
              <p:cNvSpPr/>
              <p:nvPr/>
            </p:nvSpPr>
            <p:spPr>
              <a:xfrm>
                <a:off x="3109641" y="1441098"/>
                <a:ext cx="73484" cy="108492"/>
              </a:xfrm>
              <a:custGeom>
                <a:avLst/>
                <a:gdLst/>
                <a:ahLst/>
                <a:cxnLst/>
                <a:rect l="l" t="t" r="r" b="b"/>
                <a:pathLst>
                  <a:path w="1102" h="1627" extrusionOk="0">
                    <a:moveTo>
                      <a:pt x="41" y="1"/>
                    </a:moveTo>
                    <a:cubicBezTo>
                      <a:pt x="54" y="1"/>
                      <a:pt x="54" y="54"/>
                      <a:pt x="66" y="120"/>
                    </a:cubicBezTo>
                    <a:cubicBezTo>
                      <a:pt x="79" y="199"/>
                      <a:pt x="107" y="303"/>
                      <a:pt x="158" y="406"/>
                    </a:cubicBezTo>
                    <a:cubicBezTo>
                      <a:pt x="211" y="513"/>
                      <a:pt x="290" y="605"/>
                      <a:pt x="394" y="683"/>
                    </a:cubicBezTo>
                    <a:cubicBezTo>
                      <a:pt x="485" y="762"/>
                      <a:pt x="604" y="800"/>
                      <a:pt x="708" y="866"/>
                    </a:cubicBezTo>
                    <a:cubicBezTo>
                      <a:pt x="815" y="919"/>
                      <a:pt x="919" y="998"/>
                      <a:pt x="997" y="1102"/>
                    </a:cubicBezTo>
                    <a:cubicBezTo>
                      <a:pt x="1035" y="1155"/>
                      <a:pt x="1064" y="1205"/>
                      <a:pt x="1076" y="1259"/>
                    </a:cubicBezTo>
                    <a:cubicBezTo>
                      <a:pt x="1089" y="1325"/>
                      <a:pt x="1101" y="1378"/>
                      <a:pt x="1089" y="1416"/>
                    </a:cubicBezTo>
                    <a:cubicBezTo>
                      <a:pt x="1076" y="1507"/>
                      <a:pt x="1023" y="1573"/>
                      <a:pt x="985" y="1598"/>
                    </a:cubicBezTo>
                    <a:cubicBezTo>
                      <a:pt x="944" y="1627"/>
                      <a:pt x="919" y="1614"/>
                      <a:pt x="906" y="1598"/>
                    </a:cubicBezTo>
                    <a:cubicBezTo>
                      <a:pt x="894" y="1573"/>
                      <a:pt x="957" y="1520"/>
                      <a:pt x="944" y="1403"/>
                    </a:cubicBezTo>
                    <a:cubicBezTo>
                      <a:pt x="944" y="1337"/>
                      <a:pt x="919" y="1284"/>
                      <a:pt x="865" y="1221"/>
                    </a:cubicBezTo>
                    <a:cubicBezTo>
                      <a:pt x="815" y="1155"/>
                      <a:pt x="736" y="1089"/>
                      <a:pt x="629" y="1035"/>
                    </a:cubicBezTo>
                    <a:cubicBezTo>
                      <a:pt x="538" y="985"/>
                      <a:pt x="406" y="919"/>
                      <a:pt x="290" y="812"/>
                    </a:cubicBezTo>
                    <a:cubicBezTo>
                      <a:pt x="170" y="708"/>
                      <a:pt x="92" y="576"/>
                      <a:pt x="54" y="447"/>
                    </a:cubicBezTo>
                    <a:cubicBezTo>
                      <a:pt x="0" y="315"/>
                      <a:pt x="0" y="199"/>
                      <a:pt x="0" y="120"/>
                    </a:cubicBezTo>
                    <a:cubicBezTo>
                      <a:pt x="13" y="42"/>
                      <a:pt x="29" y="1"/>
                      <a:pt x="41" y="1"/>
                    </a:cubicBezTo>
                    <a:close/>
                  </a:path>
                </a:pathLst>
              </a:custGeom>
              <a:solidFill>
                <a:srgbClr val="7F3C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42;p8"/>
              <p:cNvSpPr/>
              <p:nvPr/>
            </p:nvSpPr>
            <p:spPr>
              <a:xfrm>
                <a:off x="3894439" y="1802656"/>
                <a:ext cx="133698" cy="167640"/>
              </a:xfrm>
              <a:custGeom>
                <a:avLst/>
                <a:gdLst/>
                <a:ahLst/>
                <a:cxnLst/>
                <a:rect l="l" t="t" r="r" b="b"/>
                <a:pathLst>
                  <a:path w="2005" h="2514" extrusionOk="0">
                    <a:moveTo>
                      <a:pt x="1082" y="0"/>
                    </a:moveTo>
                    <a:cubicBezTo>
                      <a:pt x="597" y="0"/>
                      <a:pt x="154" y="496"/>
                      <a:pt x="79" y="1146"/>
                    </a:cubicBezTo>
                    <a:cubicBezTo>
                      <a:pt x="1" y="1838"/>
                      <a:pt x="341" y="2454"/>
                      <a:pt x="853" y="2508"/>
                    </a:cubicBezTo>
                    <a:cubicBezTo>
                      <a:pt x="883" y="2512"/>
                      <a:pt x="912" y="2513"/>
                      <a:pt x="942" y="2513"/>
                    </a:cubicBezTo>
                    <a:cubicBezTo>
                      <a:pt x="1418" y="2513"/>
                      <a:pt x="1852" y="2021"/>
                      <a:pt x="1926" y="1366"/>
                    </a:cubicBezTo>
                    <a:cubicBezTo>
                      <a:pt x="2004" y="674"/>
                      <a:pt x="1665" y="70"/>
                      <a:pt x="1155" y="4"/>
                    </a:cubicBezTo>
                    <a:cubicBezTo>
                      <a:pt x="1131" y="2"/>
                      <a:pt x="1106" y="0"/>
                      <a:pt x="1082" y="0"/>
                    </a:cubicBezTo>
                    <a:close/>
                  </a:path>
                </a:pathLst>
              </a:custGeom>
              <a:solidFill>
                <a:srgbClr val="4711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" name="Google Shape;243;p8"/>
              <p:cNvSpPr/>
              <p:nvPr/>
            </p:nvSpPr>
            <p:spPr>
              <a:xfrm>
                <a:off x="3943318" y="1816126"/>
                <a:ext cx="31541" cy="130098"/>
              </a:xfrm>
              <a:custGeom>
                <a:avLst/>
                <a:gdLst/>
                <a:ahLst/>
                <a:cxnLst/>
                <a:rect l="l" t="t" r="r" b="b"/>
                <a:pathLst>
                  <a:path w="473" h="1951" extrusionOk="0">
                    <a:moveTo>
                      <a:pt x="394" y="0"/>
                    </a:moveTo>
                    <a:cubicBezTo>
                      <a:pt x="394" y="13"/>
                      <a:pt x="369" y="51"/>
                      <a:pt x="328" y="129"/>
                    </a:cubicBezTo>
                    <a:cubicBezTo>
                      <a:pt x="290" y="195"/>
                      <a:pt x="237" y="299"/>
                      <a:pt x="211" y="419"/>
                    </a:cubicBezTo>
                    <a:cubicBezTo>
                      <a:pt x="186" y="535"/>
                      <a:pt x="186" y="680"/>
                      <a:pt x="211" y="799"/>
                    </a:cubicBezTo>
                    <a:cubicBezTo>
                      <a:pt x="249" y="916"/>
                      <a:pt x="328" y="1048"/>
                      <a:pt x="381" y="1164"/>
                    </a:cubicBezTo>
                    <a:cubicBezTo>
                      <a:pt x="435" y="1284"/>
                      <a:pt x="472" y="1416"/>
                      <a:pt x="460" y="1545"/>
                    </a:cubicBezTo>
                    <a:cubicBezTo>
                      <a:pt x="460" y="1623"/>
                      <a:pt x="447" y="1677"/>
                      <a:pt x="422" y="1743"/>
                    </a:cubicBezTo>
                    <a:cubicBezTo>
                      <a:pt x="394" y="1793"/>
                      <a:pt x="356" y="1834"/>
                      <a:pt x="315" y="1872"/>
                    </a:cubicBezTo>
                    <a:cubicBezTo>
                      <a:pt x="237" y="1938"/>
                      <a:pt x="158" y="1950"/>
                      <a:pt x="92" y="1950"/>
                    </a:cubicBezTo>
                    <a:cubicBezTo>
                      <a:pt x="42" y="1938"/>
                      <a:pt x="13" y="1913"/>
                      <a:pt x="29" y="1900"/>
                    </a:cubicBezTo>
                    <a:cubicBezTo>
                      <a:pt x="29" y="1872"/>
                      <a:pt x="120" y="1872"/>
                      <a:pt x="199" y="1768"/>
                    </a:cubicBezTo>
                    <a:cubicBezTo>
                      <a:pt x="237" y="1714"/>
                      <a:pt x="265" y="1652"/>
                      <a:pt x="265" y="1557"/>
                    </a:cubicBezTo>
                    <a:cubicBezTo>
                      <a:pt x="265" y="1466"/>
                      <a:pt x="237" y="1362"/>
                      <a:pt x="186" y="1258"/>
                    </a:cubicBezTo>
                    <a:cubicBezTo>
                      <a:pt x="133" y="1139"/>
                      <a:pt x="67" y="1007"/>
                      <a:pt x="29" y="837"/>
                    </a:cubicBezTo>
                    <a:cubicBezTo>
                      <a:pt x="1" y="680"/>
                      <a:pt x="29" y="510"/>
                      <a:pt x="79" y="378"/>
                    </a:cubicBezTo>
                    <a:cubicBezTo>
                      <a:pt x="133" y="249"/>
                      <a:pt x="211" y="142"/>
                      <a:pt x="277" y="79"/>
                    </a:cubicBezTo>
                    <a:cubicBezTo>
                      <a:pt x="344" y="25"/>
                      <a:pt x="381" y="0"/>
                      <a:pt x="394" y="0"/>
                    </a:cubicBezTo>
                    <a:close/>
                  </a:path>
                </a:pathLst>
              </a:custGeom>
              <a:solidFill>
                <a:srgbClr val="7F3C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" name="Google Shape;244;p8"/>
              <p:cNvSpPr/>
              <p:nvPr/>
            </p:nvSpPr>
            <p:spPr>
              <a:xfrm>
                <a:off x="3246809" y="1658819"/>
                <a:ext cx="139100" cy="157104"/>
              </a:xfrm>
              <a:custGeom>
                <a:avLst/>
                <a:gdLst/>
                <a:ahLst/>
                <a:cxnLst/>
                <a:rect l="l" t="t" r="r" b="b"/>
                <a:pathLst>
                  <a:path w="2086" h="2356" extrusionOk="0">
                    <a:moveTo>
                      <a:pt x="721" y="1"/>
                    </a:moveTo>
                    <a:cubicBezTo>
                      <a:pt x="628" y="1"/>
                      <a:pt x="540" y="21"/>
                      <a:pt x="460" y="63"/>
                    </a:cubicBezTo>
                    <a:cubicBezTo>
                      <a:pt x="66" y="274"/>
                      <a:pt x="0" y="944"/>
                      <a:pt x="331" y="1557"/>
                    </a:cubicBezTo>
                    <a:cubicBezTo>
                      <a:pt x="591" y="2048"/>
                      <a:pt x="1017" y="2356"/>
                      <a:pt x="1378" y="2356"/>
                    </a:cubicBezTo>
                    <a:cubicBezTo>
                      <a:pt x="1471" y="2356"/>
                      <a:pt x="1559" y="2336"/>
                      <a:pt x="1639" y="2293"/>
                    </a:cubicBezTo>
                    <a:cubicBezTo>
                      <a:pt x="2032" y="2083"/>
                      <a:pt x="2086" y="1416"/>
                      <a:pt x="1771" y="799"/>
                    </a:cubicBezTo>
                    <a:cubicBezTo>
                      <a:pt x="1511" y="308"/>
                      <a:pt x="1083" y="1"/>
                      <a:pt x="721" y="1"/>
                    </a:cubicBezTo>
                    <a:close/>
                  </a:path>
                </a:pathLst>
              </a:custGeom>
              <a:solidFill>
                <a:srgbClr val="4711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245;p8"/>
              <p:cNvSpPr/>
              <p:nvPr/>
            </p:nvSpPr>
            <p:spPr>
              <a:xfrm>
                <a:off x="3268814" y="1674557"/>
                <a:ext cx="82086" cy="125897"/>
              </a:xfrm>
              <a:custGeom>
                <a:avLst/>
                <a:gdLst/>
                <a:ahLst/>
                <a:cxnLst/>
                <a:rect l="l" t="t" r="r" b="b"/>
                <a:pathLst>
                  <a:path w="1231" h="1888" extrusionOk="0">
                    <a:moveTo>
                      <a:pt x="1230" y="1872"/>
                    </a:moveTo>
                    <a:cubicBezTo>
                      <a:pt x="1230" y="1887"/>
                      <a:pt x="1164" y="1887"/>
                      <a:pt x="1073" y="1859"/>
                    </a:cubicBezTo>
                    <a:cubicBezTo>
                      <a:pt x="982" y="1834"/>
                      <a:pt x="850" y="1780"/>
                      <a:pt x="733" y="1664"/>
                    </a:cubicBezTo>
                    <a:cubicBezTo>
                      <a:pt x="680" y="1598"/>
                      <a:pt x="630" y="1532"/>
                      <a:pt x="589" y="1453"/>
                    </a:cubicBezTo>
                    <a:cubicBezTo>
                      <a:pt x="564" y="1416"/>
                      <a:pt x="551" y="1362"/>
                      <a:pt x="535" y="1309"/>
                    </a:cubicBezTo>
                    <a:cubicBezTo>
                      <a:pt x="535" y="1243"/>
                      <a:pt x="551" y="1192"/>
                      <a:pt x="564" y="1151"/>
                    </a:cubicBezTo>
                    <a:cubicBezTo>
                      <a:pt x="576" y="1114"/>
                      <a:pt x="589" y="1073"/>
                      <a:pt x="589" y="1035"/>
                    </a:cubicBezTo>
                    <a:cubicBezTo>
                      <a:pt x="601" y="1007"/>
                      <a:pt x="601" y="969"/>
                      <a:pt x="601" y="928"/>
                    </a:cubicBezTo>
                    <a:cubicBezTo>
                      <a:pt x="601" y="865"/>
                      <a:pt x="601" y="799"/>
                      <a:pt x="589" y="733"/>
                    </a:cubicBezTo>
                    <a:cubicBezTo>
                      <a:pt x="551" y="485"/>
                      <a:pt x="394" y="299"/>
                      <a:pt x="249" y="195"/>
                    </a:cubicBezTo>
                    <a:cubicBezTo>
                      <a:pt x="117" y="92"/>
                      <a:pt x="1" y="51"/>
                      <a:pt x="13" y="25"/>
                    </a:cubicBezTo>
                    <a:cubicBezTo>
                      <a:pt x="13" y="0"/>
                      <a:pt x="38" y="0"/>
                      <a:pt x="104" y="0"/>
                    </a:cubicBezTo>
                    <a:cubicBezTo>
                      <a:pt x="158" y="0"/>
                      <a:pt x="237" y="13"/>
                      <a:pt x="328" y="63"/>
                    </a:cubicBezTo>
                    <a:cubicBezTo>
                      <a:pt x="419" y="104"/>
                      <a:pt x="523" y="170"/>
                      <a:pt x="614" y="287"/>
                    </a:cubicBezTo>
                    <a:cubicBezTo>
                      <a:pt x="693" y="393"/>
                      <a:pt x="771" y="535"/>
                      <a:pt x="800" y="692"/>
                    </a:cubicBezTo>
                    <a:cubicBezTo>
                      <a:pt x="812" y="771"/>
                      <a:pt x="825" y="865"/>
                      <a:pt x="812" y="944"/>
                    </a:cubicBezTo>
                    <a:cubicBezTo>
                      <a:pt x="812" y="994"/>
                      <a:pt x="800" y="1035"/>
                      <a:pt x="787" y="1085"/>
                    </a:cubicBezTo>
                    <a:cubicBezTo>
                      <a:pt x="771" y="1126"/>
                      <a:pt x="759" y="1180"/>
                      <a:pt x="746" y="1205"/>
                    </a:cubicBezTo>
                    <a:cubicBezTo>
                      <a:pt x="733" y="1243"/>
                      <a:pt x="721" y="1271"/>
                      <a:pt x="721" y="1296"/>
                    </a:cubicBezTo>
                    <a:cubicBezTo>
                      <a:pt x="721" y="1321"/>
                      <a:pt x="721" y="1350"/>
                      <a:pt x="733" y="1387"/>
                    </a:cubicBezTo>
                    <a:cubicBezTo>
                      <a:pt x="759" y="1453"/>
                      <a:pt x="800" y="1519"/>
                      <a:pt x="837" y="1573"/>
                    </a:cubicBezTo>
                    <a:cubicBezTo>
                      <a:pt x="916" y="1677"/>
                      <a:pt x="1023" y="1755"/>
                      <a:pt x="1101" y="1793"/>
                    </a:cubicBezTo>
                    <a:cubicBezTo>
                      <a:pt x="1180" y="1847"/>
                      <a:pt x="1230" y="1859"/>
                      <a:pt x="1230" y="1872"/>
                    </a:cubicBezTo>
                    <a:close/>
                  </a:path>
                </a:pathLst>
              </a:custGeom>
              <a:solidFill>
                <a:srgbClr val="C264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8"/>
              <p:cNvSpPr/>
              <p:nvPr/>
            </p:nvSpPr>
            <p:spPr>
              <a:xfrm>
                <a:off x="3070431" y="1619809"/>
                <a:ext cx="140767" cy="100757"/>
              </a:xfrm>
              <a:custGeom>
                <a:avLst/>
                <a:gdLst/>
                <a:ahLst/>
                <a:cxnLst/>
                <a:rect l="l" t="t" r="r" b="b"/>
                <a:pathLst>
                  <a:path w="2111" h="1511" extrusionOk="0">
                    <a:moveTo>
                      <a:pt x="1006" y="1"/>
                    </a:moveTo>
                    <a:cubicBezTo>
                      <a:pt x="502" y="1"/>
                      <a:pt x="87" y="263"/>
                      <a:pt x="38" y="648"/>
                    </a:cubicBezTo>
                    <a:cubicBezTo>
                      <a:pt x="0" y="1057"/>
                      <a:pt x="419" y="1435"/>
                      <a:pt x="969" y="1501"/>
                    </a:cubicBezTo>
                    <a:cubicBezTo>
                      <a:pt x="1023" y="1507"/>
                      <a:pt x="1076" y="1510"/>
                      <a:pt x="1129" y="1510"/>
                    </a:cubicBezTo>
                    <a:cubicBezTo>
                      <a:pt x="1621" y="1510"/>
                      <a:pt x="2021" y="1238"/>
                      <a:pt x="2070" y="872"/>
                    </a:cubicBezTo>
                    <a:cubicBezTo>
                      <a:pt x="2111" y="453"/>
                      <a:pt x="1702" y="73"/>
                      <a:pt x="1139" y="7"/>
                    </a:cubicBezTo>
                    <a:cubicBezTo>
                      <a:pt x="1094" y="3"/>
                      <a:pt x="1050" y="1"/>
                      <a:pt x="1006" y="1"/>
                    </a:cubicBezTo>
                    <a:close/>
                  </a:path>
                </a:pathLst>
              </a:custGeom>
              <a:solidFill>
                <a:srgbClr val="4711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47;p8"/>
              <p:cNvSpPr/>
              <p:nvPr/>
            </p:nvSpPr>
            <p:spPr>
              <a:xfrm>
                <a:off x="3083434" y="1650817"/>
                <a:ext cx="113694" cy="39543"/>
              </a:xfrm>
              <a:custGeom>
                <a:avLst/>
                <a:gdLst/>
                <a:ahLst/>
                <a:cxnLst/>
                <a:rect l="l" t="t" r="r" b="b"/>
                <a:pathLst>
                  <a:path w="1705" h="593" extrusionOk="0">
                    <a:moveTo>
                      <a:pt x="0" y="133"/>
                    </a:moveTo>
                    <a:cubicBezTo>
                      <a:pt x="13" y="133"/>
                      <a:pt x="54" y="158"/>
                      <a:pt x="107" y="212"/>
                    </a:cubicBezTo>
                    <a:cubicBezTo>
                      <a:pt x="158" y="249"/>
                      <a:pt x="236" y="315"/>
                      <a:pt x="343" y="356"/>
                    </a:cubicBezTo>
                    <a:cubicBezTo>
                      <a:pt x="434" y="394"/>
                      <a:pt x="551" y="407"/>
                      <a:pt x="642" y="369"/>
                    </a:cubicBezTo>
                    <a:cubicBezTo>
                      <a:pt x="695" y="341"/>
                      <a:pt x="721" y="315"/>
                      <a:pt x="761" y="278"/>
                    </a:cubicBezTo>
                    <a:cubicBezTo>
                      <a:pt x="799" y="224"/>
                      <a:pt x="853" y="171"/>
                      <a:pt x="906" y="146"/>
                    </a:cubicBezTo>
                    <a:cubicBezTo>
                      <a:pt x="1022" y="67"/>
                      <a:pt x="1142" y="26"/>
                      <a:pt x="1246" y="13"/>
                    </a:cubicBezTo>
                    <a:cubicBezTo>
                      <a:pt x="1312" y="1"/>
                      <a:pt x="1350" y="1"/>
                      <a:pt x="1403" y="13"/>
                    </a:cubicBezTo>
                    <a:cubicBezTo>
                      <a:pt x="1469" y="13"/>
                      <a:pt x="1507" y="26"/>
                      <a:pt x="1548" y="54"/>
                    </a:cubicBezTo>
                    <a:cubicBezTo>
                      <a:pt x="1626" y="92"/>
                      <a:pt x="1680" y="158"/>
                      <a:pt x="1692" y="212"/>
                    </a:cubicBezTo>
                    <a:cubicBezTo>
                      <a:pt x="1705" y="262"/>
                      <a:pt x="1692" y="290"/>
                      <a:pt x="1680" y="290"/>
                    </a:cubicBezTo>
                    <a:cubicBezTo>
                      <a:pt x="1652" y="290"/>
                      <a:pt x="1639" y="278"/>
                      <a:pt x="1614" y="249"/>
                    </a:cubicBezTo>
                    <a:cubicBezTo>
                      <a:pt x="1585" y="237"/>
                      <a:pt x="1560" y="212"/>
                      <a:pt x="1494" y="199"/>
                    </a:cubicBezTo>
                    <a:cubicBezTo>
                      <a:pt x="1444" y="183"/>
                      <a:pt x="1378" y="183"/>
                      <a:pt x="1287" y="212"/>
                    </a:cubicBezTo>
                    <a:cubicBezTo>
                      <a:pt x="1208" y="224"/>
                      <a:pt x="1114" y="262"/>
                      <a:pt x="1035" y="315"/>
                    </a:cubicBezTo>
                    <a:cubicBezTo>
                      <a:pt x="997" y="341"/>
                      <a:pt x="956" y="369"/>
                      <a:pt x="906" y="419"/>
                    </a:cubicBezTo>
                    <a:cubicBezTo>
                      <a:pt x="878" y="448"/>
                      <a:pt x="853" y="460"/>
                      <a:pt x="827" y="485"/>
                    </a:cubicBezTo>
                    <a:cubicBezTo>
                      <a:pt x="787" y="514"/>
                      <a:pt x="749" y="526"/>
                      <a:pt x="708" y="539"/>
                    </a:cubicBezTo>
                    <a:cubicBezTo>
                      <a:pt x="551" y="592"/>
                      <a:pt x="393" y="551"/>
                      <a:pt x="277" y="473"/>
                    </a:cubicBezTo>
                    <a:cubicBezTo>
                      <a:pt x="158" y="407"/>
                      <a:pt x="91" y="315"/>
                      <a:pt x="54" y="249"/>
                    </a:cubicBezTo>
                    <a:cubicBezTo>
                      <a:pt x="13" y="183"/>
                      <a:pt x="0" y="146"/>
                      <a:pt x="0" y="133"/>
                    </a:cubicBezTo>
                    <a:close/>
                  </a:path>
                </a:pathLst>
              </a:custGeom>
              <a:solidFill>
                <a:srgbClr val="C264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8"/>
              <p:cNvSpPr/>
              <p:nvPr/>
            </p:nvSpPr>
            <p:spPr>
              <a:xfrm>
                <a:off x="3800949" y="1426694"/>
                <a:ext cx="170574" cy="165839"/>
              </a:xfrm>
              <a:custGeom>
                <a:avLst/>
                <a:gdLst/>
                <a:ahLst/>
                <a:cxnLst/>
                <a:rect l="l" t="t" r="r" b="b"/>
                <a:pathLst>
                  <a:path w="2558" h="2487" extrusionOk="0">
                    <a:moveTo>
                      <a:pt x="1838" y="0"/>
                    </a:moveTo>
                    <a:cubicBezTo>
                      <a:pt x="1516" y="0"/>
                      <a:pt x="1187" y="363"/>
                      <a:pt x="827" y="833"/>
                    </a:cubicBezTo>
                    <a:cubicBezTo>
                      <a:pt x="340" y="1450"/>
                      <a:pt x="0" y="2013"/>
                      <a:pt x="418" y="2340"/>
                    </a:cubicBezTo>
                    <a:cubicBezTo>
                      <a:pt x="547" y="2439"/>
                      <a:pt x="703" y="2487"/>
                      <a:pt x="871" y="2487"/>
                    </a:cubicBezTo>
                    <a:cubicBezTo>
                      <a:pt x="1255" y="2487"/>
                      <a:pt x="1704" y="2239"/>
                      <a:pt x="2032" y="1802"/>
                    </a:cubicBezTo>
                    <a:cubicBezTo>
                      <a:pt x="2516" y="1185"/>
                      <a:pt x="2557" y="427"/>
                      <a:pt x="2136" y="113"/>
                    </a:cubicBezTo>
                    <a:cubicBezTo>
                      <a:pt x="2037" y="35"/>
                      <a:pt x="1937" y="0"/>
                      <a:pt x="1838" y="0"/>
                    </a:cubicBezTo>
                    <a:close/>
                  </a:path>
                </a:pathLst>
              </a:custGeom>
              <a:solidFill>
                <a:srgbClr val="4711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8"/>
              <p:cNvSpPr/>
              <p:nvPr/>
            </p:nvSpPr>
            <p:spPr>
              <a:xfrm>
                <a:off x="3825488" y="1441098"/>
                <a:ext cx="99690" cy="120695"/>
              </a:xfrm>
              <a:custGeom>
                <a:avLst/>
                <a:gdLst/>
                <a:ahLst/>
                <a:cxnLst/>
                <a:rect l="l" t="t" r="r" b="b"/>
                <a:pathLst>
                  <a:path w="1495" h="1810" extrusionOk="0">
                    <a:moveTo>
                      <a:pt x="0" y="1797"/>
                    </a:moveTo>
                    <a:cubicBezTo>
                      <a:pt x="0" y="1784"/>
                      <a:pt x="50" y="1771"/>
                      <a:pt x="116" y="1718"/>
                    </a:cubicBezTo>
                    <a:cubicBezTo>
                      <a:pt x="195" y="1665"/>
                      <a:pt x="274" y="1586"/>
                      <a:pt x="365" y="1482"/>
                    </a:cubicBezTo>
                    <a:cubicBezTo>
                      <a:pt x="550" y="1271"/>
                      <a:pt x="745" y="1010"/>
                      <a:pt x="890" y="800"/>
                    </a:cubicBezTo>
                    <a:cubicBezTo>
                      <a:pt x="1192" y="369"/>
                      <a:pt x="1403" y="1"/>
                      <a:pt x="1466" y="26"/>
                    </a:cubicBezTo>
                    <a:cubicBezTo>
                      <a:pt x="1494" y="42"/>
                      <a:pt x="1466" y="145"/>
                      <a:pt x="1403" y="303"/>
                    </a:cubicBezTo>
                    <a:cubicBezTo>
                      <a:pt x="1337" y="472"/>
                      <a:pt x="1230" y="683"/>
                      <a:pt x="1073" y="919"/>
                    </a:cubicBezTo>
                    <a:cubicBezTo>
                      <a:pt x="915" y="1142"/>
                      <a:pt x="679" y="1403"/>
                      <a:pt x="459" y="1573"/>
                    </a:cubicBezTo>
                    <a:cubicBezTo>
                      <a:pt x="352" y="1677"/>
                      <a:pt x="236" y="1743"/>
                      <a:pt x="157" y="1784"/>
                    </a:cubicBezTo>
                    <a:cubicBezTo>
                      <a:pt x="66" y="1809"/>
                      <a:pt x="0" y="1809"/>
                      <a:pt x="0" y="1797"/>
                    </a:cubicBezTo>
                    <a:close/>
                  </a:path>
                </a:pathLst>
              </a:custGeom>
              <a:solidFill>
                <a:srgbClr val="7F3C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250;p8"/>
              <p:cNvSpPr/>
              <p:nvPr/>
            </p:nvSpPr>
            <p:spPr>
              <a:xfrm>
                <a:off x="3835958" y="1666288"/>
                <a:ext cx="167840" cy="120095"/>
              </a:xfrm>
              <a:custGeom>
                <a:avLst/>
                <a:gdLst/>
                <a:ahLst/>
                <a:cxnLst/>
                <a:rect l="l" t="t" r="r" b="b"/>
                <a:pathLst>
                  <a:path w="2517" h="1801" extrusionOk="0">
                    <a:moveTo>
                      <a:pt x="1001" y="1"/>
                    </a:moveTo>
                    <a:cubicBezTo>
                      <a:pt x="625" y="1"/>
                      <a:pt x="305" y="162"/>
                      <a:pt x="183" y="451"/>
                    </a:cubicBezTo>
                    <a:cubicBezTo>
                      <a:pt x="0" y="870"/>
                      <a:pt x="340" y="1420"/>
                      <a:pt x="931" y="1669"/>
                    </a:cubicBezTo>
                    <a:cubicBezTo>
                      <a:pt x="1136" y="1758"/>
                      <a:pt x="1343" y="1801"/>
                      <a:pt x="1535" y="1801"/>
                    </a:cubicBezTo>
                    <a:cubicBezTo>
                      <a:pt x="1907" y="1801"/>
                      <a:pt x="2219" y="1641"/>
                      <a:pt x="2331" y="1354"/>
                    </a:cubicBezTo>
                    <a:cubicBezTo>
                      <a:pt x="2517" y="923"/>
                      <a:pt x="2174" y="373"/>
                      <a:pt x="1586" y="124"/>
                    </a:cubicBezTo>
                    <a:cubicBezTo>
                      <a:pt x="1389" y="41"/>
                      <a:pt x="1188" y="1"/>
                      <a:pt x="1001" y="1"/>
                    </a:cubicBezTo>
                    <a:close/>
                  </a:path>
                </a:pathLst>
              </a:custGeom>
              <a:solidFill>
                <a:srgbClr val="C264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8"/>
              <p:cNvSpPr/>
              <p:nvPr/>
            </p:nvSpPr>
            <p:spPr>
              <a:xfrm>
                <a:off x="3214534" y="1447633"/>
                <a:ext cx="171374" cy="165906"/>
              </a:xfrm>
              <a:custGeom>
                <a:avLst/>
                <a:gdLst/>
                <a:ahLst/>
                <a:cxnLst/>
                <a:rect l="l" t="t" r="r" b="b"/>
                <a:pathLst>
                  <a:path w="2570" h="2488" extrusionOk="0">
                    <a:moveTo>
                      <a:pt x="1851" y="1"/>
                    </a:moveTo>
                    <a:cubicBezTo>
                      <a:pt x="1528" y="1"/>
                      <a:pt x="1197" y="363"/>
                      <a:pt x="827" y="834"/>
                    </a:cubicBezTo>
                    <a:cubicBezTo>
                      <a:pt x="355" y="1463"/>
                      <a:pt x="0" y="2026"/>
                      <a:pt x="421" y="2340"/>
                    </a:cubicBezTo>
                    <a:cubicBezTo>
                      <a:pt x="553" y="2440"/>
                      <a:pt x="712" y="2488"/>
                      <a:pt x="882" y="2488"/>
                    </a:cubicBezTo>
                    <a:cubicBezTo>
                      <a:pt x="1269" y="2488"/>
                      <a:pt x="1717" y="2243"/>
                      <a:pt x="2044" y="1815"/>
                    </a:cubicBezTo>
                    <a:cubicBezTo>
                      <a:pt x="2529" y="1202"/>
                      <a:pt x="2570" y="441"/>
                      <a:pt x="2151" y="113"/>
                    </a:cubicBezTo>
                    <a:cubicBezTo>
                      <a:pt x="2051" y="36"/>
                      <a:pt x="1952" y="1"/>
                      <a:pt x="1851" y="1"/>
                    </a:cubicBezTo>
                    <a:close/>
                  </a:path>
                </a:pathLst>
              </a:custGeom>
              <a:solidFill>
                <a:srgbClr val="4711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8"/>
              <p:cNvSpPr/>
              <p:nvPr/>
            </p:nvSpPr>
            <p:spPr>
              <a:xfrm>
                <a:off x="3239874" y="1462103"/>
                <a:ext cx="99690" cy="121496"/>
              </a:xfrm>
              <a:custGeom>
                <a:avLst/>
                <a:gdLst/>
                <a:ahLst/>
                <a:cxnLst/>
                <a:rect l="l" t="t" r="r" b="b"/>
                <a:pathLst>
                  <a:path w="1495" h="1822" extrusionOk="0">
                    <a:moveTo>
                      <a:pt x="1" y="1809"/>
                    </a:moveTo>
                    <a:cubicBezTo>
                      <a:pt x="1" y="1796"/>
                      <a:pt x="54" y="1771"/>
                      <a:pt x="120" y="1730"/>
                    </a:cubicBezTo>
                    <a:cubicBezTo>
                      <a:pt x="183" y="1677"/>
                      <a:pt x="277" y="1598"/>
                      <a:pt x="369" y="1494"/>
                    </a:cubicBezTo>
                    <a:cubicBezTo>
                      <a:pt x="538" y="1283"/>
                      <a:pt x="749" y="1022"/>
                      <a:pt x="891" y="799"/>
                    </a:cubicBezTo>
                    <a:cubicBezTo>
                      <a:pt x="1193" y="368"/>
                      <a:pt x="1403" y="0"/>
                      <a:pt x="1457" y="25"/>
                    </a:cubicBezTo>
                    <a:cubicBezTo>
                      <a:pt x="1495" y="41"/>
                      <a:pt x="1469" y="157"/>
                      <a:pt x="1403" y="315"/>
                    </a:cubicBezTo>
                    <a:cubicBezTo>
                      <a:pt x="1337" y="472"/>
                      <a:pt x="1221" y="695"/>
                      <a:pt x="1064" y="919"/>
                    </a:cubicBezTo>
                    <a:cubicBezTo>
                      <a:pt x="919" y="1142"/>
                      <a:pt x="683" y="1403"/>
                      <a:pt x="460" y="1585"/>
                    </a:cubicBezTo>
                    <a:cubicBezTo>
                      <a:pt x="356" y="1677"/>
                      <a:pt x="236" y="1755"/>
                      <a:pt x="145" y="1784"/>
                    </a:cubicBezTo>
                    <a:cubicBezTo>
                      <a:pt x="67" y="1821"/>
                      <a:pt x="1" y="1809"/>
                      <a:pt x="1" y="1809"/>
                    </a:cubicBezTo>
                    <a:close/>
                  </a:path>
                </a:pathLst>
              </a:custGeom>
              <a:solidFill>
                <a:srgbClr val="7F3C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253;p8"/>
              <p:cNvSpPr/>
              <p:nvPr/>
            </p:nvSpPr>
            <p:spPr>
              <a:xfrm>
                <a:off x="3552819" y="1668355"/>
                <a:ext cx="147702" cy="163439"/>
              </a:xfrm>
              <a:custGeom>
                <a:avLst/>
                <a:gdLst/>
                <a:ahLst/>
                <a:cxnLst/>
                <a:rect l="l" t="t" r="r" b="b"/>
                <a:pathLst>
                  <a:path w="2215" h="2451" extrusionOk="0">
                    <a:moveTo>
                      <a:pt x="929" y="0"/>
                    </a:moveTo>
                    <a:cubicBezTo>
                      <a:pt x="850" y="0"/>
                      <a:pt x="772" y="13"/>
                      <a:pt x="695" y="40"/>
                    </a:cubicBezTo>
                    <a:cubicBezTo>
                      <a:pt x="208" y="210"/>
                      <a:pt x="0" y="880"/>
                      <a:pt x="236" y="1534"/>
                    </a:cubicBezTo>
                    <a:cubicBezTo>
                      <a:pt x="424" y="2085"/>
                      <a:pt x="863" y="2451"/>
                      <a:pt x="1286" y="2451"/>
                    </a:cubicBezTo>
                    <a:cubicBezTo>
                      <a:pt x="1365" y="2451"/>
                      <a:pt x="1443" y="2438"/>
                      <a:pt x="1519" y="2411"/>
                    </a:cubicBezTo>
                    <a:cubicBezTo>
                      <a:pt x="2004" y="2254"/>
                      <a:pt x="2215" y="1572"/>
                      <a:pt x="1991" y="917"/>
                    </a:cubicBezTo>
                    <a:cubicBezTo>
                      <a:pt x="1792" y="366"/>
                      <a:pt x="1353" y="0"/>
                      <a:pt x="929" y="0"/>
                    </a:cubicBezTo>
                    <a:close/>
                  </a:path>
                </a:pathLst>
              </a:custGeom>
              <a:solidFill>
                <a:srgbClr val="4711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" name="Google Shape;254;p8"/>
              <p:cNvSpPr/>
              <p:nvPr/>
            </p:nvSpPr>
            <p:spPr>
              <a:xfrm>
                <a:off x="3598097" y="1690294"/>
                <a:ext cx="61348" cy="126697"/>
              </a:xfrm>
              <a:custGeom>
                <a:avLst/>
                <a:gdLst/>
                <a:ahLst/>
                <a:cxnLst/>
                <a:rect l="l" t="t" r="r" b="b"/>
                <a:pathLst>
                  <a:path w="920" h="1900" extrusionOk="0">
                    <a:moveTo>
                      <a:pt x="787" y="1900"/>
                    </a:moveTo>
                    <a:cubicBezTo>
                      <a:pt x="774" y="1887"/>
                      <a:pt x="787" y="1846"/>
                      <a:pt x="787" y="1755"/>
                    </a:cubicBezTo>
                    <a:cubicBezTo>
                      <a:pt x="803" y="1677"/>
                      <a:pt x="803" y="1573"/>
                      <a:pt x="762" y="1441"/>
                    </a:cubicBezTo>
                    <a:cubicBezTo>
                      <a:pt x="737" y="1321"/>
                      <a:pt x="683" y="1205"/>
                      <a:pt x="592" y="1114"/>
                    </a:cubicBezTo>
                    <a:cubicBezTo>
                      <a:pt x="513" y="1007"/>
                      <a:pt x="394" y="928"/>
                      <a:pt x="290" y="849"/>
                    </a:cubicBezTo>
                    <a:cubicBezTo>
                      <a:pt x="186" y="758"/>
                      <a:pt x="95" y="654"/>
                      <a:pt x="42" y="535"/>
                    </a:cubicBezTo>
                    <a:cubicBezTo>
                      <a:pt x="16" y="472"/>
                      <a:pt x="1" y="419"/>
                      <a:pt x="1" y="352"/>
                    </a:cubicBezTo>
                    <a:cubicBezTo>
                      <a:pt x="1" y="286"/>
                      <a:pt x="16" y="236"/>
                      <a:pt x="29" y="183"/>
                    </a:cubicBezTo>
                    <a:cubicBezTo>
                      <a:pt x="67" y="91"/>
                      <a:pt x="145" y="38"/>
                      <a:pt x="199" y="25"/>
                    </a:cubicBezTo>
                    <a:cubicBezTo>
                      <a:pt x="252" y="0"/>
                      <a:pt x="277" y="13"/>
                      <a:pt x="290" y="25"/>
                    </a:cubicBezTo>
                    <a:cubicBezTo>
                      <a:pt x="290" y="63"/>
                      <a:pt x="211" y="104"/>
                      <a:pt x="186" y="236"/>
                    </a:cubicBezTo>
                    <a:cubicBezTo>
                      <a:pt x="174" y="299"/>
                      <a:pt x="174" y="365"/>
                      <a:pt x="224" y="444"/>
                    </a:cubicBezTo>
                    <a:cubicBezTo>
                      <a:pt x="265" y="522"/>
                      <a:pt x="331" y="601"/>
                      <a:pt x="422" y="680"/>
                    </a:cubicBezTo>
                    <a:cubicBezTo>
                      <a:pt x="513" y="758"/>
                      <a:pt x="645" y="849"/>
                      <a:pt x="737" y="982"/>
                    </a:cubicBezTo>
                    <a:cubicBezTo>
                      <a:pt x="840" y="1114"/>
                      <a:pt x="894" y="1283"/>
                      <a:pt x="906" y="1428"/>
                    </a:cubicBezTo>
                    <a:cubicBezTo>
                      <a:pt x="919" y="1573"/>
                      <a:pt x="894" y="1689"/>
                      <a:pt x="853" y="1780"/>
                    </a:cubicBezTo>
                    <a:cubicBezTo>
                      <a:pt x="828" y="1859"/>
                      <a:pt x="787" y="1900"/>
                      <a:pt x="787" y="1900"/>
                    </a:cubicBezTo>
                    <a:close/>
                  </a:path>
                </a:pathLst>
              </a:custGeom>
              <a:solidFill>
                <a:srgbClr val="7F3C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255;p8"/>
              <p:cNvSpPr/>
              <p:nvPr/>
            </p:nvSpPr>
            <p:spPr>
              <a:xfrm>
                <a:off x="3488003" y="1378015"/>
                <a:ext cx="171441" cy="123763"/>
              </a:xfrm>
              <a:custGeom>
                <a:avLst/>
                <a:gdLst/>
                <a:ahLst/>
                <a:cxnLst/>
                <a:rect l="l" t="t" r="r" b="b"/>
                <a:pathLst>
                  <a:path w="2571" h="1856" extrusionOk="0">
                    <a:moveTo>
                      <a:pt x="1242" y="1"/>
                    </a:moveTo>
                    <a:cubicBezTo>
                      <a:pt x="592" y="1"/>
                      <a:pt x="53" y="366"/>
                      <a:pt x="29" y="855"/>
                    </a:cubicBezTo>
                    <a:cubicBezTo>
                      <a:pt x="0" y="1365"/>
                      <a:pt x="538" y="1812"/>
                      <a:pt x="1233" y="1853"/>
                    </a:cubicBezTo>
                    <a:cubicBezTo>
                      <a:pt x="1265" y="1854"/>
                      <a:pt x="1297" y="1855"/>
                      <a:pt x="1328" y="1855"/>
                    </a:cubicBezTo>
                    <a:cubicBezTo>
                      <a:pt x="1980" y="1855"/>
                      <a:pt x="2506" y="1486"/>
                      <a:pt x="2545" y="1000"/>
                    </a:cubicBezTo>
                    <a:cubicBezTo>
                      <a:pt x="2570" y="487"/>
                      <a:pt x="2032" y="44"/>
                      <a:pt x="1337" y="3"/>
                    </a:cubicBezTo>
                    <a:cubicBezTo>
                      <a:pt x="1305" y="1"/>
                      <a:pt x="1273" y="1"/>
                      <a:pt x="1242" y="1"/>
                    </a:cubicBezTo>
                    <a:close/>
                  </a:path>
                </a:pathLst>
              </a:custGeom>
              <a:solidFill>
                <a:srgbClr val="4711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8"/>
              <p:cNvSpPr/>
              <p:nvPr/>
            </p:nvSpPr>
            <p:spPr>
              <a:xfrm>
                <a:off x="3513343" y="1420159"/>
                <a:ext cx="131164" cy="35075"/>
              </a:xfrm>
              <a:custGeom>
                <a:avLst/>
                <a:gdLst/>
                <a:ahLst/>
                <a:cxnLst/>
                <a:rect l="l" t="t" r="r" b="b"/>
                <a:pathLst>
                  <a:path w="1967" h="526" extrusionOk="0">
                    <a:moveTo>
                      <a:pt x="1954" y="356"/>
                    </a:moveTo>
                    <a:cubicBezTo>
                      <a:pt x="1954" y="368"/>
                      <a:pt x="1901" y="327"/>
                      <a:pt x="1838" y="290"/>
                    </a:cubicBezTo>
                    <a:cubicBezTo>
                      <a:pt x="1759" y="261"/>
                      <a:pt x="1665" y="211"/>
                      <a:pt x="1536" y="198"/>
                    </a:cubicBezTo>
                    <a:cubicBezTo>
                      <a:pt x="1416" y="170"/>
                      <a:pt x="1272" y="183"/>
                      <a:pt x="1155" y="223"/>
                    </a:cubicBezTo>
                    <a:cubicBezTo>
                      <a:pt x="1036" y="261"/>
                      <a:pt x="919" y="340"/>
                      <a:pt x="800" y="406"/>
                    </a:cubicBezTo>
                    <a:cubicBezTo>
                      <a:pt x="683" y="472"/>
                      <a:pt x="551" y="525"/>
                      <a:pt x="422" y="525"/>
                    </a:cubicBezTo>
                    <a:cubicBezTo>
                      <a:pt x="356" y="525"/>
                      <a:pt x="290" y="513"/>
                      <a:pt x="237" y="485"/>
                    </a:cubicBezTo>
                    <a:cubicBezTo>
                      <a:pt x="171" y="459"/>
                      <a:pt x="133" y="434"/>
                      <a:pt x="92" y="393"/>
                    </a:cubicBezTo>
                    <a:cubicBezTo>
                      <a:pt x="14" y="315"/>
                      <a:pt x="1" y="236"/>
                      <a:pt x="1" y="183"/>
                    </a:cubicBezTo>
                    <a:cubicBezTo>
                      <a:pt x="1" y="120"/>
                      <a:pt x="29" y="91"/>
                      <a:pt x="42" y="104"/>
                    </a:cubicBezTo>
                    <a:cubicBezTo>
                      <a:pt x="80" y="104"/>
                      <a:pt x="80" y="198"/>
                      <a:pt x="199" y="277"/>
                    </a:cubicBezTo>
                    <a:cubicBezTo>
                      <a:pt x="249" y="315"/>
                      <a:pt x="316" y="327"/>
                      <a:pt x="407" y="315"/>
                    </a:cubicBezTo>
                    <a:cubicBezTo>
                      <a:pt x="501" y="315"/>
                      <a:pt x="592" y="277"/>
                      <a:pt x="709" y="223"/>
                    </a:cubicBezTo>
                    <a:cubicBezTo>
                      <a:pt x="816" y="170"/>
                      <a:pt x="945" y="91"/>
                      <a:pt x="1102" y="54"/>
                    </a:cubicBezTo>
                    <a:cubicBezTo>
                      <a:pt x="1259" y="0"/>
                      <a:pt x="1429" y="13"/>
                      <a:pt x="1561" y="66"/>
                    </a:cubicBezTo>
                    <a:cubicBezTo>
                      <a:pt x="1706" y="104"/>
                      <a:pt x="1809" y="183"/>
                      <a:pt x="1876" y="236"/>
                    </a:cubicBezTo>
                    <a:cubicBezTo>
                      <a:pt x="1942" y="302"/>
                      <a:pt x="1967" y="340"/>
                      <a:pt x="1954" y="356"/>
                    </a:cubicBezTo>
                    <a:close/>
                  </a:path>
                </a:pathLst>
              </a:custGeom>
              <a:solidFill>
                <a:srgbClr val="7F3C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8"/>
              <p:cNvSpPr/>
              <p:nvPr/>
            </p:nvSpPr>
            <p:spPr>
              <a:xfrm>
                <a:off x="3715327" y="1656885"/>
                <a:ext cx="126763" cy="185511"/>
              </a:xfrm>
              <a:custGeom>
                <a:avLst/>
                <a:gdLst/>
                <a:ahLst/>
                <a:cxnLst/>
                <a:rect l="l" t="t" r="r" b="b"/>
                <a:pathLst>
                  <a:path w="1901" h="2782" extrusionOk="0">
                    <a:moveTo>
                      <a:pt x="1255" y="1"/>
                    </a:moveTo>
                    <a:cubicBezTo>
                      <a:pt x="775" y="1"/>
                      <a:pt x="302" y="499"/>
                      <a:pt x="158" y="1193"/>
                    </a:cubicBezTo>
                    <a:cubicBezTo>
                      <a:pt x="1" y="1954"/>
                      <a:pt x="287" y="2662"/>
                      <a:pt x="812" y="2766"/>
                    </a:cubicBezTo>
                    <a:cubicBezTo>
                      <a:pt x="858" y="2776"/>
                      <a:pt x="901" y="2782"/>
                      <a:pt x="942" y="2782"/>
                    </a:cubicBezTo>
                    <a:cubicBezTo>
                      <a:pt x="1359" y="2782"/>
                      <a:pt x="1534" y="2242"/>
                      <a:pt x="1677" y="1549"/>
                    </a:cubicBezTo>
                    <a:cubicBezTo>
                      <a:pt x="1834" y="787"/>
                      <a:pt x="1901" y="121"/>
                      <a:pt x="1388" y="14"/>
                    </a:cubicBezTo>
                    <a:cubicBezTo>
                      <a:pt x="1344" y="5"/>
                      <a:pt x="1299" y="1"/>
                      <a:pt x="1255" y="1"/>
                    </a:cubicBezTo>
                    <a:close/>
                  </a:path>
                </a:pathLst>
              </a:custGeom>
              <a:solidFill>
                <a:srgbClr val="4711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8"/>
              <p:cNvSpPr/>
              <p:nvPr/>
            </p:nvSpPr>
            <p:spPr>
              <a:xfrm>
                <a:off x="3778276" y="1675357"/>
                <a:ext cx="42010" cy="149435"/>
              </a:xfrm>
              <a:custGeom>
                <a:avLst/>
                <a:gdLst/>
                <a:ahLst/>
                <a:cxnLst/>
                <a:rect l="l" t="t" r="r" b="b"/>
                <a:pathLst>
                  <a:path w="630" h="2241" extrusionOk="0">
                    <a:moveTo>
                      <a:pt x="617" y="13"/>
                    </a:moveTo>
                    <a:cubicBezTo>
                      <a:pt x="629" y="13"/>
                      <a:pt x="589" y="51"/>
                      <a:pt x="551" y="130"/>
                    </a:cubicBezTo>
                    <a:cubicBezTo>
                      <a:pt x="510" y="208"/>
                      <a:pt x="472" y="315"/>
                      <a:pt x="431" y="444"/>
                    </a:cubicBezTo>
                    <a:cubicBezTo>
                      <a:pt x="365" y="709"/>
                      <a:pt x="302" y="1048"/>
                      <a:pt x="261" y="1297"/>
                    </a:cubicBezTo>
                    <a:cubicBezTo>
                      <a:pt x="183" y="1822"/>
                      <a:pt x="158" y="2240"/>
                      <a:pt x="92" y="2240"/>
                    </a:cubicBezTo>
                    <a:cubicBezTo>
                      <a:pt x="51" y="2240"/>
                      <a:pt x="26" y="2136"/>
                      <a:pt x="13" y="1967"/>
                    </a:cubicBezTo>
                    <a:cubicBezTo>
                      <a:pt x="0" y="1781"/>
                      <a:pt x="13" y="1545"/>
                      <a:pt x="51" y="1272"/>
                    </a:cubicBezTo>
                    <a:cubicBezTo>
                      <a:pt x="92" y="995"/>
                      <a:pt x="195" y="668"/>
                      <a:pt x="315" y="407"/>
                    </a:cubicBezTo>
                    <a:cubicBezTo>
                      <a:pt x="365" y="275"/>
                      <a:pt x="431" y="158"/>
                      <a:pt x="497" y="92"/>
                    </a:cubicBezTo>
                    <a:cubicBezTo>
                      <a:pt x="563" y="26"/>
                      <a:pt x="617" y="1"/>
                      <a:pt x="617" y="13"/>
                    </a:cubicBezTo>
                    <a:close/>
                  </a:path>
                </a:pathLst>
              </a:custGeom>
              <a:solidFill>
                <a:srgbClr val="7F3C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259;p8"/>
              <p:cNvSpPr/>
              <p:nvPr/>
            </p:nvSpPr>
            <p:spPr>
              <a:xfrm>
                <a:off x="3583427" y="1512649"/>
                <a:ext cx="159038" cy="112160"/>
              </a:xfrm>
              <a:custGeom>
                <a:avLst/>
                <a:gdLst/>
                <a:ahLst/>
                <a:cxnLst/>
                <a:rect l="l" t="t" r="r" b="b"/>
                <a:pathLst>
                  <a:path w="2385" h="1682" extrusionOk="0">
                    <a:moveTo>
                      <a:pt x="1244" y="0"/>
                    </a:moveTo>
                    <a:cubicBezTo>
                      <a:pt x="1210" y="0"/>
                      <a:pt x="1175" y="1"/>
                      <a:pt x="1139" y="3"/>
                    </a:cubicBezTo>
                    <a:cubicBezTo>
                      <a:pt x="497" y="29"/>
                      <a:pt x="0" y="434"/>
                      <a:pt x="26" y="893"/>
                    </a:cubicBezTo>
                    <a:cubicBezTo>
                      <a:pt x="50" y="1349"/>
                      <a:pt x="552" y="1681"/>
                      <a:pt x="1164" y="1681"/>
                    </a:cubicBezTo>
                    <a:cubicBezTo>
                      <a:pt x="1186" y="1681"/>
                      <a:pt x="1208" y="1681"/>
                      <a:pt x="1230" y="1680"/>
                    </a:cubicBezTo>
                    <a:cubicBezTo>
                      <a:pt x="1888" y="1642"/>
                      <a:pt x="2385" y="1233"/>
                      <a:pt x="2359" y="777"/>
                    </a:cubicBezTo>
                    <a:cubicBezTo>
                      <a:pt x="2333" y="331"/>
                      <a:pt x="1850" y="0"/>
                      <a:pt x="1244" y="0"/>
                    </a:cubicBezTo>
                    <a:close/>
                  </a:path>
                </a:pathLst>
              </a:custGeom>
              <a:solidFill>
                <a:srgbClr val="C264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260;p8"/>
              <p:cNvSpPr/>
              <p:nvPr/>
            </p:nvSpPr>
            <p:spPr>
              <a:xfrm>
                <a:off x="3390245" y="1521585"/>
                <a:ext cx="127630" cy="186111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2791" extrusionOk="0">
                    <a:moveTo>
                      <a:pt x="1251" y="0"/>
                    </a:moveTo>
                    <a:cubicBezTo>
                      <a:pt x="775" y="0"/>
                      <a:pt x="313" y="499"/>
                      <a:pt x="158" y="1193"/>
                    </a:cubicBezTo>
                    <a:cubicBezTo>
                      <a:pt x="1" y="1951"/>
                      <a:pt x="303" y="2659"/>
                      <a:pt x="812" y="2779"/>
                    </a:cubicBezTo>
                    <a:cubicBezTo>
                      <a:pt x="854" y="2787"/>
                      <a:pt x="893" y="2791"/>
                      <a:pt x="930" y="2791"/>
                    </a:cubicBezTo>
                    <a:cubicBezTo>
                      <a:pt x="1366" y="2791"/>
                      <a:pt x="1532" y="2247"/>
                      <a:pt x="1677" y="1546"/>
                    </a:cubicBezTo>
                    <a:cubicBezTo>
                      <a:pt x="1847" y="785"/>
                      <a:pt x="1913" y="118"/>
                      <a:pt x="1388" y="14"/>
                    </a:cubicBezTo>
                    <a:cubicBezTo>
                      <a:pt x="1342" y="5"/>
                      <a:pt x="1297" y="0"/>
                      <a:pt x="1251" y="0"/>
                    </a:cubicBezTo>
                    <a:close/>
                  </a:path>
                </a:pathLst>
              </a:custGeom>
              <a:solidFill>
                <a:srgbClr val="C264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8"/>
              <p:cNvSpPr/>
              <p:nvPr/>
            </p:nvSpPr>
            <p:spPr>
              <a:xfrm>
                <a:off x="3453194" y="1539923"/>
                <a:ext cx="42010" cy="149369"/>
              </a:xfrm>
              <a:custGeom>
                <a:avLst/>
                <a:gdLst/>
                <a:ahLst/>
                <a:cxnLst/>
                <a:rect l="l" t="t" r="r" b="b"/>
                <a:pathLst>
                  <a:path w="630" h="2240" extrusionOk="0">
                    <a:moveTo>
                      <a:pt x="629" y="13"/>
                    </a:moveTo>
                    <a:cubicBezTo>
                      <a:pt x="629" y="13"/>
                      <a:pt x="601" y="54"/>
                      <a:pt x="563" y="132"/>
                    </a:cubicBezTo>
                    <a:cubicBezTo>
                      <a:pt x="510" y="211"/>
                      <a:pt x="472" y="315"/>
                      <a:pt x="444" y="447"/>
                    </a:cubicBezTo>
                    <a:cubicBezTo>
                      <a:pt x="365" y="708"/>
                      <a:pt x="302" y="1047"/>
                      <a:pt x="261" y="1296"/>
                    </a:cubicBezTo>
                    <a:cubicBezTo>
                      <a:pt x="183" y="1821"/>
                      <a:pt x="158" y="2239"/>
                      <a:pt x="92" y="2239"/>
                    </a:cubicBezTo>
                    <a:cubicBezTo>
                      <a:pt x="51" y="2239"/>
                      <a:pt x="25" y="2136"/>
                      <a:pt x="13" y="1966"/>
                    </a:cubicBezTo>
                    <a:cubicBezTo>
                      <a:pt x="0" y="1783"/>
                      <a:pt x="13" y="1548"/>
                      <a:pt x="51" y="1271"/>
                    </a:cubicBezTo>
                    <a:cubicBezTo>
                      <a:pt x="92" y="997"/>
                      <a:pt x="195" y="667"/>
                      <a:pt x="315" y="406"/>
                    </a:cubicBezTo>
                    <a:cubicBezTo>
                      <a:pt x="365" y="274"/>
                      <a:pt x="431" y="157"/>
                      <a:pt x="497" y="91"/>
                    </a:cubicBezTo>
                    <a:cubicBezTo>
                      <a:pt x="563" y="25"/>
                      <a:pt x="617" y="0"/>
                      <a:pt x="629" y="13"/>
                    </a:cubicBezTo>
                    <a:close/>
                  </a:path>
                </a:pathLst>
              </a:custGeom>
              <a:solidFill>
                <a:srgbClr val="7F3C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6"/>
        </a:solidFill>
        <a:effectLst/>
      </p:bgPr>
    </p:bg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"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13"/>
          <p:cNvSpPr txBox="1">
            <a:spLocks noGrp="1"/>
          </p:cNvSpPr>
          <p:nvPr>
            <p:ph type="title"/>
          </p:nvPr>
        </p:nvSpPr>
        <p:spPr>
          <a:xfrm>
            <a:off x="1949100" y="540000"/>
            <a:ext cx="5245800" cy="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35" name="Google Shape;335;p13"/>
          <p:cNvSpPr txBox="1">
            <a:spLocks noGrp="1"/>
          </p:cNvSpPr>
          <p:nvPr>
            <p:ph type="subTitle" idx="1"/>
          </p:nvPr>
        </p:nvSpPr>
        <p:spPr>
          <a:xfrm>
            <a:off x="713088" y="2278465"/>
            <a:ext cx="2144100" cy="50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36" name="Google Shape;336;p13"/>
          <p:cNvSpPr txBox="1">
            <a:spLocks noGrp="1"/>
          </p:cNvSpPr>
          <p:nvPr>
            <p:ph type="title" idx="2" hasCustomPrompt="1"/>
          </p:nvPr>
        </p:nvSpPr>
        <p:spPr>
          <a:xfrm>
            <a:off x="713111" y="1399475"/>
            <a:ext cx="2144100" cy="43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3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37" name="Google Shape;337;p13"/>
          <p:cNvSpPr txBox="1">
            <a:spLocks noGrp="1"/>
          </p:cNvSpPr>
          <p:nvPr>
            <p:ph type="subTitle" idx="3"/>
          </p:nvPr>
        </p:nvSpPr>
        <p:spPr>
          <a:xfrm>
            <a:off x="3402973" y="2278474"/>
            <a:ext cx="2144100" cy="50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38" name="Google Shape;338;p13"/>
          <p:cNvSpPr txBox="1">
            <a:spLocks noGrp="1"/>
          </p:cNvSpPr>
          <p:nvPr>
            <p:ph type="title" idx="4" hasCustomPrompt="1"/>
          </p:nvPr>
        </p:nvSpPr>
        <p:spPr>
          <a:xfrm>
            <a:off x="3402960" y="1399425"/>
            <a:ext cx="2144100" cy="43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3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39" name="Google Shape;339;p13"/>
          <p:cNvSpPr txBox="1">
            <a:spLocks noGrp="1"/>
          </p:cNvSpPr>
          <p:nvPr>
            <p:ph type="subTitle" idx="5"/>
          </p:nvPr>
        </p:nvSpPr>
        <p:spPr>
          <a:xfrm>
            <a:off x="6092838" y="2278499"/>
            <a:ext cx="2144100" cy="50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40" name="Google Shape;340;p13"/>
          <p:cNvSpPr txBox="1">
            <a:spLocks noGrp="1"/>
          </p:cNvSpPr>
          <p:nvPr>
            <p:ph type="title" idx="6" hasCustomPrompt="1"/>
          </p:nvPr>
        </p:nvSpPr>
        <p:spPr>
          <a:xfrm>
            <a:off x="6092838" y="1399483"/>
            <a:ext cx="2144100" cy="43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3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41" name="Google Shape;341;p13"/>
          <p:cNvSpPr txBox="1">
            <a:spLocks noGrp="1"/>
          </p:cNvSpPr>
          <p:nvPr>
            <p:ph type="subTitle" idx="7"/>
          </p:nvPr>
        </p:nvSpPr>
        <p:spPr>
          <a:xfrm>
            <a:off x="713050" y="4011451"/>
            <a:ext cx="2144100" cy="50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42" name="Google Shape;342;p13"/>
          <p:cNvSpPr txBox="1">
            <a:spLocks noGrp="1"/>
          </p:cNvSpPr>
          <p:nvPr>
            <p:ph type="title" idx="8" hasCustomPrompt="1"/>
          </p:nvPr>
        </p:nvSpPr>
        <p:spPr>
          <a:xfrm>
            <a:off x="713060" y="3132439"/>
            <a:ext cx="2144100" cy="43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3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43" name="Google Shape;343;p13"/>
          <p:cNvSpPr txBox="1">
            <a:spLocks noGrp="1"/>
          </p:cNvSpPr>
          <p:nvPr>
            <p:ph type="subTitle" idx="9"/>
          </p:nvPr>
        </p:nvSpPr>
        <p:spPr>
          <a:xfrm>
            <a:off x="713100" y="1991375"/>
            <a:ext cx="2144100" cy="43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4" name="Google Shape;344;p13"/>
          <p:cNvSpPr txBox="1">
            <a:spLocks noGrp="1"/>
          </p:cNvSpPr>
          <p:nvPr>
            <p:ph type="subTitle" idx="13"/>
          </p:nvPr>
        </p:nvSpPr>
        <p:spPr>
          <a:xfrm>
            <a:off x="3402927" y="1991375"/>
            <a:ext cx="2144100" cy="43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5" name="Google Shape;345;p13"/>
          <p:cNvSpPr txBox="1">
            <a:spLocks noGrp="1"/>
          </p:cNvSpPr>
          <p:nvPr>
            <p:ph type="subTitle" idx="14"/>
          </p:nvPr>
        </p:nvSpPr>
        <p:spPr>
          <a:xfrm>
            <a:off x="6092975" y="1991400"/>
            <a:ext cx="2144100" cy="43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6" name="Google Shape;346;p13"/>
          <p:cNvSpPr txBox="1">
            <a:spLocks noGrp="1"/>
          </p:cNvSpPr>
          <p:nvPr>
            <p:ph type="subTitle" idx="15"/>
          </p:nvPr>
        </p:nvSpPr>
        <p:spPr>
          <a:xfrm>
            <a:off x="713152" y="3724350"/>
            <a:ext cx="2144100" cy="43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7" name="Google Shape;347;p13"/>
          <p:cNvSpPr txBox="1">
            <a:spLocks noGrp="1"/>
          </p:cNvSpPr>
          <p:nvPr>
            <p:ph type="subTitle" idx="16"/>
          </p:nvPr>
        </p:nvSpPr>
        <p:spPr>
          <a:xfrm>
            <a:off x="3402973" y="4011499"/>
            <a:ext cx="2144100" cy="50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48" name="Google Shape;348;p13"/>
          <p:cNvSpPr txBox="1">
            <a:spLocks noGrp="1"/>
          </p:cNvSpPr>
          <p:nvPr>
            <p:ph type="title" idx="17" hasCustomPrompt="1"/>
          </p:nvPr>
        </p:nvSpPr>
        <p:spPr>
          <a:xfrm>
            <a:off x="3402960" y="3132450"/>
            <a:ext cx="2144100" cy="43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3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49" name="Google Shape;349;p13"/>
          <p:cNvSpPr txBox="1">
            <a:spLocks noGrp="1"/>
          </p:cNvSpPr>
          <p:nvPr>
            <p:ph type="subTitle" idx="18"/>
          </p:nvPr>
        </p:nvSpPr>
        <p:spPr>
          <a:xfrm>
            <a:off x="6092838" y="4011524"/>
            <a:ext cx="2144100" cy="50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50" name="Google Shape;350;p13"/>
          <p:cNvSpPr txBox="1">
            <a:spLocks noGrp="1"/>
          </p:cNvSpPr>
          <p:nvPr>
            <p:ph type="title" idx="19" hasCustomPrompt="1"/>
          </p:nvPr>
        </p:nvSpPr>
        <p:spPr>
          <a:xfrm>
            <a:off x="6092838" y="3132508"/>
            <a:ext cx="2144100" cy="43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3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51" name="Google Shape;351;p13"/>
          <p:cNvSpPr txBox="1">
            <a:spLocks noGrp="1"/>
          </p:cNvSpPr>
          <p:nvPr>
            <p:ph type="subTitle" idx="20"/>
          </p:nvPr>
        </p:nvSpPr>
        <p:spPr>
          <a:xfrm>
            <a:off x="3402927" y="3724400"/>
            <a:ext cx="2144100" cy="43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2" name="Google Shape;352;p13"/>
          <p:cNvSpPr txBox="1">
            <a:spLocks noGrp="1"/>
          </p:cNvSpPr>
          <p:nvPr>
            <p:ph type="subTitle" idx="21"/>
          </p:nvPr>
        </p:nvSpPr>
        <p:spPr>
          <a:xfrm>
            <a:off x="6092975" y="3724425"/>
            <a:ext cx="2144100" cy="43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353" name="Google Shape;353;p13"/>
          <p:cNvGrpSpPr/>
          <p:nvPr/>
        </p:nvGrpSpPr>
        <p:grpSpPr>
          <a:xfrm>
            <a:off x="-763543" y="-690983"/>
            <a:ext cx="2286076" cy="2104869"/>
            <a:chOff x="4354222" y="153972"/>
            <a:chExt cx="1400867" cy="1289906"/>
          </a:xfrm>
        </p:grpSpPr>
        <p:sp>
          <p:nvSpPr>
            <p:cNvPr id="354" name="Google Shape;354;p13"/>
            <p:cNvSpPr/>
            <p:nvPr/>
          </p:nvSpPr>
          <p:spPr>
            <a:xfrm>
              <a:off x="4452780" y="153972"/>
              <a:ext cx="1302309" cy="1289906"/>
            </a:xfrm>
            <a:custGeom>
              <a:avLst/>
              <a:gdLst/>
              <a:ahLst/>
              <a:cxnLst/>
              <a:rect l="l" t="t" r="r" b="b"/>
              <a:pathLst>
                <a:path w="19530" h="19344" extrusionOk="0">
                  <a:moveTo>
                    <a:pt x="8140" y="18450"/>
                  </a:moveTo>
                  <a:cubicBezTo>
                    <a:pt x="13028" y="19344"/>
                    <a:pt x="17733" y="16132"/>
                    <a:pt x="18623" y="11282"/>
                  </a:cubicBezTo>
                  <a:cubicBezTo>
                    <a:pt x="19529" y="6432"/>
                    <a:pt x="16293" y="1781"/>
                    <a:pt x="11389" y="891"/>
                  </a:cubicBezTo>
                  <a:cubicBezTo>
                    <a:pt x="6502" y="1"/>
                    <a:pt x="1796" y="3209"/>
                    <a:pt x="906" y="8059"/>
                  </a:cubicBezTo>
                  <a:cubicBezTo>
                    <a:pt x="0" y="12908"/>
                    <a:pt x="3240" y="17560"/>
                    <a:pt x="8140" y="18450"/>
                  </a:cubicBez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13"/>
            <p:cNvSpPr/>
            <p:nvPr/>
          </p:nvSpPr>
          <p:spPr>
            <a:xfrm>
              <a:off x="4354222" y="237393"/>
              <a:ext cx="1302042" cy="1190149"/>
            </a:xfrm>
            <a:custGeom>
              <a:avLst/>
              <a:gdLst/>
              <a:ahLst/>
              <a:cxnLst/>
              <a:rect l="l" t="t" r="r" b="b"/>
              <a:pathLst>
                <a:path w="19526" h="17848" extrusionOk="0">
                  <a:moveTo>
                    <a:pt x="9746" y="1"/>
                  </a:moveTo>
                  <a:cubicBezTo>
                    <a:pt x="5487" y="1"/>
                    <a:pt x="1691" y="3004"/>
                    <a:pt x="890" y="7304"/>
                  </a:cubicBezTo>
                  <a:cubicBezTo>
                    <a:pt x="0" y="12154"/>
                    <a:pt x="3237" y="16806"/>
                    <a:pt x="8124" y="17699"/>
                  </a:cubicBezTo>
                  <a:cubicBezTo>
                    <a:pt x="8675" y="17799"/>
                    <a:pt x="9222" y="17848"/>
                    <a:pt x="9763" y="17848"/>
                  </a:cubicBezTo>
                  <a:cubicBezTo>
                    <a:pt x="14033" y="17848"/>
                    <a:pt x="17830" y="14834"/>
                    <a:pt x="18620" y="10528"/>
                  </a:cubicBezTo>
                  <a:cubicBezTo>
                    <a:pt x="19526" y="5694"/>
                    <a:pt x="16289" y="1042"/>
                    <a:pt x="11386" y="149"/>
                  </a:cubicBezTo>
                  <a:cubicBezTo>
                    <a:pt x="10835" y="49"/>
                    <a:pt x="10287" y="1"/>
                    <a:pt x="9746" y="1"/>
                  </a:cubicBezTo>
                  <a:close/>
                </a:path>
              </a:pathLst>
            </a:custGeom>
            <a:solidFill>
              <a:srgbClr val="0069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13"/>
            <p:cNvSpPr/>
            <p:nvPr/>
          </p:nvSpPr>
          <p:spPr>
            <a:xfrm>
              <a:off x="5126684" y="923500"/>
              <a:ext cx="348616" cy="289069"/>
            </a:xfrm>
            <a:custGeom>
              <a:avLst/>
              <a:gdLst/>
              <a:ahLst/>
              <a:cxnLst/>
              <a:rect l="l" t="t" r="r" b="b"/>
              <a:pathLst>
                <a:path w="5228" h="4335" extrusionOk="0">
                  <a:moveTo>
                    <a:pt x="1212" y="0"/>
                  </a:moveTo>
                  <a:cubicBezTo>
                    <a:pt x="937" y="0"/>
                    <a:pt x="667" y="118"/>
                    <a:pt x="484" y="346"/>
                  </a:cubicBezTo>
                  <a:lnTo>
                    <a:pt x="315" y="570"/>
                  </a:lnTo>
                  <a:cubicBezTo>
                    <a:pt x="0" y="963"/>
                    <a:pt x="79" y="1538"/>
                    <a:pt x="472" y="1853"/>
                  </a:cubicBezTo>
                  <a:lnTo>
                    <a:pt x="3460" y="4146"/>
                  </a:lnTo>
                  <a:cubicBezTo>
                    <a:pt x="3625" y="4273"/>
                    <a:pt x="3825" y="4334"/>
                    <a:pt x="4023" y="4334"/>
                  </a:cubicBezTo>
                  <a:cubicBezTo>
                    <a:pt x="4297" y="4334"/>
                    <a:pt x="4568" y="4216"/>
                    <a:pt x="4743" y="3988"/>
                  </a:cubicBezTo>
                  <a:lnTo>
                    <a:pt x="4913" y="3765"/>
                  </a:lnTo>
                  <a:cubicBezTo>
                    <a:pt x="5227" y="3372"/>
                    <a:pt x="5165" y="2796"/>
                    <a:pt x="4756" y="2494"/>
                  </a:cubicBezTo>
                  <a:lnTo>
                    <a:pt x="1783" y="189"/>
                  </a:lnTo>
                  <a:cubicBezTo>
                    <a:pt x="1612" y="62"/>
                    <a:pt x="1410" y="0"/>
                    <a:pt x="1212" y="0"/>
                  </a:cubicBezTo>
                  <a:close/>
                </a:path>
              </a:pathLst>
            </a:custGeom>
            <a:solidFill>
              <a:srgbClr val="509C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13"/>
            <p:cNvSpPr/>
            <p:nvPr/>
          </p:nvSpPr>
          <p:spPr>
            <a:xfrm>
              <a:off x="4576078" y="440045"/>
              <a:ext cx="858337" cy="784720"/>
            </a:xfrm>
            <a:custGeom>
              <a:avLst/>
              <a:gdLst/>
              <a:ahLst/>
              <a:cxnLst/>
              <a:rect l="l" t="t" r="r" b="b"/>
              <a:pathLst>
                <a:path w="12872" h="11768" extrusionOk="0">
                  <a:moveTo>
                    <a:pt x="6430" y="0"/>
                  </a:moveTo>
                  <a:cubicBezTo>
                    <a:pt x="3619" y="0"/>
                    <a:pt x="1114" y="1990"/>
                    <a:pt x="589" y="4816"/>
                  </a:cubicBezTo>
                  <a:cubicBezTo>
                    <a:pt x="1" y="8015"/>
                    <a:pt x="2136" y="11081"/>
                    <a:pt x="5360" y="11672"/>
                  </a:cubicBezTo>
                  <a:cubicBezTo>
                    <a:pt x="5717" y="11736"/>
                    <a:pt x="6073" y="11767"/>
                    <a:pt x="6424" y="11767"/>
                  </a:cubicBezTo>
                  <a:cubicBezTo>
                    <a:pt x="9239" y="11767"/>
                    <a:pt x="11743" y="9783"/>
                    <a:pt x="12280" y="6939"/>
                  </a:cubicBezTo>
                  <a:cubicBezTo>
                    <a:pt x="12871" y="3756"/>
                    <a:pt x="10732" y="689"/>
                    <a:pt x="7508" y="98"/>
                  </a:cubicBezTo>
                  <a:cubicBezTo>
                    <a:pt x="7146" y="32"/>
                    <a:pt x="6786" y="0"/>
                    <a:pt x="6430" y="0"/>
                  </a:cubicBezTo>
                  <a:close/>
                </a:path>
              </a:pathLst>
            </a:custGeom>
            <a:solidFill>
              <a:srgbClr val="509C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13"/>
            <p:cNvSpPr/>
            <p:nvPr/>
          </p:nvSpPr>
          <p:spPr>
            <a:xfrm>
              <a:off x="4619756" y="480988"/>
              <a:ext cx="769983" cy="703034"/>
            </a:xfrm>
            <a:custGeom>
              <a:avLst/>
              <a:gdLst/>
              <a:ahLst/>
              <a:cxnLst/>
              <a:rect l="l" t="t" r="r" b="b"/>
              <a:pathLst>
                <a:path w="11547" h="10543" extrusionOk="0">
                  <a:moveTo>
                    <a:pt x="5770" y="0"/>
                  </a:moveTo>
                  <a:cubicBezTo>
                    <a:pt x="3256" y="0"/>
                    <a:pt x="1015" y="1773"/>
                    <a:pt x="538" y="4321"/>
                  </a:cubicBezTo>
                  <a:cubicBezTo>
                    <a:pt x="0" y="7177"/>
                    <a:pt x="1928" y="9929"/>
                    <a:pt x="4809" y="10455"/>
                  </a:cubicBezTo>
                  <a:cubicBezTo>
                    <a:pt x="5135" y="10514"/>
                    <a:pt x="5460" y="10542"/>
                    <a:pt x="5780" y="10542"/>
                  </a:cubicBezTo>
                  <a:cubicBezTo>
                    <a:pt x="8303" y="10542"/>
                    <a:pt x="10545" y="8769"/>
                    <a:pt x="11008" y="6221"/>
                  </a:cubicBezTo>
                  <a:cubicBezTo>
                    <a:pt x="11546" y="3365"/>
                    <a:pt x="9634" y="613"/>
                    <a:pt x="6737" y="88"/>
                  </a:cubicBezTo>
                  <a:cubicBezTo>
                    <a:pt x="6412" y="29"/>
                    <a:pt x="6089" y="0"/>
                    <a:pt x="5770" y="0"/>
                  </a:cubicBezTo>
                  <a:close/>
                </a:path>
              </a:pathLst>
            </a:custGeom>
            <a:solidFill>
              <a:srgbClr val="FFB8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13"/>
            <p:cNvSpPr/>
            <p:nvPr/>
          </p:nvSpPr>
          <p:spPr>
            <a:xfrm>
              <a:off x="4764859" y="541737"/>
              <a:ext cx="561933" cy="513989"/>
            </a:xfrm>
            <a:custGeom>
              <a:avLst/>
              <a:gdLst/>
              <a:ahLst/>
              <a:cxnLst/>
              <a:rect l="l" t="t" r="r" b="b"/>
              <a:pathLst>
                <a:path w="8427" h="7708" extrusionOk="0">
                  <a:moveTo>
                    <a:pt x="4197" y="1"/>
                  </a:moveTo>
                  <a:cubicBezTo>
                    <a:pt x="2364" y="1"/>
                    <a:pt x="731" y="1304"/>
                    <a:pt x="394" y="3162"/>
                  </a:cubicBezTo>
                  <a:cubicBezTo>
                    <a:pt x="1" y="5244"/>
                    <a:pt x="1403" y="7251"/>
                    <a:pt x="3514" y="7644"/>
                  </a:cubicBezTo>
                  <a:cubicBezTo>
                    <a:pt x="3750" y="7686"/>
                    <a:pt x="3985" y="7707"/>
                    <a:pt x="4216" y="7707"/>
                  </a:cubicBezTo>
                  <a:cubicBezTo>
                    <a:pt x="6055" y="7707"/>
                    <a:pt x="7697" y="6412"/>
                    <a:pt x="8046" y="4549"/>
                  </a:cubicBezTo>
                  <a:cubicBezTo>
                    <a:pt x="8427" y="2454"/>
                    <a:pt x="7036" y="448"/>
                    <a:pt x="4913" y="67"/>
                  </a:cubicBezTo>
                  <a:cubicBezTo>
                    <a:pt x="4673" y="22"/>
                    <a:pt x="4433" y="1"/>
                    <a:pt x="4197" y="1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13"/>
            <p:cNvSpPr/>
            <p:nvPr/>
          </p:nvSpPr>
          <p:spPr>
            <a:xfrm>
              <a:off x="4874153" y="1032528"/>
              <a:ext cx="50612" cy="46478"/>
            </a:xfrm>
            <a:custGeom>
              <a:avLst/>
              <a:gdLst/>
              <a:ahLst/>
              <a:cxnLst/>
              <a:rect l="l" t="t" r="r" b="b"/>
              <a:pathLst>
                <a:path w="759" h="697" extrusionOk="0">
                  <a:moveTo>
                    <a:pt x="376" y="1"/>
                  </a:moveTo>
                  <a:cubicBezTo>
                    <a:pt x="208" y="1"/>
                    <a:pt x="61" y="120"/>
                    <a:pt x="25" y="284"/>
                  </a:cubicBezTo>
                  <a:cubicBezTo>
                    <a:pt x="0" y="479"/>
                    <a:pt x="117" y="664"/>
                    <a:pt x="315" y="690"/>
                  </a:cubicBezTo>
                  <a:cubicBezTo>
                    <a:pt x="338" y="694"/>
                    <a:pt x="361" y="696"/>
                    <a:pt x="383" y="696"/>
                  </a:cubicBezTo>
                  <a:cubicBezTo>
                    <a:pt x="551" y="696"/>
                    <a:pt x="698" y="577"/>
                    <a:pt x="720" y="413"/>
                  </a:cubicBezTo>
                  <a:cubicBezTo>
                    <a:pt x="758" y="218"/>
                    <a:pt x="629" y="35"/>
                    <a:pt x="444" y="7"/>
                  </a:cubicBezTo>
                  <a:cubicBezTo>
                    <a:pt x="421" y="3"/>
                    <a:pt x="398" y="1"/>
                    <a:pt x="376" y="1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13"/>
            <p:cNvSpPr/>
            <p:nvPr/>
          </p:nvSpPr>
          <p:spPr>
            <a:xfrm>
              <a:off x="4994717" y="1078939"/>
              <a:ext cx="27140" cy="24272"/>
            </a:xfrm>
            <a:custGeom>
              <a:avLst/>
              <a:gdLst/>
              <a:ahLst/>
              <a:cxnLst/>
              <a:rect l="l" t="t" r="r" b="b"/>
              <a:pathLst>
                <a:path w="407" h="364" extrusionOk="0">
                  <a:moveTo>
                    <a:pt x="192" y="1"/>
                  </a:moveTo>
                  <a:cubicBezTo>
                    <a:pt x="105" y="1"/>
                    <a:pt x="37" y="62"/>
                    <a:pt x="26" y="151"/>
                  </a:cubicBezTo>
                  <a:cubicBezTo>
                    <a:pt x="1" y="242"/>
                    <a:pt x="67" y="346"/>
                    <a:pt x="171" y="362"/>
                  </a:cubicBezTo>
                  <a:cubicBezTo>
                    <a:pt x="179" y="363"/>
                    <a:pt x="188" y="363"/>
                    <a:pt x="196" y="363"/>
                  </a:cubicBezTo>
                  <a:cubicBezTo>
                    <a:pt x="289" y="363"/>
                    <a:pt x="367" y="301"/>
                    <a:pt x="381" y="217"/>
                  </a:cubicBezTo>
                  <a:cubicBezTo>
                    <a:pt x="406" y="110"/>
                    <a:pt x="340" y="19"/>
                    <a:pt x="237" y="6"/>
                  </a:cubicBezTo>
                  <a:cubicBezTo>
                    <a:pt x="221" y="3"/>
                    <a:pt x="206" y="1"/>
                    <a:pt x="192" y="1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13"/>
            <p:cNvSpPr/>
            <p:nvPr/>
          </p:nvSpPr>
          <p:spPr>
            <a:xfrm>
              <a:off x="4846013" y="568944"/>
              <a:ext cx="26273" cy="24673"/>
            </a:xfrm>
            <a:custGeom>
              <a:avLst/>
              <a:gdLst/>
              <a:ahLst/>
              <a:cxnLst/>
              <a:rect l="l" t="t" r="r" b="b"/>
              <a:pathLst>
                <a:path w="394" h="370" extrusionOk="0">
                  <a:moveTo>
                    <a:pt x="211" y="0"/>
                  </a:moveTo>
                  <a:cubicBezTo>
                    <a:pt x="118" y="0"/>
                    <a:pt x="39" y="61"/>
                    <a:pt x="16" y="159"/>
                  </a:cubicBezTo>
                  <a:cubicBezTo>
                    <a:pt x="1" y="250"/>
                    <a:pt x="67" y="342"/>
                    <a:pt x="158" y="367"/>
                  </a:cubicBezTo>
                  <a:cubicBezTo>
                    <a:pt x="169" y="368"/>
                    <a:pt x="179" y="369"/>
                    <a:pt x="189" y="369"/>
                  </a:cubicBezTo>
                  <a:cubicBezTo>
                    <a:pt x="282" y="369"/>
                    <a:pt x="359" y="307"/>
                    <a:pt x="381" y="225"/>
                  </a:cubicBezTo>
                  <a:cubicBezTo>
                    <a:pt x="394" y="118"/>
                    <a:pt x="331" y="27"/>
                    <a:pt x="237" y="2"/>
                  </a:cubicBezTo>
                  <a:cubicBezTo>
                    <a:pt x="228" y="1"/>
                    <a:pt x="219" y="0"/>
                    <a:pt x="211" y="0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13"/>
            <p:cNvSpPr/>
            <p:nvPr/>
          </p:nvSpPr>
          <p:spPr>
            <a:xfrm>
              <a:off x="4806003" y="975847"/>
              <a:ext cx="40076" cy="36542"/>
            </a:xfrm>
            <a:custGeom>
              <a:avLst/>
              <a:gdLst/>
              <a:ahLst/>
              <a:cxnLst/>
              <a:rect l="l" t="t" r="r" b="b"/>
              <a:pathLst>
                <a:path w="601" h="548" extrusionOk="0">
                  <a:moveTo>
                    <a:pt x="304" y="1"/>
                  </a:moveTo>
                  <a:cubicBezTo>
                    <a:pt x="178" y="1"/>
                    <a:pt x="63" y="88"/>
                    <a:pt x="38" y="228"/>
                  </a:cubicBezTo>
                  <a:cubicBezTo>
                    <a:pt x="0" y="373"/>
                    <a:pt x="104" y="517"/>
                    <a:pt x="261" y="543"/>
                  </a:cubicBezTo>
                  <a:cubicBezTo>
                    <a:pt x="277" y="546"/>
                    <a:pt x="293" y="547"/>
                    <a:pt x="308" y="547"/>
                  </a:cubicBezTo>
                  <a:cubicBezTo>
                    <a:pt x="436" y="547"/>
                    <a:pt x="553" y="448"/>
                    <a:pt x="576" y="319"/>
                  </a:cubicBezTo>
                  <a:cubicBezTo>
                    <a:pt x="601" y="178"/>
                    <a:pt x="510" y="33"/>
                    <a:pt x="352" y="5"/>
                  </a:cubicBezTo>
                  <a:cubicBezTo>
                    <a:pt x="336" y="2"/>
                    <a:pt x="320" y="1"/>
                    <a:pt x="304" y="1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13"/>
            <p:cNvSpPr/>
            <p:nvPr/>
          </p:nvSpPr>
          <p:spPr>
            <a:xfrm>
              <a:off x="5225442" y="973379"/>
              <a:ext cx="40143" cy="37276"/>
            </a:xfrm>
            <a:custGeom>
              <a:avLst/>
              <a:gdLst/>
              <a:ahLst/>
              <a:cxnLst/>
              <a:rect l="l" t="t" r="r" b="b"/>
              <a:pathLst>
                <a:path w="602" h="559" extrusionOk="0">
                  <a:moveTo>
                    <a:pt x="306" y="0"/>
                  </a:moveTo>
                  <a:cubicBezTo>
                    <a:pt x="167" y="0"/>
                    <a:pt x="48" y="97"/>
                    <a:pt x="26" y="227"/>
                  </a:cubicBezTo>
                  <a:cubicBezTo>
                    <a:pt x="0" y="385"/>
                    <a:pt x="104" y="514"/>
                    <a:pt x="249" y="554"/>
                  </a:cubicBezTo>
                  <a:cubicBezTo>
                    <a:pt x="265" y="557"/>
                    <a:pt x="281" y="558"/>
                    <a:pt x="296" y="558"/>
                  </a:cubicBezTo>
                  <a:cubicBezTo>
                    <a:pt x="434" y="558"/>
                    <a:pt x="553" y="461"/>
                    <a:pt x="576" y="331"/>
                  </a:cubicBezTo>
                  <a:cubicBezTo>
                    <a:pt x="601" y="174"/>
                    <a:pt x="497" y="42"/>
                    <a:pt x="353" y="4"/>
                  </a:cubicBezTo>
                  <a:cubicBezTo>
                    <a:pt x="337" y="1"/>
                    <a:pt x="321" y="0"/>
                    <a:pt x="306" y="0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13"/>
            <p:cNvSpPr/>
            <p:nvPr/>
          </p:nvSpPr>
          <p:spPr>
            <a:xfrm>
              <a:off x="4770127" y="653499"/>
              <a:ext cx="40343" cy="36475"/>
            </a:xfrm>
            <a:custGeom>
              <a:avLst/>
              <a:gdLst/>
              <a:ahLst/>
              <a:cxnLst/>
              <a:rect l="l" t="t" r="r" b="b"/>
              <a:pathLst>
                <a:path w="605" h="547" extrusionOk="0">
                  <a:moveTo>
                    <a:pt x="305" y="1"/>
                  </a:moveTo>
                  <a:cubicBezTo>
                    <a:pt x="168" y="1"/>
                    <a:pt x="51" y="98"/>
                    <a:pt x="25" y="228"/>
                  </a:cubicBezTo>
                  <a:cubicBezTo>
                    <a:pt x="0" y="373"/>
                    <a:pt x="104" y="514"/>
                    <a:pt x="249" y="542"/>
                  </a:cubicBezTo>
                  <a:cubicBezTo>
                    <a:pt x="266" y="545"/>
                    <a:pt x="284" y="547"/>
                    <a:pt x="301" y="547"/>
                  </a:cubicBezTo>
                  <a:cubicBezTo>
                    <a:pt x="437" y="547"/>
                    <a:pt x="553" y="460"/>
                    <a:pt x="576" y="332"/>
                  </a:cubicBezTo>
                  <a:cubicBezTo>
                    <a:pt x="604" y="174"/>
                    <a:pt x="497" y="30"/>
                    <a:pt x="352" y="5"/>
                  </a:cubicBezTo>
                  <a:cubicBezTo>
                    <a:pt x="337" y="2"/>
                    <a:pt x="321" y="1"/>
                    <a:pt x="305" y="1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13"/>
            <p:cNvSpPr/>
            <p:nvPr/>
          </p:nvSpPr>
          <p:spPr>
            <a:xfrm>
              <a:off x="4724582" y="867419"/>
              <a:ext cx="53346" cy="49012"/>
            </a:xfrm>
            <a:custGeom>
              <a:avLst/>
              <a:gdLst/>
              <a:ahLst/>
              <a:cxnLst/>
              <a:rect l="l" t="t" r="r" b="b"/>
              <a:pathLst>
                <a:path w="800" h="735" extrusionOk="0">
                  <a:moveTo>
                    <a:pt x="401" y="0"/>
                  </a:moveTo>
                  <a:cubicBezTo>
                    <a:pt x="231" y="0"/>
                    <a:pt x="75" y="123"/>
                    <a:pt x="42" y="294"/>
                  </a:cubicBezTo>
                  <a:cubicBezTo>
                    <a:pt x="1" y="492"/>
                    <a:pt x="133" y="687"/>
                    <a:pt x="343" y="728"/>
                  </a:cubicBezTo>
                  <a:cubicBezTo>
                    <a:pt x="365" y="732"/>
                    <a:pt x="386" y="734"/>
                    <a:pt x="407" y="734"/>
                  </a:cubicBezTo>
                  <a:cubicBezTo>
                    <a:pt x="580" y="734"/>
                    <a:pt x="739" y="603"/>
                    <a:pt x="762" y="426"/>
                  </a:cubicBezTo>
                  <a:cubicBezTo>
                    <a:pt x="800" y="231"/>
                    <a:pt x="671" y="46"/>
                    <a:pt x="472" y="8"/>
                  </a:cubicBezTo>
                  <a:cubicBezTo>
                    <a:pt x="448" y="3"/>
                    <a:pt x="424" y="0"/>
                    <a:pt x="401" y="0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13"/>
            <p:cNvSpPr/>
            <p:nvPr/>
          </p:nvSpPr>
          <p:spPr>
            <a:xfrm>
              <a:off x="4742187" y="766994"/>
              <a:ext cx="27140" cy="24406"/>
            </a:xfrm>
            <a:custGeom>
              <a:avLst/>
              <a:gdLst/>
              <a:ahLst/>
              <a:cxnLst/>
              <a:rect l="l" t="t" r="r" b="b"/>
              <a:pathLst>
                <a:path w="407" h="366" extrusionOk="0">
                  <a:moveTo>
                    <a:pt x="192" y="1"/>
                  </a:moveTo>
                  <a:cubicBezTo>
                    <a:pt x="112" y="1"/>
                    <a:pt x="37" y="61"/>
                    <a:pt x="26" y="149"/>
                  </a:cubicBezTo>
                  <a:cubicBezTo>
                    <a:pt x="1" y="243"/>
                    <a:pt x="64" y="347"/>
                    <a:pt x="171" y="360"/>
                  </a:cubicBezTo>
                  <a:cubicBezTo>
                    <a:pt x="186" y="363"/>
                    <a:pt x="201" y="365"/>
                    <a:pt x="216" y="365"/>
                  </a:cubicBezTo>
                  <a:cubicBezTo>
                    <a:pt x="300" y="365"/>
                    <a:pt x="370" y="306"/>
                    <a:pt x="394" y="215"/>
                  </a:cubicBezTo>
                  <a:cubicBezTo>
                    <a:pt x="407" y="111"/>
                    <a:pt x="341" y="20"/>
                    <a:pt x="237" y="7"/>
                  </a:cubicBezTo>
                  <a:cubicBezTo>
                    <a:pt x="222" y="3"/>
                    <a:pt x="207" y="1"/>
                    <a:pt x="192" y="1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13"/>
            <p:cNvSpPr/>
            <p:nvPr/>
          </p:nvSpPr>
          <p:spPr>
            <a:xfrm>
              <a:off x="5118682" y="1057000"/>
              <a:ext cx="46411" cy="42743"/>
            </a:xfrm>
            <a:custGeom>
              <a:avLst/>
              <a:gdLst/>
              <a:ahLst/>
              <a:cxnLst/>
              <a:rect l="l" t="t" r="r" b="b"/>
              <a:pathLst>
                <a:path w="696" h="641" extrusionOk="0">
                  <a:moveTo>
                    <a:pt x="341" y="0"/>
                  </a:moveTo>
                  <a:cubicBezTo>
                    <a:pt x="193" y="0"/>
                    <a:pt x="62" y="109"/>
                    <a:pt x="29" y="257"/>
                  </a:cubicBezTo>
                  <a:cubicBezTo>
                    <a:pt x="1" y="439"/>
                    <a:pt x="120" y="596"/>
                    <a:pt x="290" y="637"/>
                  </a:cubicBezTo>
                  <a:cubicBezTo>
                    <a:pt x="305" y="639"/>
                    <a:pt x="321" y="641"/>
                    <a:pt x="336" y="641"/>
                  </a:cubicBezTo>
                  <a:cubicBezTo>
                    <a:pt x="490" y="641"/>
                    <a:pt x="633" y="530"/>
                    <a:pt x="670" y="376"/>
                  </a:cubicBezTo>
                  <a:cubicBezTo>
                    <a:pt x="696" y="203"/>
                    <a:pt x="579" y="33"/>
                    <a:pt x="409" y="8"/>
                  </a:cubicBezTo>
                  <a:cubicBezTo>
                    <a:pt x="386" y="3"/>
                    <a:pt x="363" y="0"/>
                    <a:pt x="341" y="0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13"/>
            <p:cNvSpPr/>
            <p:nvPr/>
          </p:nvSpPr>
          <p:spPr>
            <a:xfrm>
              <a:off x="4947572" y="1028260"/>
              <a:ext cx="33141" cy="30474"/>
            </a:xfrm>
            <a:custGeom>
              <a:avLst/>
              <a:gdLst/>
              <a:ahLst/>
              <a:cxnLst/>
              <a:rect l="l" t="t" r="r" b="b"/>
              <a:pathLst>
                <a:path w="497" h="457" extrusionOk="0">
                  <a:moveTo>
                    <a:pt x="243" y="1"/>
                  </a:moveTo>
                  <a:cubicBezTo>
                    <a:pt x="132" y="1"/>
                    <a:pt x="36" y="85"/>
                    <a:pt x="25" y="191"/>
                  </a:cubicBezTo>
                  <a:cubicBezTo>
                    <a:pt x="0" y="320"/>
                    <a:pt x="79" y="439"/>
                    <a:pt x="208" y="452"/>
                  </a:cubicBezTo>
                  <a:cubicBezTo>
                    <a:pt x="223" y="455"/>
                    <a:pt x="238" y="456"/>
                    <a:pt x="252" y="456"/>
                  </a:cubicBezTo>
                  <a:cubicBezTo>
                    <a:pt x="355" y="456"/>
                    <a:pt x="447" y="382"/>
                    <a:pt x="472" y="269"/>
                  </a:cubicBezTo>
                  <a:cubicBezTo>
                    <a:pt x="497" y="150"/>
                    <a:pt x="418" y="33"/>
                    <a:pt x="286" y="5"/>
                  </a:cubicBezTo>
                  <a:cubicBezTo>
                    <a:pt x="272" y="2"/>
                    <a:pt x="257" y="1"/>
                    <a:pt x="243" y="1"/>
                  </a:cubicBezTo>
                  <a:close/>
                </a:path>
              </a:pathLst>
            </a:custGeom>
            <a:solidFill>
              <a:srgbClr val="FFB8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13"/>
            <p:cNvSpPr/>
            <p:nvPr/>
          </p:nvSpPr>
          <p:spPr>
            <a:xfrm>
              <a:off x="4807670" y="901628"/>
              <a:ext cx="40343" cy="36475"/>
            </a:xfrm>
            <a:custGeom>
              <a:avLst/>
              <a:gdLst/>
              <a:ahLst/>
              <a:cxnLst/>
              <a:rect l="l" t="t" r="r" b="b"/>
              <a:pathLst>
                <a:path w="605" h="547" extrusionOk="0">
                  <a:moveTo>
                    <a:pt x="308" y="1"/>
                  </a:moveTo>
                  <a:cubicBezTo>
                    <a:pt x="170" y="1"/>
                    <a:pt x="51" y="98"/>
                    <a:pt x="25" y="228"/>
                  </a:cubicBezTo>
                  <a:cubicBezTo>
                    <a:pt x="0" y="372"/>
                    <a:pt x="104" y="517"/>
                    <a:pt x="249" y="542"/>
                  </a:cubicBezTo>
                  <a:cubicBezTo>
                    <a:pt x="265" y="545"/>
                    <a:pt x="281" y="546"/>
                    <a:pt x="297" y="546"/>
                  </a:cubicBezTo>
                  <a:cubicBezTo>
                    <a:pt x="424" y="546"/>
                    <a:pt x="542" y="459"/>
                    <a:pt x="576" y="319"/>
                  </a:cubicBezTo>
                  <a:cubicBezTo>
                    <a:pt x="604" y="174"/>
                    <a:pt x="497" y="33"/>
                    <a:pt x="356" y="4"/>
                  </a:cubicBezTo>
                  <a:cubicBezTo>
                    <a:pt x="340" y="2"/>
                    <a:pt x="324" y="1"/>
                    <a:pt x="308" y="1"/>
                  </a:cubicBezTo>
                  <a:close/>
                </a:path>
              </a:pathLst>
            </a:custGeom>
            <a:solidFill>
              <a:srgbClr val="FFB8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13"/>
            <p:cNvSpPr/>
            <p:nvPr/>
          </p:nvSpPr>
          <p:spPr>
            <a:xfrm>
              <a:off x="5283924" y="802803"/>
              <a:ext cx="40343" cy="36542"/>
            </a:xfrm>
            <a:custGeom>
              <a:avLst/>
              <a:gdLst/>
              <a:ahLst/>
              <a:cxnLst/>
              <a:rect l="l" t="t" r="r" b="b"/>
              <a:pathLst>
                <a:path w="605" h="548" extrusionOk="0">
                  <a:moveTo>
                    <a:pt x="306" y="1"/>
                  </a:moveTo>
                  <a:cubicBezTo>
                    <a:pt x="181" y="1"/>
                    <a:pt x="64" y="88"/>
                    <a:pt x="39" y="228"/>
                  </a:cubicBezTo>
                  <a:cubicBezTo>
                    <a:pt x="1" y="373"/>
                    <a:pt x="105" y="518"/>
                    <a:pt x="249" y="543"/>
                  </a:cubicBezTo>
                  <a:cubicBezTo>
                    <a:pt x="268" y="546"/>
                    <a:pt x="287" y="548"/>
                    <a:pt x="305" y="548"/>
                  </a:cubicBezTo>
                  <a:cubicBezTo>
                    <a:pt x="439" y="548"/>
                    <a:pt x="554" y="458"/>
                    <a:pt x="577" y="319"/>
                  </a:cubicBezTo>
                  <a:cubicBezTo>
                    <a:pt x="605" y="178"/>
                    <a:pt x="510" y="33"/>
                    <a:pt x="353" y="5"/>
                  </a:cubicBezTo>
                  <a:cubicBezTo>
                    <a:pt x="338" y="2"/>
                    <a:pt x="322" y="1"/>
                    <a:pt x="306" y="1"/>
                  </a:cubicBezTo>
                  <a:close/>
                </a:path>
              </a:pathLst>
            </a:custGeom>
            <a:solidFill>
              <a:srgbClr val="FFB8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13"/>
            <p:cNvSpPr/>
            <p:nvPr/>
          </p:nvSpPr>
          <p:spPr>
            <a:xfrm>
              <a:off x="4824207" y="704111"/>
              <a:ext cx="31541" cy="28473"/>
            </a:xfrm>
            <a:custGeom>
              <a:avLst/>
              <a:gdLst/>
              <a:ahLst/>
              <a:cxnLst/>
              <a:rect l="l" t="t" r="r" b="b"/>
              <a:pathLst>
                <a:path w="473" h="427" extrusionOk="0">
                  <a:moveTo>
                    <a:pt x="229" y="1"/>
                  </a:moveTo>
                  <a:cubicBezTo>
                    <a:pt x="131" y="1"/>
                    <a:pt x="51" y="74"/>
                    <a:pt x="29" y="177"/>
                  </a:cubicBezTo>
                  <a:cubicBezTo>
                    <a:pt x="1" y="293"/>
                    <a:pt x="79" y="400"/>
                    <a:pt x="199" y="425"/>
                  </a:cubicBezTo>
                  <a:cubicBezTo>
                    <a:pt x="207" y="426"/>
                    <a:pt x="215" y="426"/>
                    <a:pt x="224" y="426"/>
                  </a:cubicBezTo>
                  <a:cubicBezTo>
                    <a:pt x="332" y="426"/>
                    <a:pt x="436" y="352"/>
                    <a:pt x="447" y="255"/>
                  </a:cubicBezTo>
                  <a:cubicBezTo>
                    <a:pt x="472" y="136"/>
                    <a:pt x="394" y="19"/>
                    <a:pt x="277" y="7"/>
                  </a:cubicBezTo>
                  <a:cubicBezTo>
                    <a:pt x="261" y="3"/>
                    <a:pt x="245" y="1"/>
                    <a:pt x="229" y="1"/>
                  </a:cubicBezTo>
                  <a:close/>
                </a:path>
              </a:pathLst>
            </a:custGeom>
            <a:solidFill>
              <a:srgbClr val="FFB8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13"/>
            <p:cNvSpPr/>
            <p:nvPr/>
          </p:nvSpPr>
          <p:spPr>
            <a:xfrm>
              <a:off x="5215773" y="907029"/>
              <a:ext cx="31541" cy="28607"/>
            </a:xfrm>
            <a:custGeom>
              <a:avLst/>
              <a:gdLst/>
              <a:ahLst/>
              <a:cxnLst/>
              <a:rect l="l" t="t" r="r" b="b"/>
              <a:pathLst>
                <a:path w="473" h="429" extrusionOk="0">
                  <a:moveTo>
                    <a:pt x="246" y="0"/>
                  </a:moveTo>
                  <a:cubicBezTo>
                    <a:pt x="139" y="0"/>
                    <a:pt x="37" y="65"/>
                    <a:pt x="26" y="172"/>
                  </a:cubicBezTo>
                  <a:cubicBezTo>
                    <a:pt x="1" y="291"/>
                    <a:pt x="79" y="408"/>
                    <a:pt x="196" y="423"/>
                  </a:cubicBezTo>
                  <a:cubicBezTo>
                    <a:pt x="211" y="427"/>
                    <a:pt x="226" y="428"/>
                    <a:pt x="240" y="428"/>
                  </a:cubicBezTo>
                  <a:cubicBezTo>
                    <a:pt x="340" y="428"/>
                    <a:pt x="423" y="355"/>
                    <a:pt x="447" y="250"/>
                  </a:cubicBezTo>
                  <a:cubicBezTo>
                    <a:pt x="473" y="134"/>
                    <a:pt x="394" y="30"/>
                    <a:pt x="274" y="2"/>
                  </a:cubicBezTo>
                  <a:cubicBezTo>
                    <a:pt x="265" y="1"/>
                    <a:pt x="255" y="0"/>
                    <a:pt x="246" y="0"/>
                  </a:cubicBezTo>
                  <a:close/>
                </a:path>
              </a:pathLst>
            </a:custGeom>
            <a:solidFill>
              <a:srgbClr val="FFB8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13"/>
            <p:cNvSpPr/>
            <p:nvPr/>
          </p:nvSpPr>
          <p:spPr>
            <a:xfrm>
              <a:off x="5169428" y="989250"/>
              <a:ext cx="31541" cy="28407"/>
            </a:xfrm>
            <a:custGeom>
              <a:avLst/>
              <a:gdLst/>
              <a:ahLst/>
              <a:cxnLst/>
              <a:rect l="l" t="t" r="r" b="b"/>
              <a:pathLst>
                <a:path w="473" h="426" extrusionOk="0">
                  <a:moveTo>
                    <a:pt x="252" y="1"/>
                  </a:moveTo>
                  <a:cubicBezTo>
                    <a:pt x="142" y="1"/>
                    <a:pt x="40" y="75"/>
                    <a:pt x="26" y="172"/>
                  </a:cubicBezTo>
                  <a:cubicBezTo>
                    <a:pt x="1" y="291"/>
                    <a:pt x="79" y="408"/>
                    <a:pt x="199" y="420"/>
                  </a:cubicBezTo>
                  <a:cubicBezTo>
                    <a:pt x="215" y="424"/>
                    <a:pt x="231" y="426"/>
                    <a:pt x="246" y="426"/>
                  </a:cubicBezTo>
                  <a:cubicBezTo>
                    <a:pt x="342" y="426"/>
                    <a:pt x="423" y="353"/>
                    <a:pt x="447" y="250"/>
                  </a:cubicBezTo>
                  <a:cubicBezTo>
                    <a:pt x="472" y="134"/>
                    <a:pt x="394" y="27"/>
                    <a:pt x="277" y="2"/>
                  </a:cubicBezTo>
                  <a:cubicBezTo>
                    <a:pt x="269" y="1"/>
                    <a:pt x="261" y="1"/>
                    <a:pt x="252" y="1"/>
                  </a:cubicBezTo>
                  <a:close/>
                </a:path>
              </a:pathLst>
            </a:custGeom>
            <a:solidFill>
              <a:srgbClr val="FFB8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13"/>
            <p:cNvSpPr/>
            <p:nvPr/>
          </p:nvSpPr>
          <p:spPr>
            <a:xfrm>
              <a:off x="4770927" y="788999"/>
              <a:ext cx="53346" cy="48812"/>
            </a:xfrm>
            <a:custGeom>
              <a:avLst/>
              <a:gdLst/>
              <a:ahLst/>
              <a:cxnLst/>
              <a:rect l="l" t="t" r="r" b="b"/>
              <a:pathLst>
                <a:path w="800" h="732" extrusionOk="0">
                  <a:moveTo>
                    <a:pt x="406" y="1"/>
                  </a:moveTo>
                  <a:cubicBezTo>
                    <a:pt x="228" y="1"/>
                    <a:pt x="65" y="126"/>
                    <a:pt x="42" y="306"/>
                  </a:cubicBezTo>
                  <a:cubicBezTo>
                    <a:pt x="1" y="501"/>
                    <a:pt x="133" y="684"/>
                    <a:pt x="328" y="725"/>
                  </a:cubicBezTo>
                  <a:cubicBezTo>
                    <a:pt x="351" y="729"/>
                    <a:pt x="374" y="731"/>
                    <a:pt x="397" y="731"/>
                  </a:cubicBezTo>
                  <a:cubicBezTo>
                    <a:pt x="570" y="731"/>
                    <a:pt x="726" y="610"/>
                    <a:pt x="762" y="435"/>
                  </a:cubicBezTo>
                  <a:cubicBezTo>
                    <a:pt x="800" y="240"/>
                    <a:pt x="671" y="42"/>
                    <a:pt x="460" y="4"/>
                  </a:cubicBezTo>
                  <a:cubicBezTo>
                    <a:pt x="442" y="2"/>
                    <a:pt x="424" y="1"/>
                    <a:pt x="406" y="1"/>
                  </a:cubicBezTo>
                  <a:close/>
                </a:path>
              </a:pathLst>
            </a:custGeom>
            <a:solidFill>
              <a:srgbClr val="FFB8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13"/>
            <p:cNvSpPr/>
            <p:nvPr/>
          </p:nvSpPr>
          <p:spPr>
            <a:xfrm>
              <a:off x="4887157" y="946839"/>
              <a:ext cx="46411" cy="42810"/>
            </a:xfrm>
            <a:custGeom>
              <a:avLst/>
              <a:gdLst/>
              <a:ahLst/>
              <a:cxnLst/>
              <a:rect l="l" t="t" r="r" b="b"/>
              <a:pathLst>
                <a:path w="696" h="642" extrusionOk="0">
                  <a:moveTo>
                    <a:pt x="338" y="1"/>
                  </a:moveTo>
                  <a:cubicBezTo>
                    <a:pt x="193" y="1"/>
                    <a:pt x="61" y="110"/>
                    <a:pt x="29" y="257"/>
                  </a:cubicBezTo>
                  <a:cubicBezTo>
                    <a:pt x="0" y="427"/>
                    <a:pt x="120" y="597"/>
                    <a:pt x="290" y="638"/>
                  </a:cubicBezTo>
                  <a:cubicBezTo>
                    <a:pt x="305" y="640"/>
                    <a:pt x="321" y="641"/>
                    <a:pt x="336" y="641"/>
                  </a:cubicBezTo>
                  <a:cubicBezTo>
                    <a:pt x="489" y="641"/>
                    <a:pt x="633" y="531"/>
                    <a:pt x="670" y="377"/>
                  </a:cubicBezTo>
                  <a:cubicBezTo>
                    <a:pt x="695" y="204"/>
                    <a:pt x="579" y="34"/>
                    <a:pt x="406" y="9"/>
                  </a:cubicBezTo>
                  <a:cubicBezTo>
                    <a:pt x="383" y="3"/>
                    <a:pt x="361" y="1"/>
                    <a:pt x="338" y="1"/>
                  </a:cubicBezTo>
                  <a:close/>
                </a:path>
              </a:pathLst>
            </a:custGeom>
            <a:solidFill>
              <a:srgbClr val="FFB8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13"/>
            <p:cNvSpPr/>
            <p:nvPr/>
          </p:nvSpPr>
          <p:spPr>
            <a:xfrm>
              <a:off x="5041929" y="1032728"/>
              <a:ext cx="39276" cy="36475"/>
            </a:xfrm>
            <a:custGeom>
              <a:avLst/>
              <a:gdLst/>
              <a:ahLst/>
              <a:cxnLst/>
              <a:rect l="l" t="t" r="r" b="b"/>
              <a:pathLst>
                <a:path w="589" h="547" extrusionOk="0">
                  <a:moveTo>
                    <a:pt x="296" y="0"/>
                  </a:moveTo>
                  <a:cubicBezTo>
                    <a:pt x="167" y="0"/>
                    <a:pt x="48" y="97"/>
                    <a:pt x="26" y="227"/>
                  </a:cubicBezTo>
                  <a:cubicBezTo>
                    <a:pt x="0" y="372"/>
                    <a:pt x="92" y="517"/>
                    <a:pt x="249" y="542"/>
                  </a:cubicBezTo>
                  <a:cubicBezTo>
                    <a:pt x="265" y="545"/>
                    <a:pt x="281" y="546"/>
                    <a:pt x="297" y="546"/>
                  </a:cubicBezTo>
                  <a:cubicBezTo>
                    <a:pt x="424" y="546"/>
                    <a:pt x="541" y="460"/>
                    <a:pt x="563" y="331"/>
                  </a:cubicBezTo>
                  <a:cubicBezTo>
                    <a:pt x="589" y="174"/>
                    <a:pt x="497" y="32"/>
                    <a:pt x="340" y="4"/>
                  </a:cubicBezTo>
                  <a:cubicBezTo>
                    <a:pt x="325" y="2"/>
                    <a:pt x="311" y="0"/>
                    <a:pt x="296" y="0"/>
                  </a:cubicBezTo>
                  <a:close/>
                </a:path>
              </a:pathLst>
            </a:custGeom>
            <a:solidFill>
              <a:srgbClr val="FFB8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8" name="Google Shape;378;p13"/>
          <p:cNvGrpSpPr/>
          <p:nvPr/>
        </p:nvGrpSpPr>
        <p:grpSpPr>
          <a:xfrm>
            <a:off x="8292441" y="3635072"/>
            <a:ext cx="1689143" cy="2074199"/>
            <a:chOff x="4376828" y="3926459"/>
            <a:chExt cx="991107" cy="1217038"/>
          </a:xfrm>
        </p:grpSpPr>
        <p:sp>
          <p:nvSpPr>
            <p:cNvPr id="379" name="Google Shape;379;p13"/>
            <p:cNvSpPr/>
            <p:nvPr/>
          </p:nvSpPr>
          <p:spPr>
            <a:xfrm>
              <a:off x="4630225" y="3926459"/>
              <a:ext cx="148769" cy="195713"/>
            </a:xfrm>
            <a:custGeom>
              <a:avLst/>
              <a:gdLst/>
              <a:ahLst/>
              <a:cxnLst/>
              <a:rect l="l" t="t" r="r" b="b"/>
              <a:pathLst>
                <a:path w="2231" h="2935" extrusionOk="0">
                  <a:moveTo>
                    <a:pt x="224" y="1205"/>
                  </a:moveTo>
                  <a:cubicBezTo>
                    <a:pt x="0" y="1941"/>
                    <a:pt x="224" y="2649"/>
                    <a:pt x="721" y="2793"/>
                  </a:cubicBezTo>
                  <a:cubicBezTo>
                    <a:pt x="1221" y="2935"/>
                    <a:pt x="1796" y="2463"/>
                    <a:pt x="2007" y="1730"/>
                  </a:cubicBezTo>
                  <a:cubicBezTo>
                    <a:pt x="2230" y="997"/>
                    <a:pt x="2007" y="290"/>
                    <a:pt x="1507" y="145"/>
                  </a:cubicBezTo>
                  <a:cubicBezTo>
                    <a:pt x="1010" y="0"/>
                    <a:pt x="434" y="472"/>
                    <a:pt x="224" y="1205"/>
                  </a:cubicBez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13"/>
            <p:cNvSpPr/>
            <p:nvPr/>
          </p:nvSpPr>
          <p:spPr>
            <a:xfrm>
              <a:off x="4881889" y="4939248"/>
              <a:ext cx="205382" cy="179176"/>
            </a:xfrm>
            <a:custGeom>
              <a:avLst/>
              <a:gdLst/>
              <a:ahLst/>
              <a:cxnLst/>
              <a:rect l="l" t="t" r="r" b="b"/>
              <a:pathLst>
                <a:path w="3080" h="2687" extrusionOk="0">
                  <a:moveTo>
                    <a:pt x="932" y="460"/>
                  </a:moveTo>
                  <a:cubicBezTo>
                    <a:pt x="277" y="919"/>
                    <a:pt x="1" y="1680"/>
                    <a:pt x="343" y="2177"/>
                  </a:cubicBezTo>
                  <a:cubicBezTo>
                    <a:pt x="683" y="2662"/>
                    <a:pt x="1482" y="2687"/>
                    <a:pt x="2152" y="2243"/>
                  </a:cubicBezTo>
                  <a:cubicBezTo>
                    <a:pt x="2819" y="1784"/>
                    <a:pt x="3080" y="1010"/>
                    <a:pt x="2740" y="526"/>
                  </a:cubicBezTo>
                  <a:cubicBezTo>
                    <a:pt x="2413" y="42"/>
                    <a:pt x="1601" y="1"/>
                    <a:pt x="932" y="460"/>
                  </a:cubicBez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13"/>
            <p:cNvSpPr/>
            <p:nvPr/>
          </p:nvSpPr>
          <p:spPr>
            <a:xfrm>
              <a:off x="4546337" y="4251541"/>
              <a:ext cx="154837" cy="206249"/>
            </a:xfrm>
            <a:custGeom>
              <a:avLst/>
              <a:gdLst/>
              <a:ahLst/>
              <a:cxnLst/>
              <a:rect l="l" t="t" r="r" b="b"/>
              <a:pathLst>
                <a:path w="2322" h="3093" extrusionOk="0">
                  <a:moveTo>
                    <a:pt x="1680" y="183"/>
                  </a:moveTo>
                  <a:cubicBezTo>
                    <a:pt x="1192" y="1"/>
                    <a:pt x="563" y="460"/>
                    <a:pt x="290" y="1205"/>
                  </a:cubicBezTo>
                  <a:cubicBezTo>
                    <a:pt x="0" y="1966"/>
                    <a:pt x="157" y="2715"/>
                    <a:pt x="642" y="2910"/>
                  </a:cubicBezTo>
                  <a:cubicBezTo>
                    <a:pt x="1129" y="3092"/>
                    <a:pt x="1743" y="2620"/>
                    <a:pt x="2032" y="1875"/>
                  </a:cubicBezTo>
                  <a:cubicBezTo>
                    <a:pt x="2321" y="1127"/>
                    <a:pt x="2164" y="369"/>
                    <a:pt x="1680" y="183"/>
                  </a:cubicBez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13"/>
            <p:cNvSpPr/>
            <p:nvPr/>
          </p:nvSpPr>
          <p:spPr>
            <a:xfrm>
              <a:off x="4475653" y="4067161"/>
              <a:ext cx="144968" cy="165173"/>
            </a:xfrm>
            <a:custGeom>
              <a:avLst/>
              <a:gdLst/>
              <a:ahLst/>
              <a:cxnLst/>
              <a:rect l="l" t="t" r="r" b="b"/>
              <a:pathLst>
                <a:path w="2174" h="2477" extrusionOk="0">
                  <a:moveTo>
                    <a:pt x="1768" y="2203"/>
                  </a:moveTo>
                  <a:cubicBezTo>
                    <a:pt x="2161" y="1941"/>
                    <a:pt x="2174" y="1284"/>
                    <a:pt x="1796" y="746"/>
                  </a:cubicBezTo>
                  <a:cubicBezTo>
                    <a:pt x="1428" y="212"/>
                    <a:pt x="812" y="1"/>
                    <a:pt x="419" y="275"/>
                  </a:cubicBezTo>
                  <a:cubicBezTo>
                    <a:pt x="25" y="539"/>
                    <a:pt x="0" y="1193"/>
                    <a:pt x="381" y="1731"/>
                  </a:cubicBezTo>
                  <a:cubicBezTo>
                    <a:pt x="746" y="2269"/>
                    <a:pt x="1375" y="2476"/>
                    <a:pt x="1768" y="2203"/>
                  </a:cubicBez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13"/>
            <p:cNvSpPr/>
            <p:nvPr/>
          </p:nvSpPr>
          <p:spPr>
            <a:xfrm>
              <a:off x="4695842" y="4249874"/>
              <a:ext cx="672093" cy="768916"/>
            </a:xfrm>
            <a:custGeom>
              <a:avLst/>
              <a:gdLst/>
              <a:ahLst/>
              <a:cxnLst/>
              <a:rect l="l" t="t" r="r" b="b"/>
              <a:pathLst>
                <a:path w="10079" h="11531" extrusionOk="0">
                  <a:moveTo>
                    <a:pt x="8414" y="5687"/>
                  </a:moveTo>
                  <a:cubicBezTo>
                    <a:pt x="8229" y="5699"/>
                    <a:pt x="8059" y="5712"/>
                    <a:pt x="7902" y="5728"/>
                  </a:cubicBezTo>
                  <a:cubicBezTo>
                    <a:pt x="7942" y="5674"/>
                    <a:pt x="7968" y="5621"/>
                    <a:pt x="8009" y="5571"/>
                  </a:cubicBezTo>
                  <a:cubicBezTo>
                    <a:pt x="8361" y="4901"/>
                    <a:pt x="8257" y="4168"/>
                    <a:pt x="7785" y="3919"/>
                  </a:cubicBezTo>
                  <a:cubicBezTo>
                    <a:pt x="7313" y="3655"/>
                    <a:pt x="6643" y="3998"/>
                    <a:pt x="6291" y="4652"/>
                  </a:cubicBezTo>
                  <a:cubicBezTo>
                    <a:pt x="6250" y="4718"/>
                    <a:pt x="6225" y="4784"/>
                    <a:pt x="6200" y="4847"/>
                  </a:cubicBezTo>
                  <a:cubicBezTo>
                    <a:pt x="6342" y="4454"/>
                    <a:pt x="6184" y="3904"/>
                    <a:pt x="5779" y="3473"/>
                  </a:cubicBezTo>
                  <a:cubicBezTo>
                    <a:pt x="5584" y="3275"/>
                    <a:pt x="5360" y="3133"/>
                    <a:pt x="5149" y="3054"/>
                  </a:cubicBezTo>
                  <a:cubicBezTo>
                    <a:pt x="5269" y="2935"/>
                    <a:pt x="5373" y="2803"/>
                    <a:pt x="5451" y="2674"/>
                  </a:cubicBezTo>
                  <a:cubicBezTo>
                    <a:pt x="5857" y="2897"/>
                    <a:pt x="6316" y="2910"/>
                    <a:pt x="6631" y="2674"/>
                  </a:cubicBezTo>
                  <a:cubicBezTo>
                    <a:pt x="7103" y="2306"/>
                    <a:pt x="7078" y="1494"/>
                    <a:pt x="6593" y="865"/>
                  </a:cubicBezTo>
                  <a:cubicBezTo>
                    <a:pt x="6093" y="224"/>
                    <a:pt x="5307" y="0"/>
                    <a:pt x="4848" y="365"/>
                  </a:cubicBezTo>
                  <a:cubicBezTo>
                    <a:pt x="4586" y="563"/>
                    <a:pt x="4483" y="890"/>
                    <a:pt x="4508" y="1246"/>
                  </a:cubicBezTo>
                  <a:cubicBezTo>
                    <a:pt x="4259" y="1309"/>
                    <a:pt x="4011" y="1453"/>
                    <a:pt x="3788" y="1664"/>
                  </a:cubicBezTo>
                  <a:cubicBezTo>
                    <a:pt x="3722" y="1730"/>
                    <a:pt x="3656" y="1796"/>
                    <a:pt x="3605" y="1859"/>
                  </a:cubicBezTo>
                  <a:cubicBezTo>
                    <a:pt x="3722" y="1677"/>
                    <a:pt x="3747" y="1482"/>
                    <a:pt x="3630" y="1271"/>
                  </a:cubicBezTo>
                  <a:cubicBezTo>
                    <a:pt x="3328" y="746"/>
                    <a:pt x="2451" y="667"/>
                    <a:pt x="1665" y="1114"/>
                  </a:cubicBezTo>
                  <a:cubicBezTo>
                    <a:pt x="878" y="1560"/>
                    <a:pt x="485" y="2347"/>
                    <a:pt x="787" y="2881"/>
                  </a:cubicBezTo>
                  <a:cubicBezTo>
                    <a:pt x="837" y="2976"/>
                    <a:pt x="903" y="3054"/>
                    <a:pt x="982" y="3092"/>
                  </a:cubicBezTo>
                  <a:cubicBezTo>
                    <a:pt x="734" y="3237"/>
                    <a:pt x="510" y="3473"/>
                    <a:pt x="340" y="3775"/>
                  </a:cubicBezTo>
                  <a:cubicBezTo>
                    <a:pt x="1" y="4441"/>
                    <a:pt x="92" y="5177"/>
                    <a:pt x="564" y="5426"/>
                  </a:cubicBezTo>
                  <a:cubicBezTo>
                    <a:pt x="774" y="5542"/>
                    <a:pt x="1010" y="5542"/>
                    <a:pt x="1259" y="5451"/>
                  </a:cubicBezTo>
                  <a:cubicBezTo>
                    <a:pt x="982" y="6093"/>
                    <a:pt x="1114" y="6763"/>
                    <a:pt x="1573" y="7024"/>
                  </a:cubicBezTo>
                  <a:cubicBezTo>
                    <a:pt x="2083" y="7313"/>
                    <a:pt x="2803" y="6998"/>
                    <a:pt x="3212" y="6329"/>
                  </a:cubicBezTo>
                  <a:cubicBezTo>
                    <a:pt x="3382" y="6527"/>
                    <a:pt x="3656" y="6671"/>
                    <a:pt x="3970" y="6722"/>
                  </a:cubicBezTo>
                  <a:cubicBezTo>
                    <a:pt x="3854" y="6775"/>
                    <a:pt x="3722" y="6829"/>
                    <a:pt x="3605" y="6892"/>
                  </a:cubicBezTo>
                  <a:cubicBezTo>
                    <a:pt x="2819" y="7338"/>
                    <a:pt x="2426" y="8137"/>
                    <a:pt x="2725" y="8662"/>
                  </a:cubicBezTo>
                  <a:cubicBezTo>
                    <a:pt x="2753" y="8728"/>
                    <a:pt x="2791" y="8766"/>
                    <a:pt x="2831" y="8807"/>
                  </a:cubicBezTo>
                  <a:cubicBezTo>
                    <a:pt x="2426" y="8820"/>
                    <a:pt x="1979" y="9134"/>
                    <a:pt x="1702" y="9631"/>
                  </a:cubicBezTo>
                  <a:cubicBezTo>
                    <a:pt x="1350" y="10301"/>
                    <a:pt x="1454" y="11034"/>
                    <a:pt x="1926" y="11282"/>
                  </a:cubicBezTo>
                  <a:cubicBezTo>
                    <a:pt x="2397" y="11531"/>
                    <a:pt x="3067" y="11204"/>
                    <a:pt x="3420" y="10549"/>
                  </a:cubicBezTo>
                  <a:cubicBezTo>
                    <a:pt x="3747" y="9933"/>
                    <a:pt x="3684" y="9250"/>
                    <a:pt x="3303" y="8964"/>
                  </a:cubicBezTo>
                  <a:cubicBezTo>
                    <a:pt x="3618" y="8936"/>
                    <a:pt x="4011" y="8741"/>
                    <a:pt x="4454" y="8492"/>
                  </a:cubicBezTo>
                  <a:cubicBezTo>
                    <a:pt x="5241" y="8046"/>
                    <a:pt x="5870" y="7599"/>
                    <a:pt x="5571" y="7065"/>
                  </a:cubicBezTo>
                  <a:cubicBezTo>
                    <a:pt x="5439" y="6841"/>
                    <a:pt x="5203" y="6697"/>
                    <a:pt x="4914" y="6630"/>
                  </a:cubicBezTo>
                  <a:cubicBezTo>
                    <a:pt x="5426" y="6448"/>
                    <a:pt x="5766" y="6042"/>
                    <a:pt x="5712" y="5621"/>
                  </a:cubicBezTo>
                  <a:cubicBezTo>
                    <a:pt x="5700" y="5517"/>
                    <a:pt x="5675" y="5413"/>
                    <a:pt x="5609" y="5319"/>
                  </a:cubicBezTo>
                  <a:cubicBezTo>
                    <a:pt x="5766" y="5294"/>
                    <a:pt x="5911" y="5228"/>
                    <a:pt x="6027" y="5124"/>
                  </a:cubicBezTo>
                  <a:cubicBezTo>
                    <a:pt x="6093" y="5058"/>
                    <a:pt x="6147" y="4979"/>
                    <a:pt x="6184" y="4901"/>
                  </a:cubicBezTo>
                  <a:cubicBezTo>
                    <a:pt x="5964" y="5492"/>
                    <a:pt x="6093" y="6080"/>
                    <a:pt x="6515" y="6303"/>
                  </a:cubicBezTo>
                  <a:cubicBezTo>
                    <a:pt x="6593" y="6341"/>
                    <a:pt x="6697" y="6369"/>
                    <a:pt x="6788" y="6382"/>
                  </a:cubicBezTo>
                  <a:lnTo>
                    <a:pt x="6788" y="6486"/>
                  </a:lnTo>
                  <a:cubicBezTo>
                    <a:pt x="6801" y="6684"/>
                    <a:pt x="6879" y="6854"/>
                    <a:pt x="7024" y="7011"/>
                  </a:cubicBezTo>
                  <a:cubicBezTo>
                    <a:pt x="6933" y="7115"/>
                    <a:pt x="6842" y="7247"/>
                    <a:pt x="6763" y="7379"/>
                  </a:cubicBezTo>
                  <a:cubicBezTo>
                    <a:pt x="6565" y="7744"/>
                    <a:pt x="6515" y="8137"/>
                    <a:pt x="6577" y="8464"/>
                  </a:cubicBezTo>
                  <a:cubicBezTo>
                    <a:pt x="6291" y="8099"/>
                    <a:pt x="5885" y="7914"/>
                    <a:pt x="5530" y="8033"/>
                  </a:cubicBezTo>
                  <a:cubicBezTo>
                    <a:pt x="5021" y="8203"/>
                    <a:pt x="4797" y="8911"/>
                    <a:pt x="5033" y="9618"/>
                  </a:cubicBezTo>
                  <a:cubicBezTo>
                    <a:pt x="5269" y="10326"/>
                    <a:pt x="5870" y="10773"/>
                    <a:pt x="6382" y="10603"/>
                  </a:cubicBezTo>
                  <a:cubicBezTo>
                    <a:pt x="6892" y="10430"/>
                    <a:pt x="7115" y="9722"/>
                    <a:pt x="6879" y="9002"/>
                  </a:cubicBezTo>
                  <a:cubicBezTo>
                    <a:pt x="6867" y="8989"/>
                    <a:pt x="6854" y="8964"/>
                    <a:pt x="6854" y="8936"/>
                  </a:cubicBezTo>
                  <a:cubicBezTo>
                    <a:pt x="6892" y="8977"/>
                    <a:pt x="6933" y="9002"/>
                    <a:pt x="6986" y="9030"/>
                  </a:cubicBezTo>
                  <a:cubicBezTo>
                    <a:pt x="7458" y="9279"/>
                    <a:pt x="8125" y="8952"/>
                    <a:pt x="8480" y="8294"/>
                  </a:cubicBezTo>
                  <a:cubicBezTo>
                    <a:pt x="8622" y="8021"/>
                    <a:pt x="8688" y="7731"/>
                    <a:pt x="8688" y="7470"/>
                  </a:cubicBezTo>
                  <a:cubicBezTo>
                    <a:pt x="9487" y="7351"/>
                    <a:pt x="10078" y="6841"/>
                    <a:pt x="10037" y="6278"/>
                  </a:cubicBezTo>
                  <a:cubicBezTo>
                    <a:pt x="10012" y="5674"/>
                    <a:pt x="9304" y="5633"/>
                    <a:pt x="8414" y="5687"/>
                  </a:cubicBezTo>
                  <a:close/>
                  <a:moveTo>
                    <a:pt x="2149" y="4482"/>
                  </a:moveTo>
                  <a:cubicBezTo>
                    <a:pt x="2385" y="3878"/>
                    <a:pt x="2268" y="3262"/>
                    <a:pt x="1834" y="3039"/>
                  </a:cubicBezTo>
                  <a:cubicBezTo>
                    <a:pt x="2045" y="2947"/>
                    <a:pt x="2281" y="2831"/>
                    <a:pt x="2517" y="2699"/>
                  </a:cubicBezTo>
                  <a:cubicBezTo>
                    <a:pt x="2935" y="2463"/>
                    <a:pt x="3316" y="2227"/>
                    <a:pt x="3527" y="1966"/>
                  </a:cubicBezTo>
                  <a:cubicBezTo>
                    <a:pt x="3212" y="2438"/>
                    <a:pt x="3171" y="2976"/>
                    <a:pt x="3473" y="3290"/>
                  </a:cubicBezTo>
                  <a:cubicBezTo>
                    <a:pt x="3589" y="3419"/>
                    <a:pt x="3762" y="3498"/>
                    <a:pt x="3945" y="3526"/>
                  </a:cubicBezTo>
                  <a:cubicBezTo>
                    <a:pt x="3841" y="3904"/>
                    <a:pt x="3983" y="4404"/>
                    <a:pt x="4351" y="4797"/>
                  </a:cubicBezTo>
                  <a:cubicBezTo>
                    <a:pt x="4325" y="4797"/>
                    <a:pt x="4297" y="4809"/>
                    <a:pt x="4259" y="4809"/>
                  </a:cubicBezTo>
                  <a:cubicBezTo>
                    <a:pt x="3945" y="4847"/>
                    <a:pt x="3656" y="4954"/>
                    <a:pt x="3448" y="5124"/>
                  </a:cubicBezTo>
                  <a:cubicBezTo>
                    <a:pt x="3382" y="4847"/>
                    <a:pt x="3237" y="4627"/>
                    <a:pt x="3014" y="4495"/>
                  </a:cubicBezTo>
                  <a:cubicBezTo>
                    <a:pt x="2765" y="4350"/>
                    <a:pt x="2451" y="4350"/>
                    <a:pt x="2149" y="4482"/>
                  </a:cubicBez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13"/>
            <p:cNvSpPr/>
            <p:nvPr/>
          </p:nvSpPr>
          <p:spPr>
            <a:xfrm>
              <a:off x="4680971" y="4131778"/>
              <a:ext cx="222786" cy="127830"/>
            </a:xfrm>
            <a:custGeom>
              <a:avLst/>
              <a:gdLst/>
              <a:ahLst/>
              <a:cxnLst/>
              <a:rect l="l" t="t" r="r" b="b"/>
              <a:pathLst>
                <a:path w="3341" h="1917" extrusionOk="0">
                  <a:moveTo>
                    <a:pt x="1743" y="1863"/>
                  </a:moveTo>
                  <a:cubicBezTo>
                    <a:pt x="2633" y="1797"/>
                    <a:pt x="3341" y="1259"/>
                    <a:pt x="3303" y="642"/>
                  </a:cubicBezTo>
                  <a:cubicBezTo>
                    <a:pt x="3262" y="41"/>
                    <a:pt x="2554" y="1"/>
                    <a:pt x="1664" y="54"/>
                  </a:cubicBezTo>
                  <a:cubicBezTo>
                    <a:pt x="762" y="108"/>
                    <a:pt x="0" y="236"/>
                    <a:pt x="38" y="853"/>
                  </a:cubicBezTo>
                  <a:cubicBezTo>
                    <a:pt x="79" y="1457"/>
                    <a:pt x="840" y="1916"/>
                    <a:pt x="1743" y="1863"/>
                  </a:cubicBez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13"/>
            <p:cNvSpPr/>
            <p:nvPr/>
          </p:nvSpPr>
          <p:spPr>
            <a:xfrm>
              <a:off x="4794667" y="4602963"/>
              <a:ext cx="187778" cy="130898"/>
            </a:xfrm>
            <a:custGeom>
              <a:avLst/>
              <a:gdLst/>
              <a:ahLst/>
              <a:cxnLst/>
              <a:rect l="l" t="t" r="r" b="b"/>
              <a:pathLst>
                <a:path w="2816" h="1963" extrusionOk="0">
                  <a:moveTo>
                    <a:pt x="1498" y="0"/>
                  </a:moveTo>
                  <a:cubicBezTo>
                    <a:pt x="1432" y="0"/>
                    <a:pt x="1364" y="4"/>
                    <a:pt x="1296" y="11"/>
                  </a:cubicBezTo>
                  <a:cubicBezTo>
                    <a:pt x="551" y="103"/>
                    <a:pt x="0" y="603"/>
                    <a:pt x="63" y="1140"/>
                  </a:cubicBezTo>
                  <a:cubicBezTo>
                    <a:pt x="123" y="1625"/>
                    <a:pt x="656" y="1963"/>
                    <a:pt x="1313" y="1963"/>
                  </a:cubicBezTo>
                  <a:cubicBezTo>
                    <a:pt x="1381" y="1963"/>
                    <a:pt x="1450" y="1959"/>
                    <a:pt x="1519" y="1952"/>
                  </a:cubicBezTo>
                  <a:cubicBezTo>
                    <a:pt x="2265" y="1861"/>
                    <a:pt x="2815" y="1361"/>
                    <a:pt x="2752" y="826"/>
                  </a:cubicBezTo>
                  <a:cubicBezTo>
                    <a:pt x="2692" y="338"/>
                    <a:pt x="2146" y="0"/>
                    <a:pt x="1498" y="0"/>
                  </a:cubicBezTo>
                  <a:close/>
                </a:path>
              </a:pathLst>
            </a:custGeom>
            <a:solidFill>
              <a:srgbClr val="A343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13"/>
            <p:cNvSpPr/>
            <p:nvPr/>
          </p:nvSpPr>
          <p:spPr>
            <a:xfrm>
              <a:off x="4804069" y="4363169"/>
              <a:ext cx="180243" cy="156037"/>
            </a:xfrm>
            <a:custGeom>
              <a:avLst/>
              <a:gdLst/>
              <a:ahLst/>
              <a:cxnLst/>
              <a:rect l="l" t="t" r="r" b="b"/>
              <a:pathLst>
                <a:path w="2703" h="2340" extrusionOk="0">
                  <a:moveTo>
                    <a:pt x="1737" y="1"/>
                  </a:moveTo>
                  <a:cubicBezTo>
                    <a:pt x="1397" y="1"/>
                    <a:pt x="1008" y="161"/>
                    <a:pt x="683" y="462"/>
                  </a:cubicBezTo>
                  <a:cubicBezTo>
                    <a:pt x="145" y="975"/>
                    <a:pt x="1" y="1708"/>
                    <a:pt x="369" y="2101"/>
                  </a:cubicBezTo>
                  <a:cubicBezTo>
                    <a:pt x="520" y="2262"/>
                    <a:pt x="732" y="2340"/>
                    <a:pt x="968" y="2340"/>
                  </a:cubicBezTo>
                  <a:cubicBezTo>
                    <a:pt x="1308" y="2340"/>
                    <a:pt x="1695" y="2180"/>
                    <a:pt x="2020" y="1877"/>
                  </a:cubicBezTo>
                  <a:cubicBezTo>
                    <a:pt x="2558" y="1368"/>
                    <a:pt x="2702" y="632"/>
                    <a:pt x="2334" y="239"/>
                  </a:cubicBezTo>
                  <a:cubicBezTo>
                    <a:pt x="2184" y="78"/>
                    <a:pt x="1972" y="1"/>
                    <a:pt x="1737" y="1"/>
                  </a:cubicBezTo>
                  <a:close/>
                </a:path>
              </a:pathLst>
            </a:custGeom>
            <a:solidFill>
              <a:srgbClr val="A343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13"/>
            <p:cNvSpPr/>
            <p:nvPr/>
          </p:nvSpPr>
          <p:spPr>
            <a:xfrm>
              <a:off x="4596216" y="4480266"/>
              <a:ext cx="161772" cy="170974"/>
            </a:xfrm>
            <a:custGeom>
              <a:avLst/>
              <a:gdLst/>
              <a:ahLst/>
              <a:cxnLst/>
              <a:rect l="l" t="t" r="r" b="b"/>
              <a:pathLst>
                <a:path w="2426" h="2564" extrusionOk="0">
                  <a:moveTo>
                    <a:pt x="1503" y="1"/>
                  </a:moveTo>
                  <a:cubicBezTo>
                    <a:pt x="1089" y="1"/>
                    <a:pt x="628" y="313"/>
                    <a:pt x="353" y="829"/>
                  </a:cubicBezTo>
                  <a:cubicBezTo>
                    <a:pt x="1" y="1486"/>
                    <a:pt x="105" y="2219"/>
                    <a:pt x="576" y="2480"/>
                  </a:cubicBezTo>
                  <a:cubicBezTo>
                    <a:pt x="683" y="2537"/>
                    <a:pt x="800" y="2563"/>
                    <a:pt x="921" y="2563"/>
                  </a:cubicBezTo>
                  <a:cubicBezTo>
                    <a:pt x="1335" y="2563"/>
                    <a:pt x="1798" y="2251"/>
                    <a:pt x="2070" y="1735"/>
                  </a:cubicBezTo>
                  <a:cubicBezTo>
                    <a:pt x="2426" y="1078"/>
                    <a:pt x="2319" y="345"/>
                    <a:pt x="1847" y="84"/>
                  </a:cubicBezTo>
                  <a:cubicBezTo>
                    <a:pt x="1740" y="27"/>
                    <a:pt x="1623" y="1"/>
                    <a:pt x="1503" y="1"/>
                  </a:cubicBezTo>
                  <a:close/>
                </a:path>
              </a:pathLst>
            </a:custGeom>
            <a:solidFill>
              <a:srgbClr val="A343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13"/>
            <p:cNvSpPr/>
            <p:nvPr/>
          </p:nvSpPr>
          <p:spPr>
            <a:xfrm>
              <a:off x="5024325" y="4720526"/>
              <a:ext cx="161772" cy="171041"/>
            </a:xfrm>
            <a:custGeom>
              <a:avLst/>
              <a:gdLst/>
              <a:ahLst/>
              <a:cxnLst/>
              <a:rect l="l" t="t" r="r" b="b"/>
              <a:pathLst>
                <a:path w="2426" h="2565" extrusionOk="0">
                  <a:moveTo>
                    <a:pt x="1504" y="1"/>
                  </a:moveTo>
                  <a:cubicBezTo>
                    <a:pt x="1090" y="1"/>
                    <a:pt x="628" y="315"/>
                    <a:pt x="356" y="831"/>
                  </a:cubicBezTo>
                  <a:cubicBezTo>
                    <a:pt x="0" y="1485"/>
                    <a:pt x="107" y="2221"/>
                    <a:pt x="579" y="2482"/>
                  </a:cubicBezTo>
                  <a:cubicBezTo>
                    <a:pt x="686" y="2538"/>
                    <a:pt x="802" y="2565"/>
                    <a:pt x="923" y="2565"/>
                  </a:cubicBezTo>
                  <a:cubicBezTo>
                    <a:pt x="1337" y="2565"/>
                    <a:pt x="1798" y="2252"/>
                    <a:pt x="2073" y="1736"/>
                  </a:cubicBezTo>
                  <a:cubicBezTo>
                    <a:pt x="2425" y="1079"/>
                    <a:pt x="2321" y="346"/>
                    <a:pt x="1850" y="85"/>
                  </a:cubicBezTo>
                  <a:cubicBezTo>
                    <a:pt x="1742" y="28"/>
                    <a:pt x="1625" y="1"/>
                    <a:pt x="1504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13"/>
            <p:cNvSpPr/>
            <p:nvPr/>
          </p:nvSpPr>
          <p:spPr>
            <a:xfrm>
              <a:off x="4992850" y="4538814"/>
              <a:ext cx="160905" cy="170507"/>
            </a:xfrm>
            <a:custGeom>
              <a:avLst/>
              <a:gdLst/>
              <a:ahLst/>
              <a:cxnLst/>
              <a:rect l="l" t="t" r="r" b="b"/>
              <a:pathLst>
                <a:path w="2413" h="2557" extrusionOk="0">
                  <a:moveTo>
                    <a:pt x="1504" y="0"/>
                  </a:moveTo>
                  <a:cubicBezTo>
                    <a:pt x="1090" y="0"/>
                    <a:pt x="628" y="310"/>
                    <a:pt x="356" y="816"/>
                  </a:cubicBezTo>
                  <a:cubicBezTo>
                    <a:pt x="0" y="1486"/>
                    <a:pt x="95" y="2219"/>
                    <a:pt x="579" y="2467"/>
                  </a:cubicBezTo>
                  <a:cubicBezTo>
                    <a:pt x="688" y="2528"/>
                    <a:pt x="807" y="2557"/>
                    <a:pt x="930" y="2557"/>
                  </a:cubicBezTo>
                  <a:cubicBezTo>
                    <a:pt x="1342" y="2557"/>
                    <a:pt x="1800" y="2238"/>
                    <a:pt x="2073" y="1734"/>
                  </a:cubicBezTo>
                  <a:cubicBezTo>
                    <a:pt x="2413" y="1080"/>
                    <a:pt x="2322" y="332"/>
                    <a:pt x="1850" y="83"/>
                  </a:cubicBezTo>
                  <a:cubicBezTo>
                    <a:pt x="1743" y="27"/>
                    <a:pt x="1625" y="0"/>
                    <a:pt x="1504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13"/>
            <p:cNvSpPr/>
            <p:nvPr/>
          </p:nvSpPr>
          <p:spPr>
            <a:xfrm>
              <a:off x="4687039" y="4870831"/>
              <a:ext cx="161772" cy="171107"/>
            </a:xfrm>
            <a:custGeom>
              <a:avLst/>
              <a:gdLst/>
              <a:ahLst/>
              <a:cxnLst/>
              <a:rect l="l" t="t" r="r" b="b"/>
              <a:pathLst>
                <a:path w="2426" h="2566" extrusionOk="0">
                  <a:moveTo>
                    <a:pt x="1505" y="0"/>
                  </a:moveTo>
                  <a:cubicBezTo>
                    <a:pt x="1091" y="0"/>
                    <a:pt x="629" y="313"/>
                    <a:pt x="356" y="832"/>
                  </a:cubicBezTo>
                  <a:cubicBezTo>
                    <a:pt x="1" y="1486"/>
                    <a:pt x="104" y="2219"/>
                    <a:pt x="576" y="2483"/>
                  </a:cubicBezTo>
                  <a:cubicBezTo>
                    <a:pt x="683" y="2539"/>
                    <a:pt x="800" y="2566"/>
                    <a:pt x="921" y="2566"/>
                  </a:cubicBezTo>
                  <a:cubicBezTo>
                    <a:pt x="1335" y="2566"/>
                    <a:pt x="1798" y="2253"/>
                    <a:pt x="2070" y="1734"/>
                  </a:cubicBezTo>
                  <a:cubicBezTo>
                    <a:pt x="2426" y="1080"/>
                    <a:pt x="2322" y="347"/>
                    <a:pt x="1850" y="83"/>
                  </a:cubicBezTo>
                  <a:cubicBezTo>
                    <a:pt x="1743" y="27"/>
                    <a:pt x="1626" y="0"/>
                    <a:pt x="1505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13"/>
            <p:cNvSpPr/>
            <p:nvPr/>
          </p:nvSpPr>
          <p:spPr>
            <a:xfrm>
              <a:off x="4531400" y="3967469"/>
              <a:ext cx="148769" cy="180443"/>
            </a:xfrm>
            <a:custGeom>
              <a:avLst/>
              <a:gdLst/>
              <a:ahLst/>
              <a:cxnLst/>
              <a:rect l="l" t="t" r="r" b="b"/>
              <a:pathLst>
                <a:path w="2231" h="2706" extrusionOk="0">
                  <a:moveTo>
                    <a:pt x="1326" y="1"/>
                  </a:moveTo>
                  <a:cubicBezTo>
                    <a:pt x="876" y="1"/>
                    <a:pt x="408" y="444"/>
                    <a:pt x="212" y="1090"/>
                  </a:cubicBezTo>
                  <a:cubicBezTo>
                    <a:pt x="1" y="1823"/>
                    <a:pt x="224" y="2531"/>
                    <a:pt x="724" y="2675"/>
                  </a:cubicBezTo>
                  <a:cubicBezTo>
                    <a:pt x="788" y="2695"/>
                    <a:pt x="853" y="2705"/>
                    <a:pt x="918" y="2705"/>
                  </a:cubicBezTo>
                  <a:cubicBezTo>
                    <a:pt x="1362" y="2705"/>
                    <a:pt x="1824" y="2256"/>
                    <a:pt x="2008" y="1628"/>
                  </a:cubicBezTo>
                  <a:cubicBezTo>
                    <a:pt x="2231" y="892"/>
                    <a:pt x="1995" y="184"/>
                    <a:pt x="1511" y="27"/>
                  </a:cubicBezTo>
                  <a:cubicBezTo>
                    <a:pt x="1450" y="9"/>
                    <a:pt x="1388" y="1"/>
                    <a:pt x="1326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13"/>
            <p:cNvSpPr/>
            <p:nvPr/>
          </p:nvSpPr>
          <p:spPr>
            <a:xfrm>
              <a:off x="4577745" y="3983273"/>
              <a:ext cx="50012" cy="138099"/>
            </a:xfrm>
            <a:custGeom>
              <a:avLst/>
              <a:gdLst/>
              <a:ahLst/>
              <a:cxnLst/>
              <a:rect l="l" t="t" r="r" b="b"/>
              <a:pathLst>
                <a:path w="750" h="2071" extrusionOk="0">
                  <a:moveTo>
                    <a:pt x="737" y="1"/>
                  </a:moveTo>
                  <a:cubicBezTo>
                    <a:pt x="750" y="13"/>
                    <a:pt x="709" y="54"/>
                    <a:pt x="658" y="117"/>
                  </a:cubicBezTo>
                  <a:cubicBezTo>
                    <a:pt x="592" y="196"/>
                    <a:pt x="526" y="290"/>
                    <a:pt x="485" y="419"/>
                  </a:cubicBezTo>
                  <a:cubicBezTo>
                    <a:pt x="435" y="551"/>
                    <a:pt x="407" y="696"/>
                    <a:pt x="407" y="841"/>
                  </a:cubicBezTo>
                  <a:cubicBezTo>
                    <a:pt x="422" y="970"/>
                    <a:pt x="473" y="1114"/>
                    <a:pt x="501" y="1246"/>
                  </a:cubicBezTo>
                  <a:cubicBezTo>
                    <a:pt x="539" y="1391"/>
                    <a:pt x="551" y="1548"/>
                    <a:pt x="514" y="1677"/>
                  </a:cubicBezTo>
                  <a:cubicBezTo>
                    <a:pt x="501" y="1756"/>
                    <a:pt x="473" y="1822"/>
                    <a:pt x="435" y="1875"/>
                  </a:cubicBezTo>
                  <a:cubicBezTo>
                    <a:pt x="394" y="1926"/>
                    <a:pt x="356" y="1979"/>
                    <a:pt x="303" y="2004"/>
                  </a:cubicBezTo>
                  <a:cubicBezTo>
                    <a:pt x="212" y="2058"/>
                    <a:pt x="121" y="2070"/>
                    <a:pt x="67" y="2058"/>
                  </a:cubicBezTo>
                  <a:cubicBezTo>
                    <a:pt x="14" y="2033"/>
                    <a:pt x="1" y="2004"/>
                    <a:pt x="1" y="1992"/>
                  </a:cubicBezTo>
                  <a:cubicBezTo>
                    <a:pt x="14" y="1954"/>
                    <a:pt x="108" y="1967"/>
                    <a:pt x="212" y="1875"/>
                  </a:cubicBezTo>
                  <a:cubicBezTo>
                    <a:pt x="265" y="1822"/>
                    <a:pt x="303" y="1756"/>
                    <a:pt x="316" y="1652"/>
                  </a:cubicBezTo>
                  <a:cubicBezTo>
                    <a:pt x="328" y="1561"/>
                    <a:pt x="316" y="1441"/>
                    <a:pt x="290" y="1312"/>
                  </a:cubicBezTo>
                  <a:cubicBezTo>
                    <a:pt x="265" y="1193"/>
                    <a:pt x="224" y="1036"/>
                    <a:pt x="224" y="853"/>
                  </a:cubicBezTo>
                  <a:cubicBezTo>
                    <a:pt x="224" y="668"/>
                    <a:pt x="278" y="498"/>
                    <a:pt x="356" y="353"/>
                  </a:cubicBezTo>
                  <a:cubicBezTo>
                    <a:pt x="435" y="224"/>
                    <a:pt x="539" y="117"/>
                    <a:pt x="605" y="67"/>
                  </a:cubicBezTo>
                  <a:cubicBezTo>
                    <a:pt x="684" y="13"/>
                    <a:pt x="737" y="1"/>
                    <a:pt x="737" y="1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13"/>
            <p:cNvSpPr/>
            <p:nvPr/>
          </p:nvSpPr>
          <p:spPr>
            <a:xfrm>
              <a:off x="4783130" y="4981993"/>
              <a:ext cx="205582" cy="161505"/>
            </a:xfrm>
            <a:custGeom>
              <a:avLst/>
              <a:gdLst/>
              <a:ahLst/>
              <a:cxnLst/>
              <a:rect l="l" t="t" r="r" b="b"/>
              <a:pathLst>
                <a:path w="3083" h="2422" extrusionOk="0">
                  <a:moveTo>
                    <a:pt x="1915" y="0"/>
                  </a:moveTo>
                  <a:cubicBezTo>
                    <a:pt x="1600" y="0"/>
                    <a:pt x="1250" y="105"/>
                    <a:pt x="931" y="316"/>
                  </a:cubicBezTo>
                  <a:cubicBezTo>
                    <a:pt x="264" y="775"/>
                    <a:pt x="0" y="1549"/>
                    <a:pt x="343" y="2033"/>
                  </a:cubicBezTo>
                  <a:cubicBezTo>
                    <a:pt x="516" y="2289"/>
                    <a:pt x="824" y="2421"/>
                    <a:pt x="1175" y="2421"/>
                  </a:cubicBezTo>
                  <a:cubicBezTo>
                    <a:pt x="1488" y="2421"/>
                    <a:pt x="1835" y="2316"/>
                    <a:pt x="2152" y="2099"/>
                  </a:cubicBezTo>
                  <a:cubicBezTo>
                    <a:pt x="2818" y="1640"/>
                    <a:pt x="3082" y="882"/>
                    <a:pt x="2740" y="382"/>
                  </a:cubicBezTo>
                  <a:cubicBezTo>
                    <a:pt x="2568" y="128"/>
                    <a:pt x="2263" y="0"/>
                    <a:pt x="1915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13"/>
            <p:cNvSpPr/>
            <p:nvPr/>
          </p:nvSpPr>
          <p:spPr>
            <a:xfrm>
              <a:off x="4823407" y="5012667"/>
              <a:ext cx="129431" cy="94422"/>
            </a:xfrm>
            <a:custGeom>
              <a:avLst/>
              <a:gdLst/>
              <a:ahLst/>
              <a:cxnLst/>
              <a:rect l="l" t="t" r="r" b="b"/>
              <a:pathLst>
                <a:path w="1941" h="1416" extrusionOk="0">
                  <a:moveTo>
                    <a:pt x="1941" y="54"/>
                  </a:moveTo>
                  <a:cubicBezTo>
                    <a:pt x="1941" y="67"/>
                    <a:pt x="1887" y="67"/>
                    <a:pt x="1796" y="92"/>
                  </a:cubicBezTo>
                  <a:cubicBezTo>
                    <a:pt x="1705" y="107"/>
                    <a:pt x="1573" y="145"/>
                    <a:pt x="1441" y="211"/>
                  </a:cubicBezTo>
                  <a:cubicBezTo>
                    <a:pt x="1324" y="277"/>
                    <a:pt x="1205" y="381"/>
                    <a:pt x="1126" y="513"/>
                  </a:cubicBezTo>
                  <a:cubicBezTo>
                    <a:pt x="1035" y="630"/>
                    <a:pt x="985" y="787"/>
                    <a:pt x="931" y="919"/>
                  </a:cubicBezTo>
                  <a:cubicBezTo>
                    <a:pt x="865" y="1064"/>
                    <a:pt x="774" y="1208"/>
                    <a:pt x="654" y="1299"/>
                  </a:cubicBezTo>
                  <a:cubicBezTo>
                    <a:pt x="591" y="1350"/>
                    <a:pt x="525" y="1378"/>
                    <a:pt x="459" y="1403"/>
                  </a:cubicBezTo>
                  <a:cubicBezTo>
                    <a:pt x="393" y="1416"/>
                    <a:pt x="327" y="1416"/>
                    <a:pt x="261" y="1416"/>
                  </a:cubicBezTo>
                  <a:cubicBezTo>
                    <a:pt x="145" y="1391"/>
                    <a:pt x="66" y="1337"/>
                    <a:pt x="25" y="1287"/>
                  </a:cubicBezTo>
                  <a:cubicBezTo>
                    <a:pt x="0" y="1221"/>
                    <a:pt x="0" y="1180"/>
                    <a:pt x="13" y="1180"/>
                  </a:cubicBezTo>
                  <a:cubicBezTo>
                    <a:pt x="54" y="1155"/>
                    <a:pt x="120" y="1246"/>
                    <a:pt x="277" y="1233"/>
                  </a:cubicBezTo>
                  <a:cubicBezTo>
                    <a:pt x="340" y="1221"/>
                    <a:pt x="418" y="1193"/>
                    <a:pt x="497" y="1130"/>
                  </a:cubicBezTo>
                  <a:cubicBezTo>
                    <a:pt x="576" y="1051"/>
                    <a:pt x="642" y="944"/>
                    <a:pt x="695" y="828"/>
                  </a:cubicBezTo>
                  <a:cubicBezTo>
                    <a:pt x="761" y="696"/>
                    <a:pt x="827" y="538"/>
                    <a:pt x="944" y="381"/>
                  </a:cubicBezTo>
                  <a:cubicBezTo>
                    <a:pt x="1063" y="224"/>
                    <a:pt x="1220" y="120"/>
                    <a:pt x="1378" y="67"/>
                  </a:cubicBezTo>
                  <a:cubicBezTo>
                    <a:pt x="1535" y="0"/>
                    <a:pt x="1692" y="0"/>
                    <a:pt x="1783" y="13"/>
                  </a:cubicBezTo>
                  <a:cubicBezTo>
                    <a:pt x="1887" y="13"/>
                    <a:pt x="1941" y="41"/>
                    <a:pt x="1941" y="54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13"/>
            <p:cNvSpPr/>
            <p:nvPr/>
          </p:nvSpPr>
          <p:spPr>
            <a:xfrm>
              <a:off x="4447512" y="4294285"/>
              <a:ext cx="154837" cy="187178"/>
            </a:xfrm>
            <a:custGeom>
              <a:avLst/>
              <a:gdLst/>
              <a:ahLst/>
              <a:cxnLst/>
              <a:rect l="l" t="t" r="r" b="b"/>
              <a:pathLst>
                <a:path w="2322" h="2807" extrusionOk="0">
                  <a:moveTo>
                    <a:pt x="1454" y="1"/>
                  </a:moveTo>
                  <a:cubicBezTo>
                    <a:pt x="1015" y="1"/>
                    <a:pt x="524" y="428"/>
                    <a:pt x="278" y="1064"/>
                  </a:cubicBezTo>
                  <a:cubicBezTo>
                    <a:pt x="1" y="1822"/>
                    <a:pt x="158" y="2583"/>
                    <a:pt x="646" y="2766"/>
                  </a:cubicBezTo>
                  <a:cubicBezTo>
                    <a:pt x="718" y="2794"/>
                    <a:pt x="794" y="2807"/>
                    <a:pt x="871" y="2807"/>
                  </a:cubicBezTo>
                  <a:cubicBezTo>
                    <a:pt x="1307" y="2807"/>
                    <a:pt x="1789" y="2378"/>
                    <a:pt x="2033" y="1731"/>
                  </a:cubicBezTo>
                  <a:cubicBezTo>
                    <a:pt x="2322" y="986"/>
                    <a:pt x="2165" y="224"/>
                    <a:pt x="1680" y="42"/>
                  </a:cubicBezTo>
                  <a:cubicBezTo>
                    <a:pt x="1608" y="14"/>
                    <a:pt x="1532" y="1"/>
                    <a:pt x="1454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13"/>
            <p:cNvSpPr/>
            <p:nvPr/>
          </p:nvSpPr>
          <p:spPr>
            <a:xfrm>
              <a:off x="4483388" y="4298753"/>
              <a:ext cx="76218" cy="166973"/>
            </a:xfrm>
            <a:custGeom>
              <a:avLst/>
              <a:gdLst/>
              <a:ahLst/>
              <a:cxnLst/>
              <a:rect l="l" t="t" r="r" b="b"/>
              <a:pathLst>
                <a:path w="1143" h="2504" extrusionOk="0">
                  <a:moveTo>
                    <a:pt x="199" y="2491"/>
                  </a:moveTo>
                  <a:cubicBezTo>
                    <a:pt x="186" y="2504"/>
                    <a:pt x="145" y="2450"/>
                    <a:pt x="92" y="2347"/>
                  </a:cubicBezTo>
                  <a:cubicBezTo>
                    <a:pt x="42" y="2243"/>
                    <a:pt x="1" y="2085"/>
                    <a:pt x="13" y="1900"/>
                  </a:cubicBezTo>
                  <a:cubicBezTo>
                    <a:pt x="13" y="1796"/>
                    <a:pt x="42" y="1705"/>
                    <a:pt x="79" y="1598"/>
                  </a:cubicBezTo>
                  <a:cubicBezTo>
                    <a:pt x="92" y="1560"/>
                    <a:pt x="120" y="1507"/>
                    <a:pt x="170" y="1456"/>
                  </a:cubicBezTo>
                  <a:cubicBezTo>
                    <a:pt x="224" y="1403"/>
                    <a:pt x="277" y="1378"/>
                    <a:pt x="315" y="1349"/>
                  </a:cubicBezTo>
                  <a:cubicBezTo>
                    <a:pt x="369" y="1337"/>
                    <a:pt x="406" y="1324"/>
                    <a:pt x="435" y="1299"/>
                  </a:cubicBezTo>
                  <a:cubicBezTo>
                    <a:pt x="472" y="1271"/>
                    <a:pt x="513" y="1258"/>
                    <a:pt x="538" y="1233"/>
                  </a:cubicBezTo>
                  <a:cubicBezTo>
                    <a:pt x="605" y="1180"/>
                    <a:pt x="658" y="1126"/>
                    <a:pt x="708" y="1063"/>
                  </a:cubicBezTo>
                  <a:cubicBezTo>
                    <a:pt x="894" y="827"/>
                    <a:pt x="932" y="551"/>
                    <a:pt x="919" y="356"/>
                  </a:cubicBezTo>
                  <a:cubicBezTo>
                    <a:pt x="906" y="157"/>
                    <a:pt x="853" y="41"/>
                    <a:pt x="878" y="13"/>
                  </a:cubicBezTo>
                  <a:cubicBezTo>
                    <a:pt x="906" y="0"/>
                    <a:pt x="932" y="25"/>
                    <a:pt x="973" y="79"/>
                  </a:cubicBezTo>
                  <a:cubicBezTo>
                    <a:pt x="1010" y="120"/>
                    <a:pt x="1064" y="211"/>
                    <a:pt x="1089" y="315"/>
                  </a:cubicBezTo>
                  <a:cubicBezTo>
                    <a:pt x="1130" y="434"/>
                    <a:pt x="1142" y="576"/>
                    <a:pt x="1114" y="733"/>
                  </a:cubicBezTo>
                  <a:cubicBezTo>
                    <a:pt x="1089" y="890"/>
                    <a:pt x="1023" y="1063"/>
                    <a:pt x="906" y="1221"/>
                  </a:cubicBezTo>
                  <a:cubicBezTo>
                    <a:pt x="840" y="1283"/>
                    <a:pt x="774" y="1349"/>
                    <a:pt x="683" y="1416"/>
                  </a:cubicBezTo>
                  <a:cubicBezTo>
                    <a:pt x="642" y="1441"/>
                    <a:pt x="605" y="1469"/>
                    <a:pt x="551" y="1494"/>
                  </a:cubicBezTo>
                  <a:cubicBezTo>
                    <a:pt x="513" y="1519"/>
                    <a:pt x="447" y="1548"/>
                    <a:pt x="406" y="1560"/>
                  </a:cubicBezTo>
                  <a:cubicBezTo>
                    <a:pt x="369" y="1573"/>
                    <a:pt x="328" y="1585"/>
                    <a:pt x="315" y="1598"/>
                  </a:cubicBezTo>
                  <a:cubicBezTo>
                    <a:pt x="290" y="1626"/>
                    <a:pt x="265" y="1651"/>
                    <a:pt x="249" y="1677"/>
                  </a:cubicBezTo>
                  <a:cubicBezTo>
                    <a:pt x="211" y="1755"/>
                    <a:pt x="186" y="1834"/>
                    <a:pt x="170" y="1912"/>
                  </a:cubicBezTo>
                  <a:cubicBezTo>
                    <a:pt x="133" y="2070"/>
                    <a:pt x="145" y="2214"/>
                    <a:pt x="170" y="2321"/>
                  </a:cubicBezTo>
                  <a:cubicBezTo>
                    <a:pt x="186" y="2425"/>
                    <a:pt x="211" y="2491"/>
                    <a:pt x="199" y="2491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13"/>
            <p:cNvSpPr/>
            <p:nvPr/>
          </p:nvSpPr>
          <p:spPr>
            <a:xfrm>
              <a:off x="4376828" y="4110639"/>
              <a:ext cx="145234" cy="145368"/>
            </a:xfrm>
            <a:custGeom>
              <a:avLst/>
              <a:gdLst/>
              <a:ahLst/>
              <a:cxnLst/>
              <a:rect l="l" t="t" r="r" b="b"/>
              <a:pathLst>
                <a:path w="2178" h="2180" extrusionOk="0">
                  <a:moveTo>
                    <a:pt x="818" y="1"/>
                  </a:moveTo>
                  <a:cubicBezTo>
                    <a:pt x="674" y="1"/>
                    <a:pt x="537" y="40"/>
                    <a:pt x="419" y="123"/>
                  </a:cubicBezTo>
                  <a:cubicBezTo>
                    <a:pt x="26" y="396"/>
                    <a:pt x="1" y="1054"/>
                    <a:pt x="381" y="1588"/>
                  </a:cubicBezTo>
                  <a:cubicBezTo>
                    <a:pt x="639" y="1959"/>
                    <a:pt x="1022" y="2180"/>
                    <a:pt x="1364" y="2180"/>
                  </a:cubicBezTo>
                  <a:cubicBezTo>
                    <a:pt x="1506" y="2180"/>
                    <a:pt x="1640" y="2141"/>
                    <a:pt x="1756" y="2060"/>
                  </a:cubicBezTo>
                  <a:cubicBezTo>
                    <a:pt x="2149" y="1786"/>
                    <a:pt x="2177" y="1132"/>
                    <a:pt x="1797" y="594"/>
                  </a:cubicBezTo>
                  <a:cubicBezTo>
                    <a:pt x="1539" y="217"/>
                    <a:pt x="1158" y="1"/>
                    <a:pt x="818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13"/>
            <p:cNvSpPr/>
            <p:nvPr/>
          </p:nvSpPr>
          <p:spPr>
            <a:xfrm>
              <a:off x="4407502" y="4125709"/>
              <a:ext cx="92555" cy="105758"/>
            </a:xfrm>
            <a:custGeom>
              <a:avLst/>
              <a:gdLst/>
              <a:ahLst/>
              <a:cxnLst/>
              <a:rect l="l" t="t" r="r" b="b"/>
              <a:pathLst>
                <a:path w="1388" h="1586" extrusionOk="0">
                  <a:moveTo>
                    <a:pt x="116" y="0"/>
                  </a:moveTo>
                  <a:cubicBezTo>
                    <a:pt x="129" y="0"/>
                    <a:pt x="129" y="54"/>
                    <a:pt x="129" y="145"/>
                  </a:cubicBezTo>
                  <a:cubicBezTo>
                    <a:pt x="129" y="224"/>
                    <a:pt x="129" y="340"/>
                    <a:pt x="170" y="460"/>
                  </a:cubicBezTo>
                  <a:cubicBezTo>
                    <a:pt x="208" y="576"/>
                    <a:pt x="302" y="683"/>
                    <a:pt x="406" y="733"/>
                  </a:cubicBezTo>
                  <a:cubicBezTo>
                    <a:pt x="444" y="762"/>
                    <a:pt x="497" y="762"/>
                    <a:pt x="576" y="762"/>
                  </a:cubicBezTo>
                  <a:cubicBezTo>
                    <a:pt x="642" y="774"/>
                    <a:pt x="720" y="774"/>
                    <a:pt x="799" y="787"/>
                  </a:cubicBezTo>
                  <a:cubicBezTo>
                    <a:pt x="944" y="828"/>
                    <a:pt x="1073" y="906"/>
                    <a:pt x="1167" y="985"/>
                  </a:cubicBezTo>
                  <a:cubicBezTo>
                    <a:pt x="1217" y="1035"/>
                    <a:pt x="1258" y="1076"/>
                    <a:pt x="1296" y="1126"/>
                  </a:cubicBezTo>
                  <a:cubicBezTo>
                    <a:pt x="1324" y="1180"/>
                    <a:pt x="1349" y="1233"/>
                    <a:pt x="1362" y="1284"/>
                  </a:cubicBezTo>
                  <a:cubicBezTo>
                    <a:pt x="1387" y="1378"/>
                    <a:pt x="1375" y="1482"/>
                    <a:pt x="1337" y="1535"/>
                  </a:cubicBezTo>
                  <a:cubicBezTo>
                    <a:pt x="1296" y="1573"/>
                    <a:pt x="1258" y="1586"/>
                    <a:pt x="1246" y="1573"/>
                  </a:cubicBezTo>
                  <a:cubicBezTo>
                    <a:pt x="1230" y="1560"/>
                    <a:pt x="1230" y="1535"/>
                    <a:pt x="1230" y="1494"/>
                  </a:cubicBezTo>
                  <a:cubicBezTo>
                    <a:pt x="1230" y="1457"/>
                    <a:pt x="1230" y="1416"/>
                    <a:pt x="1192" y="1350"/>
                  </a:cubicBezTo>
                  <a:cubicBezTo>
                    <a:pt x="1167" y="1284"/>
                    <a:pt x="1101" y="1233"/>
                    <a:pt x="1022" y="1167"/>
                  </a:cubicBezTo>
                  <a:cubicBezTo>
                    <a:pt x="944" y="1114"/>
                    <a:pt x="852" y="1063"/>
                    <a:pt x="733" y="1035"/>
                  </a:cubicBezTo>
                  <a:cubicBezTo>
                    <a:pt x="679" y="1023"/>
                    <a:pt x="629" y="1010"/>
                    <a:pt x="550" y="997"/>
                  </a:cubicBezTo>
                  <a:cubicBezTo>
                    <a:pt x="510" y="997"/>
                    <a:pt x="472" y="997"/>
                    <a:pt x="431" y="985"/>
                  </a:cubicBezTo>
                  <a:cubicBezTo>
                    <a:pt x="381" y="969"/>
                    <a:pt x="340" y="957"/>
                    <a:pt x="302" y="931"/>
                  </a:cubicBezTo>
                  <a:cubicBezTo>
                    <a:pt x="129" y="828"/>
                    <a:pt x="38" y="655"/>
                    <a:pt x="25" y="497"/>
                  </a:cubicBezTo>
                  <a:cubicBezTo>
                    <a:pt x="0" y="340"/>
                    <a:pt x="25" y="211"/>
                    <a:pt x="50" y="132"/>
                  </a:cubicBezTo>
                  <a:cubicBezTo>
                    <a:pt x="79" y="41"/>
                    <a:pt x="104" y="0"/>
                    <a:pt x="116" y="0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13"/>
            <p:cNvSpPr/>
            <p:nvPr/>
          </p:nvSpPr>
          <p:spPr>
            <a:xfrm>
              <a:off x="5047197" y="4661178"/>
              <a:ext cx="221919" cy="121962"/>
            </a:xfrm>
            <a:custGeom>
              <a:avLst/>
              <a:gdLst/>
              <a:ahLst/>
              <a:cxnLst/>
              <a:rect l="l" t="t" r="r" b="b"/>
              <a:pathLst>
                <a:path w="3328" h="1829" extrusionOk="0">
                  <a:moveTo>
                    <a:pt x="2135" y="0"/>
                  </a:moveTo>
                  <a:cubicBezTo>
                    <a:pt x="1983" y="0"/>
                    <a:pt x="1821" y="6"/>
                    <a:pt x="1651" y="16"/>
                  </a:cubicBezTo>
                  <a:cubicBezTo>
                    <a:pt x="758" y="82"/>
                    <a:pt x="0" y="201"/>
                    <a:pt x="38" y="818"/>
                  </a:cubicBezTo>
                  <a:cubicBezTo>
                    <a:pt x="76" y="1398"/>
                    <a:pt x="756" y="1829"/>
                    <a:pt x="1585" y="1829"/>
                  </a:cubicBezTo>
                  <a:cubicBezTo>
                    <a:pt x="1633" y="1829"/>
                    <a:pt x="1681" y="1827"/>
                    <a:pt x="1730" y="1824"/>
                  </a:cubicBezTo>
                  <a:cubicBezTo>
                    <a:pt x="2633" y="1774"/>
                    <a:pt x="3328" y="1224"/>
                    <a:pt x="3290" y="620"/>
                  </a:cubicBezTo>
                  <a:cubicBezTo>
                    <a:pt x="3257" y="119"/>
                    <a:pt x="2792" y="0"/>
                    <a:pt x="2135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13"/>
            <p:cNvSpPr/>
            <p:nvPr/>
          </p:nvSpPr>
          <p:spPr>
            <a:xfrm>
              <a:off x="5065402" y="4685918"/>
              <a:ext cx="178376" cy="29807"/>
            </a:xfrm>
            <a:custGeom>
              <a:avLst/>
              <a:gdLst/>
              <a:ahLst/>
              <a:cxnLst/>
              <a:rect l="l" t="t" r="r" b="b"/>
              <a:pathLst>
                <a:path w="2675" h="447" extrusionOk="0">
                  <a:moveTo>
                    <a:pt x="13" y="158"/>
                  </a:moveTo>
                  <a:cubicBezTo>
                    <a:pt x="13" y="145"/>
                    <a:pt x="79" y="183"/>
                    <a:pt x="170" y="195"/>
                  </a:cubicBezTo>
                  <a:cubicBezTo>
                    <a:pt x="265" y="224"/>
                    <a:pt x="394" y="236"/>
                    <a:pt x="564" y="236"/>
                  </a:cubicBezTo>
                  <a:cubicBezTo>
                    <a:pt x="878" y="236"/>
                    <a:pt x="1259" y="211"/>
                    <a:pt x="1561" y="170"/>
                  </a:cubicBezTo>
                  <a:cubicBezTo>
                    <a:pt x="2165" y="104"/>
                    <a:pt x="2636" y="0"/>
                    <a:pt x="2662" y="79"/>
                  </a:cubicBezTo>
                  <a:cubicBezTo>
                    <a:pt x="2674" y="117"/>
                    <a:pt x="2570" y="183"/>
                    <a:pt x="2372" y="249"/>
                  </a:cubicBezTo>
                  <a:cubicBezTo>
                    <a:pt x="2190" y="315"/>
                    <a:pt x="1916" y="381"/>
                    <a:pt x="1586" y="419"/>
                  </a:cubicBezTo>
                  <a:cubicBezTo>
                    <a:pt x="1287" y="447"/>
                    <a:pt x="878" y="447"/>
                    <a:pt x="551" y="393"/>
                  </a:cubicBezTo>
                  <a:cubicBezTo>
                    <a:pt x="381" y="368"/>
                    <a:pt x="237" y="327"/>
                    <a:pt x="145" y="274"/>
                  </a:cubicBezTo>
                  <a:cubicBezTo>
                    <a:pt x="42" y="224"/>
                    <a:pt x="1" y="170"/>
                    <a:pt x="13" y="158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13"/>
            <p:cNvSpPr/>
            <p:nvPr/>
          </p:nvSpPr>
          <p:spPr>
            <a:xfrm>
              <a:off x="4916897" y="4816284"/>
              <a:ext cx="153837" cy="176242"/>
            </a:xfrm>
            <a:custGeom>
              <a:avLst/>
              <a:gdLst/>
              <a:ahLst/>
              <a:cxnLst/>
              <a:rect l="l" t="t" r="r" b="b"/>
              <a:pathLst>
                <a:path w="2307" h="2643" extrusionOk="0">
                  <a:moveTo>
                    <a:pt x="955" y="0"/>
                  </a:moveTo>
                  <a:cubicBezTo>
                    <a:pt x="880" y="0"/>
                    <a:pt x="806" y="12"/>
                    <a:pt x="734" y="36"/>
                  </a:cubicBezTo>
                  <a:cubicBezTo>
                    <a:pt x="224" y="206"/>
                    <a:pt x="1" y="914"/>
                    <a:pt x="237" y="1621"/>
                  </a:cubicBezTo>
                  <a:cubicBezTo>
                    <a:pt x="438" y="2238"/>
                    <a:pt x="907" y="2643"/>
                    <a:pt x="1357" y="2643"/>
                  </a:cubicBezTo>
                  <a:cubicBezTo>
                    <a:pt x="1434" y="2643"/>
                    <a:pt x="1511" y="2631"/>
                    <a:pt x="1586" y="2606"/>
                  </a:cubicBezTo>
                  <a:cubicBezTo>
                    <a:pt x="2083" y="2436"/>
                    <a:pt x="2306" y="1728"/>
                    <a:pt x="2070" y="1021"/>
                  </a:cubicBezTo>
                  <a:cubicBezTo>
                    <a:pt x="1879" y="415"/>
                    <a:pt x="1402" y="0"/>
                    <a:pt x="955" y="0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13"/>
            <p:cNvSpPr/>
            <p:nvPr/>
          </p:nvSpPr>
          <p:spPr>
            <a:xfrm>
              <a:off x="4582213" y="4167453"/>
              <a:ext cx="221919" cy="121962"/>
            </a:xfrm>
            <a:custGeom>
              <a:avLst/>
              <a:gdLst/>
              <a:ahLst/>
              <a:cxnLst/>
              <a:rect l="l" t="t" r="r" b="b"/>
              <a:pathLst>
                <a:path w="3328" h="1829" extrusionOk="0">
                  <a:moveTo>
                    <a:pt x="2144" y="0"/>
                  </a:moveTo>
                  <a:cubicBezTo>
                    <a:pt x="1993" y="0"/>
                    <a:pt x="1831" y="7"/>
                    <a:pt x="1664" y="16"/>
                  </a:cubicBezTo>
                  <a:cubicBezTo>
                    <a:pt x="761" y="82"/>
                    <a:pt x="0" y="202"/>
                    <a:pt x="41" y="815"/>
                  </a:cubicBezTo>
                  <a:cubicBezTo>
                    <a:pt x="77" y="1398"/>
                    <a:pt x="759" y="1829"/>
                    <a:pt x="1586" y="1829"/>
                  </a:cubicBezTo>
                  <a:cubicBezTo>
                    <a:pt x="1633" y="1829"/>
                    <a:pt x="1681" y="1827"/>
                    <a:pt x="1730" y="1825"/>
                  </a:cubicBezTo>
                  <a:cubicBezTo>
                    <a:pt x="2636" y="1774"/>
                    <a:pt x="3328" y="1224"/>
                    <a:pt x="3290" y="620"/>
                  </a:cubicBezTo>
                  <a:cubicBezTo>
                    <a:pt x="3270" y="119"/>
                    <a:pt x="2799" y="0"/>
                    <a:pt x="2144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13"/>
            <p:cNvSpPr/>
            <p:nvPr/>
          </p:nvSpPr>
          <p:spPr>
            <a:xfrm>
              <a:off x="4600618" y="4192193"/>
              <a:ext cx="178376" cy="29607"/>
            </a:xfrm>
            <a:custGeom>
              <a:avLst/>
              <a:gdLst/>
              <a:ahLst/>
              <a:cxnLst/>
              <a:rect l="l" t="t" r="r" b="b"/>
              <a:pathLst>
                <a:path w="2675" h="444" extrusionOk="0">
                  <a:moveTo>
                    <a:pt x="13" y="158"/>
                  </a:moveTo>
                  <a:cubicBezTo>
                    <a:pt x="26" y="145"/>
                    <a:pt x="79" y="183"/>
                    <a:pt x="171" y="195"/>
                  </a:cubicBezTo>
                  <a:cubicBezTo>
                    <a:pt x="262" y="224"/>
                    <a:pt x="407" y="236"/>
                    <a:pt x="564" y="236"/>
                  </a:cubicBezTo>
                  <a:cubicBezTo>
                    <a:pt x="878" y="236"/>
                    <a:pt x="1271" y="208"/>
                    <a:pt x="1558" y="170"/>
                  </a:cubicBezTo>
                  <a:cubicBezTo>
                    <a:pt x="2162" y="104"/>
                    <a:pt x="2646" y="0"/>
                    <a:pt x="2674" y="79"/>
                  </a:cubicBezTo>
                  <a:cubicBezTo>
                    <a:pt x="2674" y="117"/>
                    <a:pt x="2567" y="183"/>
                    <a:pt x="2385" y="249"/>
                  </a:cubicBezTo>
                  <a:cubicBezTo>
                    <a:pt x="2187" y="315"/>
                    <a:pt x="1913" y="381"/>
                    <a:pt x="1599" y="419"/>
                  </a:cubicBezTo>
                  <a:cubicBezTo>
                    <a:pt x="1284" y="444"/>
                    <a:pt x="878" y="444"/>
                    <a:pt x="551" y="394"/>
                  </a:cubicBezTo>
                  <a:cubicBezTo>
                    <a:pt x="394" y="365"/>
                    <a:pt x="237" y="328"/>
                    <a:pt x="142" y="274"/>
                  </a:cubicBezTo>
                  <a:cubicBezTo>
                    <a:pt x="51" y="224"/>
                    <a:pt x="1" y="170"/>
                    <a:pt x="13" y="158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13"/>
            <p:cNvSpPr/>
            <p:nvPr/>
          </p:nvSpPr>
          <p:spPr>
            <a:xfrm>
              <a:off x="4660833" y="4575823"/>
              <a:ext cx="178309" cy="183510"/>
            </a:xfrm>
            <a:custGeom>
              <a:avLst/>
              <a:gdLst/>
              <a:ahLst/>
              <a:cxnLst/>
              <a:rect l="l" t="t" r="r" b="b"/>
              <a:pathLst>
                <a:path w="2674" h="2752" extrusionOk="0">
                  <a:moveTo>
                    <a:pt x="1648" y="0"/>
                  </a:moveTo>
                  <a:cubicBezTo>
                    <a:pt x="1202" y="0"/>
                    <a:pt x="703" y="315"/>
                    <a:pt x="406" y="840"/>
                  </a:cubicBezTo>
                  <a:cubicBezTo>
                    <a:pt x="1" y="1547"/>
                    <a:pt x="104" y="2346"/>
                    <a:pt x="617" y="2648"/>
                  </a:cubicBezTo>
                  <a:cubicBezTo>
                    <a:pt x="742" y="2719"/>
                    <a:pt x="881" y="2752"/>
                    <a:pt x="1026" y="2752"/>
                  </a:cubicBezTo>
                  <a:cubicBezTo>
                    <a:pt x="1472" y="2752"/>
                    <a:pt x="1972" y="2437"/>
                    <a:pt x="2268" y="1912"/>
                  </a:cubicBezTo>
                  <a:cubicBezTo>
                    <a:pt x="2674" y="1205"/>
                    <a:pt x="2570" y="406"/>
                    <a:pt x="2057" y="104"/>
                  </a:cubicBezTo>
                  <a:cubicBezTo>
                    <a:pt x="1932" y="34"/>
                    <a:pt x="1793" y="0"/>
                    <a:pt x="1648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13"/>
            <p:cNvSpPr/>
            <p:nvPr/>
          </p:nvSpPr>
          <p:spPr>
            <a:xfrm>
              <a:off x="4709712" y="4605564"/>
              <a:ext cx="83953" cy="133698"/>
            </a:xfrm>
            <a:custGeom>
              <a:avLst/>
              <a:gdLst/>
              <a:ahLst/>
              <a:cxnLst/>
              <a:rect l="l" t="t" r="r" b="b"/>
              <a:pathLst>
                <a:path w="1259" h="2005" extrusionOk="0">
                  <a:moveTo>
                    <a:pt x="0" y="1992"/>
                  </a:moveTo>
                  <a:cubicBezTo>
                    <a:pt x="0" y="1979"/>
                    <a:pt x="54" y="1951"/>
                    <a:pt x="132" y="1900"/>
                  </a:cubicBezTo>
                  <a:cubicBezTo>
                    <a:pt x="198" y="1847"/>
                    <a:pt x="302" y="1756"/>
                    <a:pt x="381" y="1636"/>
                  </a:cubicBezTo>
                  <a:cubicBezTo>
                    <a:pt x="460" y="1520"/>
                    <a:pt x="526" y="1375"/>
                    <a:pt x="538" y="1230"/>
                  </a:cubicBezTo>
                  <a:cubicBezTo>
                    <a:pt x="566" y="1073"/>
                    <a:pt x="538" y="916"/>
                    <a:pt x="538" y="771"/>
                  </a:cubicBezTo>
                  <a:cubicBezTo>
                    <a:pt x="538" y="614"/>
                    <a:pt x="551" y="457"/>
                    <a:pt x="617" y="315"/>
                  </a:cubicBezTo>
                  <a:cubicBezTo>
                    <a:pt x="658" y="249"/>
                    <a:pt x="695" y="183"/>
                    <a:pt x="749" y="130"/>
                  </a:cubicBezTo>
                  <a:cubicBezTo>
                    <a:pt x="802" y="92"/>
                    <a:pt x="865" y="51"/>
                    <a:pt x="919" y="38"/>
                  </a:cubicBezTo>
                  <a:cubicBezTo>
                    <a:pt x="1038" y="1"/>
                    <a:pt x="1129" y="26"/>
                    <a:pt x="1196" y="51"/>
                  </a:cubicBezTo>
                  <a:cubicBezTo>
                    <a:pt x="1246" y="92"/>
                    <a:pt x="1258" y="130"/>
                    <a:pt x="1246" y="142"/>
                  </a:cubicBezTo>
                  <a:cubicBezTo>
                    <a:pt x="1221" y="170"/>
                    <a:pt x="1129" y="130"/>
                    <a:pt x="997" y="208"/>
                  </a:cubicBezTo>
                  <a:cubicBezTo>
                    <a:pt x="931" y="249"/>
                    <a:pt x="865" y="299"/>
                    <a:pt x="840" y="406"/>
                  </a:cubicBezTo>
                  <a:cubicBezTo>
                    <a:pt x="802" y="498"/>
                    <a:pt x="787" y="614"/>
                    <a:pt x="787" y="759"/>
                  </a:cubicBezTo>
                  <a:cubicBezTo>
                    <a:pt x="787" y="903"/>
                    <a:pt x="802" y="1073"/>
                    <a:pt x="761" y="1259"/>
                  </a:cubicBezTo>
                  <a:cubicBezTo>
                    <a:pt x="724" y="1454"/>
                    <a:pt x="617" y="1624"/>
                    <a:pt x="500" y="1743"/>
                  </a:cubicBezTo>
                  <a:cubicBezTo>
                    <a:pt x="393" y="1859"/>
                    <a:pt x="265" y="1926"/>
                    <a:pt x="158" y="1966"/>
                  </a:cubicBezTo>
                  <a:cubicBezTo>
                    <a:pt x="66" y="2004"/>
                    <a:pt x="0" y="2004"/>
                    <a:pt x="0" y="1992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13"/>
            <p:cNvSpPr/>
            <p:nvPr/>
          </p:nvSpPr>
          <p:spPr>
            <a:xfrm>
              <a:off x="4889024" y="4296353"/>
              <a:ext cx="181710" cy="176842"/>
            </a:xfrm>
            <a:custGeom>
              <a:avLst/>
              <a:gdLst/>
              <a:ahLst/>
              <a:cxnLst/>
              <a:rect l="l" t="t" r="r" b="b"/>
              <a:pathLst>
                <a:path w="2725" h="2652" extrusionOk="0">
                  <a:moveTo>
                    <a:pt x="1008" y="0"/>
                  </a:moveTo>
                  <a:cubicBezTo>
                    <a:pt x="805" y="0"/>
                    <a:pt x="613" y="59"/>
                    <a:pt x="457" y="181"/>
                  </a:cubicBezTo>
                  <a:cubicBezTo>
                    <a:pt x="1" y="533"/>
                    <a:pt x="13" y="1348"/>
                    <a:pt x="510" y="1989"/>
                  </a:cubicBezTo>
                  <a:cubicBezTo>
                    <a:pt x="844" y="2412"/>
                    <a:pt x="1303" y="2652"/>
                    <a:pt x="1711" y="2652"/>
                  </a:cubicBezTo>
                  <a:cubicBezTo>
                    <a:pt x="1910" y="2652"/>
                    <a:pt x="2098" y="2594"/>
                    <a:pt x="2252" y="2474"/>
                  </a:cubicBezTo>
                  <a:cubicBezTo>
                    <a:pt x="2724" y="2106"/>
                    <a:pt x="2699" y="1294"/>
                    <a:pt x="2202" y="665"/>
                  </a:cubicBezTo>
                  <a:cubicBezTo>
                    <a:pt x="1877" y="237"/>
                    <a:pt x="1418" y="0"/>
                    <a:pt x="1008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13"/>
            <p:cNvSpPr/>
            <p:nvPr/>
          </p:nvSpPr>
          <p:spPr>
            <a:xfrm>
              <a:off x="4932635" y="4324093"/>
              <a:ext cx="99690" cy="125096"/>
            </a:xfrm>
            <a:custGeom>
              <a:avLst/>
              <a:gdLst/>
              <a:ahLst/>
              <a:cxnLst/>
              <a:rect l="l" t="t" r="r" b="b"/>
              <a:pathLst>
                <a:path w="1495" h="1876" extrusionOk="0">
                  <a:moveTo>
                    <a:pt x="1454" y="1875"/>
                  </a:moveTo>
                  <a:cubicBezTo>
                    <a:pt x="1441" y="1875"/>
                    <a:pt x="1441" y="1809"/>
                    <a:pt x="1416" y="1718"/>
                  </a:cubicBezTo>
                  <a:cubicBezTo>
                    <a:pt x="1391" y="1627"/>
                    <a:pt x="1350" y="1507"/>
                    <a:pt x="1271" y="1391"/>
                  </a:cubicBezTo>
                  <a:cubicBezTo>
                    <a:pt x="1193" y="1271"/>
                    <a:pt x="1089" y="1155"/>
                    <a:pt x="957" y="1076"/>
                  </a:cubicBezTo>
                  <a:cubicBezTo>
                    <a:pt x="825" y="1010"/>
                    <a:pt x="668" y="957"/>
                    <a:pt x="526" y="903"/>
                  </a:cubicBezTo>
                  <a:cubicBezTo>
                    <a:pt x="381" y="853"/>
                    <a:pt x="249" y="774"/>
                    <a:pt x="145" y="655"/>
                  </a:cubicBezTo>
                  <a:cubicBezTo>
                    <a:pt x="92" y="605"/>
                    <a:pt x="54" y="539"/>
                    <a:pt x="26" y="473"/>
                  </a:cubicBezTo>
                  <a:cubicBezTo>
                    <a:pt x="1" y="406"/>
                    <a:pt x="1" y="340"/>
                    <a:pt x="1" y="274"/>
                  </a:cubicBezTo>
                  <a:cubicBezTo>
                    <a:pt x="13" y="158"/>
                    <a:pt x="67" y="79"/>
                    <a:pt x="117" y="39"/>
                  </a:cubicBezTo>
                  <a:cubicBezTo>
                    <a:pt x="171" y="1"/>
                    <a:pt x="211" y="1"/>
                    <a:pt x="224" y="13"/>
                  </a:cubicBezTo>
                  <a:cubicBezTo>
                    <a:pt x="249" y="39"/>
                    <a:pt x="158" y="117"/>
                    <a:pt x="183" y="274"/>
                  </a:cubicBezTo>
                  <a:cubicBezTo>
                    <a:pt x="196" y="353"/>
                    <a:pt x="224" y="419"/>
                    <a:pt x="303" y="498"/>
                  </a:cubicBezTo>
                  <a:cubicBezTo>
                    <a:pt x="381" y="564"/>
                    <a:pt x="485" y="630"/>
                    <a:pt x="617" y="683"/>
                  </a:cubicBezTo>
                  <a:cubicBezTo>
                    <a:pt x="746" y="734"/>
                    <a:pt x="919" y="787"/>
                    <a:pt x="1076" y="891"/>
                  </a:cubicBezTo>
                  <a:cubicBezTo>
                    <a:pt x="1234" y="998"/>
                    <a:pt x="1350" y="1155"/>
                    <a:pt x="1416" y="1312"/>
                  </a:cubicBezTo>
                  <a:cubicBezTo>
                    <a:pt x="1482" y="1470"/>
                    <a:pt x="1495" y="1611"/>
                    <a:pt x="1495" y="1718"/>
                  </a:cubicBezTo>
                  <a:cubicBezTo>
                    <a:pt x="1495" y="1809"/>
                    <a:pt x="1470" y="1875"/>
                    <a:pt x="1454" y="1875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13"/>
            <p:cNvSpPr/>
            <p:nvPr/>
          </p:nvSpPr>
          <p:spPr>
            <a:xfrm>
              <a:off x="4758791" y="4724261"/>
              <a:ext cx="229921" cy="157037"/>
            </a:xfrm>
            <a:custGeom>
              <a:avLst/>
              <a:gdLst/>
              <a:ahLst/>
              <a:cxnLst/>
              <a:rect l="l" t="t" r="r" b="b"/>
              <a:pathLst>
                <a:path w="3448" h="2355" extrusionOk="0">
                  <a:moveTo>
                    <a:pt x="2202" y="0"/>
                  </a:moveTo>
                  <a:cubicBezTo>
                    <a:pt x="1879" y="0"/>
                    <a:pt x="1518" y="95"/>
                    <a:pt x="1180" y="290"/>
                  </a:cubicBezTo>
                  <a:cubicBezTo>
                    <a:pt x="393" y="737"/>
                    <a:pt x="0" y="1523"/>
                    <a:pt x="302" y="2058"/>
                  </a:cubicBezTo>
                  <a:cubicBezTo>
                    <a:pt x="419" y="2269"/>
                    <a:pt x="589" y="2355"/>
                    <a:pt x="800" y="2355"/>
                  </a:cubicBezTo>
                  <a:cubicBezTo>
                    <a:pt x="1128" y="2355"/>
                    <a:pt x="1554" y="2147"/>
                    <a:pt x="2032" y="1875"/>
                  </a:cubicBezTo>
                  <a:cubicBezTo>
                    <a:pt x="2818" y="1429"/>
                    <a:pt x="3447" y="985"/>
                    <a:pt x="3146" y="460"/>
                  </a:cubicBezTo>
                  <a:cubicBezTo>
                    <a:pt x="2976" y="157"/>
                    <a:pt x="2619" y="0"/>
                    <a:pt x="2202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13"/>
            <p:cNvSpPr/>
            <p:nvPr/>
          </p:nvSpPr>
          <p:spPr>
            <a:xfrm>
              <a:off x="4803269" y="4775007"/>
              <a:ext cx="158171" cy="90088"/>
            </a:xfrm>
            <a:custGeom>
              <a:avLst/>
              <a:gdLst/>
              <a:ahLst/>
              <a:cxnLst/>
              <a:rect l="l" t="t" r="r" b="b"/>
              <a:pathLst>
                <a:path w="2372" h="1351" extrusionOk="0">
                  <a:moveTo>
                    <a:pt x="2372" y="54"/>
                  </a:moveTo>
                  <a:cubicBezTo>
                    <a:pt x="2372" y="67"/>
                    <a:pt x="2309" y="67"/>
                    <a:pt x="2214" y="92"/>
                  </a:cubicBezTo>
                  <a:cubicBezTo>
                    <a:pt x="2123" y="105"/>
                    <a:pt x="1994" y="158"/>
                    <a:pt x="1850" y="237"/>
                  </a:cubicBezTo>
                  <a:cubicBezTo>
                    <a:pt x="1560" y="369"/>
                    <a:pt x="1220" y="564"/>
                    <a:pt x="972" y="721"/>
                  </a:cubicBezTo>
                  <a:cubicBezTo>
                    <a:pt x="459" y="1048"/>
                    <a:pt x="79" y="1350"/>
                    <a:pt x="28" y="1284"/>
                  </a:cubicBezTo>
                  <a:cubicBezTo>
                    <a:pt x="0" y="1259"/>
                    <a:pt x="66" y="1155"/>
                    <a:pt x="211" y="1011"/>
                  </a:cubicBezTo>
                  <a:cubicBezTo>
                    <a:pt x="356" y="866"/>
                    <a:pt x="563" y="696"/>
                    <a:pt x="840" y="526"/>
                  </a:cubicBezTo>
                  <a:cubicBezTo>
                    <a:pt x="1101" y="353"/>
                    <a:pt x="1482" y="183"/>
                    <a:pt x="1783" y="92"/>
                  </a:cubicBezTo>
                  <a:cubicBezTo>
                    <a:pt x="1941" y="39"/>
                    <a:pt x="2098" y="1"/>
                    <a:pt x="2202" y="14"/>
                  </a:cubicBezTo>
                  <a:cubicBezTo>
                    <a:pt x="2321" y="14"/>
                    <a:pt x="2372" y="54"/>
                    <a:pt x="2372" y="54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13"/>
            <p:cNvSpPr/>
            <p:nvPr/>
          </p:nvSpPr>
          <p:spPr>
            <a:xfrm>
              <a:off x="4847080" y="4481599"/>
              <a:ext cx="177309" cy="157637"/>
            </a:xfrm>
            <a:custGeom>
              <a:avLst/>
              <a:gdLst/>
              <a:ahLst/>
              <a:cxnLst/>
              <a:rect l="l" t="t" r="r" b="b"/>
              <a:pathLst>
                <a:path w="2659" h="2364" extrusionOk="0">
                  <a:moveTo>
                    <a:pt x="948" y="0"/>
                  </a:moveTo>
                  <a:cubicBezTo>
                    <a:pt x="728" y="0"/>
                    <a:pt x="528" y="68"/>
                    <a:pt x="378" y="208"/>
                  </a:cubicBezTo>
                  <a:cubicBezTo>
                    <a:pt x="0" y="586"/>
                    <a:pt x="117" y="1322"/>
                    <a:pt x="630" y="1860"/>
                  </a:cubicBezTo>
                  <a:cubicBezTo>
                    <a:pt x="949" y="2187"/>
                    <a:pt x="1350" y="2364"/>
                    <a:pt x="1702" y="2364"/>
                  </a:cubicBezTo>
                  <a:cubicBezTo>
                    <a:pt x="1925" y="2364"/>
                    <a:pt x="2129" y="2293"/>
                    <a:pt x="2281" y="2146"/>
                  </a:cubicBezTo>
                  <a:cubicBezTo>
                    <a:pt x="2658" y="1781"/>
                    <a:pt x="2542" y="1032"/>
                    <a:pt x="2029" y="507"/>
                  </a:cubicBezTo>
                  <a:cubicBezTo>
                    <a:pt x="1707" y="177"/>
                    <a:pt x="1302" y="0"/>
                    <a:pt x="948" y="0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13"/>
            <p:cNvSpPr/>
            <p:nvPr/>
          </p:nvSpPr>
          <p:spPr>
            <a:xfrm>
              <a:off x="4629358" y="4338030"/>
              <a:ext cx="229921" cy="157104"/>
            </a:xfrm>
            <a:custGeom>
              <a:avLst/>
              <a:gdLst/>
              <a:ahLst/>
              <a:cxnLst/>
              <a:rect l="l" t="t" r="r" b="b"/>
              <a:pathLst>
                <a:path w="3448" h="2356" extrusionOk="0">
                  <a:moveTo>
                    <a:pt x="2202" y="1"/>
                  </a:moveTo>
                  <a:cubicBezTo>
                    <a:pt x="1878" y="1"/>
                    <a:pt x="1518" y="95"/>
                    <a:pt x="1180" y="289"/>
                  </a:cubicBezTo>
                  <a:cubicBezTo>
                    <a:pt x="394" y="735"/>
                    <a:pt x="1" y="1522"/>
                    <a:pt x="303" y="2059"/>
                  </a:cubicBezTo>
                  <a:cubicBezTo>
                    <a:pt x="421" y="2269"/>
                    <a:pt x="590" y="2355"/>
                    <a:pt x="800" y="2355"/>
                  </a:cubicBezTo>
                  <a:cubicBezTo>
                    <a:pt x="1128" y="2355"/>
                    <a:pt x="1553" y="2146"/>
                    <a:pt x="2033" y="1874"/>
                  </a:cubicBezTo>
                  <a:cubicBezTo>
                    <a:pt x="2819" y="1443"/>
                    <a:pt x="3448" y="996"/>
                    <a:pt x="3146" y="459"/>
                  </a:cubicBezTo>
                  <a:cubicBezTo>
                    <a:pt x="2976" y="157"/>
                    <a:pt x="2619" y="1"/>
                    <a:pt x="2202" y="1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13"/>
            <p:cNvSpPr/>
            <p:nvPr/>
          </p:nvSpPr>
          <p:spPr>
            <a:xfrm>
              <a:off x="4672969" y="4389576"/>
              <a:ext cx="159304" cy="89155"/>
            </a:xfrm>
            <a:custGeom>
              <a:avLst/>
              <a:gdLst/>
              <a:ahLst/>
              <a:cxnLst/>
              <a:rect l="l" t="t" r="r" b="b"/>
              <a:pathLst>
                <a:path w="2389" h="1337" extrusionOk="0">
                  <a:moveTo>
                    <a:pt x="2388" y="54"/>
                  </a:moveTo>
                  <a:cubicBezTo>
                    <a:pt x="2388" y="66"/>
                    <a:pt x="2322" y="66"/>
                    <a:pt x="2231" y="79"/>
                  </a:cubicBezTo>
                  <a:cubicBezTo>
                    <a:pt x="2124" y="107"/>
                    <a:pt x="2008" y="157"/>
                    <a:pt x="1863" y="223"/>
                  </a:cubicBezTo>
                  <a:cubicBezTo>
                    <a:pt x="1574" y="355"/>
                    <a:pt x="1234" y="550"/>
                    <a:pt x="985" y="723"/>
                  </a:cubicBezTo>
                  <a:cubicBezTo>
                    <a:pt x="473" y="1051"/>
                    <a:pt x="95" y="1337"/>
                    <a:pt x="29" y="1286"/>
                  </a:cubicBezTo>
                  <a:cubicBezTo>
                    <a:pt x="1" y="1258"/>
                    <a:pt x="80" y="1154"/>
                    <a:pt x="224" y="1010"/>
                  </a:cubicBezTo>
                  <a:cubicBezTo>
                    <a:pt x="369" y="865"/>
                    <a:pt x="580" y="683"/>
                    <a:pt x="853" y="513"/>
                  </a:cubicBezTo>
                  <a:cubicBezTo>
                    <a:pt x="1117" y="343"/>
                    <a:pt x="1482" y="173"/>
                    <a:pt x="1797" y="79"/>
                  </a:cubicBezTo>
                  <a:cubicBezTo>
                    <a:pt x="1954" y="28"/>
                    <a:pt x="2111" y="0"/>
                    <a:pt x="2218" y="0"/>
                  </a:cubicBezTo>
                  <a:cubicBezTo>
                    <a:pt x="2335" y="16"/>
                    <a:pt x="2388" y="41"/>
                    <a:pt x="2388" y="54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5_1"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16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491" name="Google Shape;491;p16"/>
          <p:cNvGrpSpPr/>
          <p:nvPr/>
        </p:nvGrpSpPr>
        <p:grpSpPr>
          <a:xfrm rot="383285">
            <a:off x="-206230" y="-236781"/>
            <a:ext cx="2156495" cy="2387794"/>
            <a:chOff x="1180196" y="1611644"/>
            <a:chExt cx="1265489" cy="1401221"/>
          </a:xfrm>
        </p:grpSpPr>
        <p:sp>
          <p:nvSpPr>
            <p:cNvPr id="492" name="Google Shape;492;p16"/>
            <p:cNvSpPr/>
            <p:nvPr/>
          </p:nvSpPr>
          <p:spPr>
            <a:xfrm>
              <a:off x="1368110" y="1764685"/>
              <a:ext cx="719237" cy="825996"/>
            </a:xfrm>
            <a:custGeom>
              <a:avLst/>
              <a:gdLst/>
              <a:ahLst/>
              <a:cxnLst/>
              <a:rect l="l" t="t" r="r" b="b"/>
              <a:pathLst>
                <a:path w="10786" h="12387" extrusionOk="0">
                  <a:moveTo>
                    <a:pt x="394" y="7275"/>
                  </a:moveTo>
                  <a:cubicBezTo>
                    <a:pt x="236" y="7392"/>
                    <a:pt x="133" y="7549"/>
                    <a:pt x="79" y="7719"/>
                  </a:cubicBezTo>
                  <a:cubicBezTo>
                    <a:pt x="1" y="7942"/>
                    <a:pt x="38" y="8178"/>
                    <a:pt x="183" y="8364"/>
                  </a:cubicBezTo>
                  <a:lnTo>
                    <a:pt x="497" y="8757"/>
                  </a:lnTo>
                  <a:lnTo>
                    <a:pt x="604" y="8873"/>
                  </a:lnTo>
                  <a:cubicBezTo>
                    <a:pt x="762" y="9071"/>
                    <a:pt x="1035" y="9134"/>
                    <a:pt x="1312" y="9084"/>
                  </a:cubicBezTo>
                  <a:cubicBezTo>
                    <a:pt x="1454" y="9043"/>
                    <a:pt x="1586" y="8977"/>
                    <a:pt x="1718" y="8886"/>
                  </a:cubicBezTo>
                  <a:lnTo>
                    <a:pt x="4549" y="6580"/>
                  </a:lnTo>
                  <a:lnTo>
                    <a:pt x="2347" y="10892"/>
                  </a:lnTo>
                  <a:cubicBezTo>
                    <a:pt x="2256" y="11062"/>
                    <a:pt x="2215" y="11245"/>
                    <a:pt x="2240" y="11414"/>
                  </a:cubicBezTo>
                  <a:cubicBezTo>
                    <a:pt x="2268" y="11650"/>
                    <a:pt x="2385" y="11861"/>
                    <a:pt x="2583" y="11965"/>
                  </a:cubicBezTo>
                  <a:lnTo>
                    <a:pt x="3042" y="12201"/>
                  </a:lnTo>
                  <a:lnTo>
                    <a:pt x="3183" y="12267"/>
                  </a:lnTo>
                  <a:cubicBezTo>
                    <a:pt x="3407" y="12386"/>
                    <a:pt x="3684" y="12345"/>
                    <a:pt x="3907" y="12176"/>
                  </a:cubicBezTo>
                  <a:cubicBezTo>
                    <a:pt x="4036" y="12097"/>
                    <a:pt x="4127" y="11981"/>
                    <a:pt x="4206" y="11836"/>
                  </a:cubicBezTo>
                  <a:lnTo>
                    <a:pt x="8584" y="3316"/>
                  </a:lnTo>
                  <a:lnTo>
                    <a:pt x="10326" y="1900"/>
                  </a:lnTo>
                  <a:cubicBezTo>
                    <a:pt x="10694" y="1601"/>
                    <a:pt x="10785" y="1114"/>
                    <a:pt x="10537" y="815"/>
                  </a:cubicBezTo>
                  <a:lnTo>
                    <a:pt x="10446" y="696"/>
                  </a:lnTo>
                  <a:lnTo>
                    <a:pt x="10119" y="302"/>
                  </a:lnTo>
                  <a:cubicBezTo>
                    <a:pt x="9867" y="0"/>
                    <a:pt x="9370" y="0"/>
                    <a:pt x="9002" y="290"/>
                  </a:cubicBezTo>
                  <a:lnTo>
                    <a:pt x="8518" y="683"/>
                  </a:lnTo>
                  <a:lnTo>
                    <a:pt x="8414" y="630"/>
                  </a:lnTo>
                  <a:cubicBezTo>
                    <a:pt x="8059" y="447"/>
                    <a:pt x="7603" y="642"/>
                    <a:pt x="7392" y="1064"/>
                  </a:cubicBezTo>
                  <a:lnTo>
                    <a:pt x="6920" y="1979"/>
                  </a:ln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16"/>
            <p:cNvSpPr/>
            <p:nvPr/>
          </p:nvSpPr>
          <p:spPr>
            <a:xfrm>
              <a:off x="1924578" y="1611644"/>
              <a:ext cx="145168" cy="114627"/>
            </a:xfrm>
            <a:custGeom>
              <a:avLst/>
              <a:gdLst/>
              <a:ahLst/>
              <a:cxnLst/>
              <a:rect l="l" t="t" r="r" b="b"/>
              <a:pathLst>
                <a:path w="2177" h="1719" extrusionOk="0">
                  <a:moveTo>
                    <a:pt x="1324" y="1533"/>
                  </a:moveTo>
                  <a:cubicBezTo>
                    <a:pt x="1850" y="1350"/>
                    <a:pt x="2177" y="903"/>
                    <a:pt x="2045" y="526"/>
                  </a:cubicBezTo>
                  <a:cubicBezTo>
                    <a:pt x="1916" y="158"/>
                    <a:pt x="1378" y="1"/>
                    <a:pt x="853" y="183"/>
                  </a:cubicBezTo>
                  <a:cubicBezTo>
                    <a:pt x="327" y="353"/>
                    <a:pt x="0" y="812"/>
                    <a:pt x="145" y="1180"/>
                  </a:cubicBezTo>
                  <a:cubicBezTo>
                    <a:pt x="277" y="1561"/>
                    <a:pt x="799" y="1718"/>
                    <a:pt x="1324" y="1533"/>
                  </a:cubicBez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16"/>
            <p:cNvSpPr/>
            <p:nvPr/>
          </p:nvSpPr>
          <p:spPr>
            <a:xfrm>
              <a:off x="1228279" y="2027410"/>
              <a:ext cx="144168" cy="117295"/>
            </a:xfrm>
            <a:custGeom>
              <a:avLst/>
              <a:gdLst/>
              <a:ahLst/>
              <a:cxnLst/>
              <a:rect l="l" t="t" r="r" b="b"/>
              <a:pathLst>
                <a:path w="2162" h="1759" extrusionOk="0">
                  <a:moveTo>
                    <a:pt x="1441" y="1469"/>
                  </a:moveTo>
                  <a:cubicBezTo>
                    <a:pt x="1926" y="1180"/>
                    <a:pt x="2162" y="683"/>
                    <a:pt x="1967" y="356"/>
                  </a:cubicBezTo>
                  <a:cubicBezTo>
                    <a:pt x="1768" y="29"/>
                    <a:pt x="1218" y="1"/>
                    <a:pt x="721" y="290"/>
                  </a:cubicBezTo>
                  <a:cubicBezTo>
                    <a:pt x="237" y="567"/>
                    <a:pt x="1" y="1064"/>
                    <a:pt x="196" y="1391"/>
                  </a:cubicBezTo>
                  <a:cubicBezTo>
                    <a:pt x="394" y="1718"/>
                    <a:pt x="957" y="1759"/>
                    <a:pt x="1441" y="1469"/>
                  </a:cubicBez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16"/>
            <p:cNvSpPr/>
            <p:nvPr/>
          </p:nvSpPr>
          <p:spPr>
            <a:xfrm>
              <a:off x="1603107" y="1794218"/>
              <a:ext cx="152103" cy="117895"/>
            </a:xfrm>
            <a:custGeom>
              <a:avLst/>
              <a:gdLst/>
              <a:ahLst/>
              <a:cxnLst/>
              <a:rect l="l" t="t" r="r" b="b"/>
              <a:pathLst>
                <a:path w="2281" h="1768" extrusionOk="0">
                  <a:moveTo>
                    <a:pt x="1457" y="1507"/>
                  </a:moveTo>
                  <a:cubicBezTo>
                    <a:pt x="1994" y="1246"/>
                    <a:pt x="2281" y="746"/>
                    <a:pt x="2111" y="406"/>
                  </a:cubicBezTo>
                  <a:cubicBezTo>
                    <a:pt x="1941" y="66"/>
                    <a:pt x="1365" y="0"/>
                    <a:pt x="828" y="261"/>
                  </a:cubicBezTo>
                  <a:cubicBezTo>
                    <a:pt x="290" y="525"/>
                    <a:pt x="0" y="1022"/>
                    <a:pt x="173" y="1362"/>
                  </a:cubicBezTo>
                  <a:cubicBezTo>
                    <a:pt x="343" y="1705"/>
                    <a:pt x="919" y="1768"/>
                    <a:pt x="1457" y="1507"/>
                  </a:cubicBez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16"/>
            <p:cNvSpPr/>
            <p:nvPr/>
          </p:nvSpPr>
          <p:spPr>
            <a:xfrm>
              <a:off x="1403857" y="1957592"/>
              <a:ext cx="94422" cy="121496"/>
            </a:xfrm>
            <a:custGeom>
              <a:avLst/>
              <a:gdLst/>
              <a:ahLst/>
              <a:cxnLst/>
              <a:rect l="l" t="t" r="r" b="b"/>
              <a:pathLst>
                <a:path w="1416" h="1822" extrusionOk="0">
                  <a:moveTo>
                    <a:pt x="592" y="1771"/>
                  </a:moveTo>
                  <a:cubicBezTo>
                    <a:pt x="931" y="1821"/>
                    <a:pt x="1274" y="1469"/>
                    <a:pt x="1337" y="997"/>
                  </a:cubicBezTo>
                  <a:cubicBezTo>
                    <a:pt x="1416" y="525"/>
                    <a:pt x="1180" y="91"/>
                    <a:pt x="828" y="41"/>
                  </a:cubicBezTo>
                  <a:cubicBezTo>
                    <a:pt x="472" y="0"/>
                    <a:pt x="132" y="340"/>
                    <a:pt x="66" y="812"/>
                  </a:cubicBezTo>
                  <a:cubicBezTo>
                    <a:pt x="0" y="1299"/>
                    <a:pt x="236" y="1718"/>
                    <a:pt x="592" y="1771"/>
                  </a:cubicBez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16"/>
            <p:cNvSpPr/>
            <p:nvPr/>
          </p:nvSpPr>
          <p:spPr>
            <a:xfrm>
              <a:off x="2326723" y="1640792"/>
              <a:ext cx="118962" cy="143301"/>
            </a:xfrm>
            <a:custGeom>
              <a:avLst/>
              <a:gdLst/>
              <a:ahLst/>
              <a:cxnLst/>
              <a:rect l="l" t="t" r="r" b="b"/>
              <a:pathLst>
                <a:path w="1784" h="2149" extrusionOk="0">
                  <a:moveTo>
                    <a:pt x="236" y="787"/>
                  </a:moveTo>
                  <a:cubicBezTo>
                    <a:pt x="0" y="1284"/>
                    <a:pt x="104" y="1822"/>
                    <a:pt x="472" y="1991"/>
                  </a:cubicBezTo>
                  <a:cubicBezTo>
                    <a:pt x="840" y="2149"/>
                    <a:pt x="1324" y="1875"/>
                    <a:pt x="1548" y="1378"/>
                  </a:cubicBezTo>
                  <a:cubicBezTo>
                    <a:pt x="1784" y="878"/>
                    <a:pt x="1664" y="340"/>
                    <a:pt x="1312" y="170"/>
                  </a:cubicBezTo>
                  <a:cubicBezTo>
                    <a:pt x="944" y="1"/>
                    <a:pt x="459" y="277"/>
                    <a:pt x="236" y="787"/>
                  </a:cubicBez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16"/>
            <p:cNvSpPr/>
            <p:nvPr/>
          </p:nvSpPr>
          <p:spPr>
            <a:xfrm>
              <a:off x="1425862" y="1826492"/>
              <a:ext cx="164306" cy="148569"/>
            </a:xfrm>
            <a:custGeom>
              <a:avLst/>
              <a:gdLst/>
              <a:ahLst/>
              <a:cxnLst/>
              <a:rect l="l" t="t" r="r" b="b"/>
              <a:pathLst>
                <a:path w="2464" h="2228" extrusionOk="0">
                  <a:moveTo>
                    <a:pt x="878" y="1494"/>
                  </a:moveTo>
                  <a:cubicBezTo>
                    <a:pt x="1400" y="1913"/>
                    <a:pt x="1888" y="2227"/>
                    <a:pt x="2174" y="1875"/>
                  </a:cubicBezTo>
                  <a:cubicBezTo>
                    <a:pt x="2463" y="1520"/>
                    <a:pt x="2265" y="906"/>
                    <a:pt x="1743" y="485"/>
                  </a:cubicBezTo>
                  <a:cubicBezTo>
                    <a:pt x="1230" y="54"/>
                    <a:pt x="576" y="0"/>
                    <a:pt x="287" y="356"/>
                  </a:cubicBezTo>
                  <a:cubicBezTo>
                    <a:pt x="1" y="696"/>
                    <a:pt x="353" y="1076"/>
                    <a:pt x="878" y="1494"/>
                  </a:cubicBez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16"/>
            <p:cNvSpPr/>
            <p:nvPr/>
          </p:nvSpPr>
          <p:spPr>
            <a:xfrm>
              <a:off x="1599715" y="2593958"/>
              <a:ext cx="156504" cy="124229"/>
            </a:xfrm>
            <a:custGeom>
              <a:avLst/>
              <a:gdLst/>
              <a:ahLst/>
              <a:cxnLst/>
              <a:rect l="l" t="t" r="r" b="b"/>
              <a:pathLst>
                <a:path w="2347" h="1863" extrusionOk="0">
                  <a:moveTo>
                    <a:pt x="931" y="170"/>
                  </a:moveTo>
                  <a:cubicBezTo>
                    <a:pt x="356" y="353"/>
                    <a:pt x="0" y="840"/>
                    <a:pt x="132" y="1259"/>
                  </a:cubicBezTo>
                  <a:cubicBezTo>
                    <a:pt x="277" y="1677"/>
                    <a:pt x="840" y="1863"/>
                    <a:pt x="1415" y="1690"/>
                  </a:cubicBezTo>
                  <a:cubicBezTo>
                    <a:pt x="1991" y="1507"/>
                    <a:pt x="2346" y="1023"/>
                    <a:pt x="2202" y="605"/>
                  </a:cubicBezTo>
                  <a:cubicBezTo>
                    <a:pt x="2070" y="183"/>
                    <a:pt x="1494" y="1"/>
                    <a:pt x="931" y="170"/>
                  </a:cubicBez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16"/>
            <p:cNvSpPr/>
            <p:nvPr/>
          </p:nvSpPr>
          <p:spPr>
            <a:xfrm>
              <a:off x="1456412" y="2705786"/>
              <a:ext cx="113560" cy="147702"/>
            </a:xfrm>
            <a:custGeom>
              <a:avLst/>
              <a:gdLst/>
              <a:ahLst/>
              <a:cxnLst/>
              <a:rect l="l" t="t" r="r" b="b"/>
              <a:pathLst>
                <a:path w="1703" h="2215" extrusionOk="0">
                  <a:moveTo>
                    <a:pt x="1652" y="1180"/>
                  </a:moveTo>
                  <a:cubicBezTo>
                    <a:pt x="1703" y="591"/>
                    <a:pt x="1375" y="79"/>
                    <a:pt x="945" y="41"/>
                  </a:cubicBezTo>
                  <a:cubicBezTo>
                    <a:pt x="498" y="0"/>
                    <a:pt x="105" y="447"/>
                    <a:pt x="51" y="1035"/>
                  </a:cubicBezTo>
                  <a:cubicBezTo>
                    <a:pt x="1" y="1626"/>
                    <a:pt x="315" y="2136"/>
                    <a:pt x="759" y="2177"/>
                  </a:cubicBezTo>
                  <a:cubicBezTo>
                    <a:pt x="1206" y="2214"/>
                    <a:pt x="1599" y="1771"/>
                    <a:pt x="1652" y="1180"/>
                  </a:cubicBez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16"/>
            <p:cNvSpPr/>
            <p:nvPr/>
          </p:nvSpPr>
          <p:spPr>
            <a:xfrm>
              <a:off x="2095558" y="1708737"/>
              <a:ext cx="173108" cy="115427"/>
            </a:xfrm>
            <a:custGeom>
              <a:avLst/>
              <a:gdLst/>
              <a:ahLst/>
              <a:cxnLst/>
              <a:rect l="l" t="t" r="r" b="b"/>
              <a:pathLst>
                <a:path w="2596" h="1731" extrusionOk="0">
                  <a:moveTo>
                    <a:pt x="1523" y="1548"/>
                  </a:moveTo>
                  <a:cubicBezTo>
                    <a:pt x="2177" y="1375"/>
                    <a:pt x="2595" y="878"/>
                    <a:pt x="2466" y="431"/>
                  </a:cubicBezTo>
                  <a:cubicBezTo>
                    <a:pt x="2334" y="0"/>
                    <a:pt x="1825" y="79"/>
                    <a:pt x="1180" y="261"/>
                  </a:cubicBezTo>
                  <a:cubicBezTo>
                    <a:pt x="538" y="447"/>
                    <a:pt x="0" y="655"/>
                    <a:pt x="132" y="1089"/>
                  </a:cubicBezTo>
                  <a:cubicBezTo>
                    <a:pt x="252" y="1520"/>
                    <a:pt x="881" y="1730"/>
                    <a:pt x="1523" y="1548"/>
                  </a:cubicBez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16"/>
            <p:cNvSpPr/>
            <p:nvPr/>
          </p:nvSpPr>
          <p:spPr>
            <a:xfrm>
              <a:off x="1680002" y="2836019"/>
              <a:ext cx="141634" cy="166973"/>
            </a:xfrm>
            <a:custGeom>
              <a:avLst/>
              <a:gdLst/>
              <a:ahLst/>
              <a:cxnLst/>
              <a:rect l="l" t="t" r="r" b="b"/>
              <a:pathLst>
                <a:path w="2124" h="2504" extrusionOk="0">
                  <a:moveTo>
                    <a:pt x="369" y="261"/>
                  </a:moveTo>
                  <a:cubicBezTo>
                    <a:pt x="1" y="513"/>
                    <a:pt x="1" y="1167"/>
                    <a:pt x="381" y="1718"/>
                  </a:cubicBezTo>
                  <a:cubicBezTo>
                    <a:pt x="762" y="2268"/>
                    <a:pt x="1378" y="2504"/>
                    <a:pt x="1759" y="2243"/>
                  </a:cubicBezTo>
                  <a:cubicBezTo>
                    <a:pt x="2124" y="1991"/>
                    <a:pt x="1888" y="1535"/>
                    <a:pt x="1510" y="985"/>
                  </a:cubicBezTo>
                  <a:cubicBezTo>
                    <a:pt x="1117" y="434"/>
                    <a:pt x="749" y="0"/>
                    <a:pt x="369" y="261"/>
                  </a:cubicBez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16"/>
            <p:cNvSpPr/>
            <p:nvPr/>
          </p:nvSpPr>
          <p:spPr>
            <a:xfrm>
              <a:off x="1416989" y="1835703"/>
              <a:ext cx="444039" cy="732107"/>
            </a:xfrm>
            <a:custGeom>
              <a:avLst/>
              <a:gdLst/>
              <a:ahLst/>
              <a:cxnLst/>
              <a:rect l="l" t="t" r="r" b="b"/>
              <a:pathLst>
                <a:path w="6659" h="10979" extrusionOk="0">
                  <a:moveTo>
                    <a:pt x="5918" y="0"/>
                  </a:moveTo>
                  <a:cubicBezTo>
                    <a:pt x="5631" y="0"/>
                    <a:pt x="5335" y="183"/>
                    <a:pt x="5177" y="496"/>
                  </a:cubicBezTo>
                  <a:lnTo>
                    <a:pt x="120" y="10324"/>
                  </a:lnTo>
                  <a:cubicBezTo>
                    <a:pt x="41" y="10494"/>
                    <a:pt x="0" y="10680"/>
                    <a:pt x="29" y="10850"/>
                  </a:cubicBezTo>
                  <a:cubicBezTo>
                    <a:pt x="143" y="10792"/>
                    <a:pt x="283" y="10762"/>
                    <a:pt x="435" y="10762"/>
                  </a:cubicBezTo>
                  <a:cubicBezTo>
                    <a:pt x="632" y="10762"/>
                    <a:pt x="849" y="10811"/>
                    <a:pt x="1063" y="10916"/>
                  </a:cubicBezTo>
                  <a:cubicBezTo>
                    <a:pt x="1089" y="10941"/>
                    <a:pt x="1129" y="10953"/>
                    <a:pt x="1167" y="10979"/>
                  </a:cubicBezTo>
                  <a:lnTo>
                    <a:pt x="6659" y="301"/>
                  </a:lnTo>
                  <a:lnTo>
                    <a:pt x="6200" y="65"/>
                  </a:lnTo>
                  <a:cubicBezTo>
                    <a:pt x="6111" y="21"/>
                    <a:pt x="6015" y="0"/>
                    <a:pt x="5918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16"/>
            <p:cNvSpPr/>
            <p:nvPr/>
          </p:nvSpPr>
          <p:spPr>
            <a:xfrm>
              <a:off x="1494809" y="1855708"/>
              <a:ext cx="405430" cy="755113"/>
            </a:xfrm>
            <a:custGeom>
              <a:avLst/>
              <a:gdLst/>
              <a:ahLst/>
              <a:cxnLst/>
              <a:rect l="l" t="t" r="r" b="b"/>
              <a:pathLst>
                <a:path w="6080" h="11324" extrusionOk="0">
                  <a:moveTo>
                    <a:pt x="5492" y="1"/>
                  </a:moveTo>
                  <a:lnTo>
                    <a:pt x="0" y="10679"/>
                  </a:lnTo>
                  <a:cubicBezTo>
                    <a:pt x="277" y="10851"/>
                    <a:pt x="459" y="11087"/>
                    <a:pt x="525" y="11323"/>
                  </a:cubicBezTo>
                  <a:cubicBezTo>
                    <a:pt x="642" y="11229"/>
                    <a:pt x="749" y="11113"/>
                    <a:pt x="827" y="10968"/>
                  </a:cubicBezTo>
                  <a:lnTo>
                    <a:pt x="5872" y="1139"/>
                  </a:lnTo>
                  <a:cubicBezTo>
                    <a:pt x="6080" y="733"/>
                    <a:pt x="5976" y="249"/>
                    <a:pt x="5624" y="63"/>
                  </a:cubicBezTo>
                  <a:lnTo>
                    <a:pt x="5492" y="1"/>
                  </a:lnTo>
                  <a:close/>
                </a:path>
              </a:pathLst>
            </a:custGeom>
            <a:solidFill>
              <a:srgbClr val="A343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16"/>
            <p:cNvSpPr/>
            <p:nvPr/>
          </p:nvSpPr>
          <p:spPr>
            <a:xfrm>
              <a:off x="1418856" y="2553284"/>
              <a:ext cx="111026" cy="67283"/>
            </a:xfrm>
            <a:custGeom>
              <a:avLst/>
              <a:gdLst/>
              <a:ahLst/>
              <a:cxnLst/>
              <a:rect l="l" t="t" r="r" b="b"/>
              <a:pathLst>
                <a:path w="1665" h="1009" extrusionOk="0">
                  <a:moveTo>
                    <a:pt x="407" y="1"/>
                  </a:moveTo>
                  <a:cubicBezTo>
                    <a:pt x="255" y="1"/>
                    <a:pt x="115" y="31"/>
                    <a:pt x="1" y="89"/>
                  </a:cubicBezTo>
                  <a:cubicBezTo>
                    <a:pt x="13" y="337"/>
                    <a:pt x="142" y="532"/>
                    <a:pt x="340" y="639"/>
                  </a:cubicBezTo>
                  <a:lnTo>
                    <a:pt x="800" y="875"/>
                  </a:lnTo>
                  <a:lnTo>
                    <a:pt x="944" y="941"/>
                  </a:lnTo>
                  <a:cubicBezTo>
                    <a:pt x="1031" y="987"/>
                    <a:pt x="1127" y="1009"/>
                    <a:pt x="1225" y="1009"/>
                  </a:cubicBezTo>
                  <a:cubicBezTo>
                    <a:pt x="1375" y="1009"/>
                    <a:pt x="1529" y="957"/>
                    <a:pt x="1664" y="862"/>
                  </a:cubicBezTo>
                  <a:cubicBezTo>
                    <a:pt x="1598" y="626"/>
                    <a:pt x="1416" y="390"/>
                    <a:pt x="1139" y="218"/>
                  </a:cubicBezTo>
                  <a:cubicBezTo>
                    <a:pt x="1101" y="192"/>
                    <a:pt x="1061" y="180"/>
                    <a:pt x="1035" y="155"/>
                  </a:cubicBezTo>
                  <a:cubicBezTo>
                    <a:pt x="821" y="50"/>
                    <a:pt x="604" y="1"/>
                    <a:pt x="407" y="1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16"/>
            <p:cNvSpPr/>
            <p:nvPr/>
          </p:nvSpPr>
          <p:spPr>
            <a:xfrm>
              <a:off x="1274553" y="1803295"/>
              <a:ext cx="690497" cy="546997"/>
            </a:xfrm>
            <a:custGeom>
              <a:avLst/>
              <a:gdLst/>
              <a:ahLst/>
              <a:cxnLst/>
              <a:rect l="l" t="t" r="r" b="b"/>
              <a:pathLst>
                <a:path w="10355" h="8203" extrusionOk="0">
                  <a:moveTo>
                    <a:pt x="9516" y="1"/>
                  </a:moveTo>
                  <a:cubicBezTo>
                    <a:pt x="9315" y="1"/>
                    <a:pt x="9101" y="73"/>
                    <a:pt x="8927" y="220"/>
                  </a:cubicBezTo>
                  <a:lnTo>
                    <a:pt x="303" y="7193"/>
                  </a:lnTo>
                  <a:cubicBezTo>
                    <a:pt x="158" y="7325"/>
                    <a:pt x="54" y="7483"/>
                    <a:pt x="1" y="7640"/>
                  </a:cubicBezTo>
                  <a:cubicBezTo>
                    <a:pt x="22" y="7638"/>
                    <a:pt x="44" y="7637"/>
                    <a:pt x="66" y="7637"/>
                  </a:cubicBezTo>
                  <a:cubicBezTo>
                    <a:pt x="352" y="7637"/>
                    <a:pt x="674" y="7808"/>
                    <a:pt x="919" y="8112"/>
                  </a:cubicBezTo>
                  <a:cubicBezTo>
                    <a:pt x="957" y="8137"/>
                    <a:pt x="969" y="8178"/>
                    <a:pt x="998" y="8203"/>
                  </a:cubicBezTo>
                  <a:lnTo>
                    <a:pt x="10355" y="629"/>
                  </a:lnTo>
                  <a:lnTo>
                    <a:pt x="10040" y="220"/>
                  </a:lnTo>
                  <a:cubicBezTo>
                    <a:pt x="9915" y="76"/>
                    <a:pt x="9722" y="1"/>
                    <a:pt x="9516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16"/>
            <p:cNvSpPr/>
            <p:nvPr/>
          </p:nvSpPr>
          <p:spPr>
            <a:xfrm>
              <a:off x="1341036" y="1845239"/>
              <a:ext cx="647554" cy="558333"/>
            </a:xfrm>
            <a:custGeom>
              <a:avLst/>
              <a:gdLst/>
              <a:ahLst/>
              <a:cxnLst/>
              <a:rect l="l" t="t" r="r" b="b"/>
              <a:pathLst>
                <a:path w="9711" h="8373" extrusionOk="0">
                  <a:moveTo>
                    <a:pt x="9358" y="0"/>
                  </a:moveTo>
                  <a:lnTo>
                    <a:pt x="1" y="7574"/>
                  </a:lnTo>
                  <a:cubicBezTo>
                    <a:pt x="183" y="7835"/>
                    <a:pt x="262" y="8137"/>
                    <a:pt x="224" y="8373"/>
                  </a:cubicBezTo>
                  <a:cubicBezTo>
                    <a:pt x="366" y="8348"/>
                    <a:pt x="510" y="8282"/>
                    <a:pt x="642" y="8178"/>
                  </a:cubicBezTo>
                  <a:lnTo>
                    <a:pt x="9251" y="1192"/>
                  </a:lnTo>
                  <a:cubicBezTo>
                    <a:pt x="9619" y="903"/>
                    <a:pt x="9710" y="419"/>
                    <a:pt x="9462" y="117"/>
                  </a:cubicBezTo>
                  <a:lnTo>
                    <a:pt x="9358" y="0"/>
                  </a:lnTo>
                  <a:close/>
                </a:path>
              </a:pathLst>
            </a:custGeom>
            <a:solidFill>
              <a:srgbClr val="A343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16"/>
            <p:cNvSpPr/>
            <p:nvPr/>
          </p:nvSpPr>
          <p:spPr>
            <a:xfrm>
              <a:off x="1269352" y="2312490"/>
              <a:ext cx="89155" cy="92622"/>
            </a:xfrm>
            <a:custGeom>
              <a:avLst/>
              <a:gdLst/>
              <a:ahLst/>
              <a:cxnLst/>
              <a:rect l="l" t="t" r="r" b="b"/>
              <a:pathLst>
                <a:path w="1337" h="1389" extrusionOk="0">
                  <a:moveTo>
                    <a:pt x="144" y="1"/>
                  </a:moveTo>
                  <a:cubicBezTo>
                    <a:pt x="122" y="1"/>
                    <a:pt x="100" y="2"/>
                    <a:pt x="79" y="4"/>
                  </a:cubicBezTo>
                  <a:cubicBezTo>
                    <a:pt x="0" y="227"/>
                    <a:pt x="25" y="476"/>
                    <a:pt x="170" y="646"/>
                  </a:cubicBezTo>
                  <a:lnTo>
                    <a:pt x="497" y="1039"/>
                  </a:lnTo>
                  <a:lnTo>
                    <a:pt x="604" y="1155"/>
                  </a:lnTo>
                  <a:cubicBezTo>
                    <a:pt x="725" y="1307"/>
                    <a:pt x="914" y="1389"/>
                    <a:pt x="1114" y="1389"/>
                  </a:cubicBezTo>
                  <a:cubicBezTo>
                    <a:pt x="1175" y="1389"/>
                    <a:pt x="1238" y="1381"/>
                    <a:pt x="1299" y="1366"/>
                  </a:cubicBezTo>
                  <a:cubicBezTo>
                    <a:pt x="1337" y="1130"/>
                    <a:pt x="1258" y="828"/>
                    <a:pt x="1076" y="567"/>
                  </a:cubicBezTo>
                  <a:cubicBezTo>
                    <a:pt x="1047" y="542"/>
                    <a:pt x="1035" y="501"/>
                    <a:pt x="997" y="476"/>
                  </a:cubicBezTo>
                  <a:cubicBezTo>
                    <a:pt x="752" y="172"/>
                    <a:pt x="430" y="1"/>
                    <a:pt x="144" y="1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16"/>
            <p:cNvSpPr/>
            <p:nvPr/>
          </p:nvSpPr>
          <p:spPr>
            <a:xfrm>
              <a:off x="1900178" y="1640787"/>
              <a:ext cx="145234" cy="100290"/>
            </a:xfrm>
            <a:custGeom>
              <a:avLst/>
              <a:gdLst/>
              <a:ahLst/>
              <a:cxnLst/>
              <a:rect l="l" t="t" r="r" b="b"/>
              <a:pathLst>
                <a:path w="2178" h="1504" extrusionOk="0">
                  <a:moveTo>
                    <a:pt x="1293" y="0"/>
                  </a:moveTo>
                  <a:cubicBezTo>
                    <a:pt x="1152" y="0"/>
                    <a:pt x="1003" y="25"/>
                    <a:pt x="853" y="78"/>
                  </a:cubicBezTo>
                  <a:cubicBezTo>
                    <a:pt x="331" y="261"/>
                    <a:pt x="1" y="707"/>
                    <a:pt x="133" y="1085"/>
                  </a:cubicBezTo>
                  <a:cubicBezTo>
                    <a:pt x="228" y="1348"/>
                    <a:pt x="530" y="1504"/>
                    <a:pt x="886" y="1504"/>
                  </a:cubicBezTo>
                  <a:cubicBezTo>
                    <a:pt x="1027" y="1504"/>
                    <a:pt x="1177" y="1479"/>
                    <a:pt x="1325" y="1428"/>
                  </a:cubicBezTo>
                  <a:cubicBezTo>
                    <a:pt x="1850" y="1258"/>
                    <a:pt x="2177" y="799"/>
                    <a:pt x="2045" y="431"/>
                  </a:cubicBezTo>
                  <a:cubicBezTo>
                    <a:pt x="1944" y="158"/>
                    <a:pt x="1647" y="0"/>
                    <a:pt x="1293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16"/>
            <p:cNvSpPr/>
            <p:nvPr/>
          </p:nvSpPr>
          <p:spPr>
            <a:xfrm>
              <a:off x="1180196" y="2067295"/>
              <a:ext cx="144368" cy="105092"/>
            </a:xfrm>
            <a:custGeom>
              <a:avLst/>
              <a:gdLst/>
              <a:ahLst/>
              <a:cxnLst/>
              <a:rect l="l" t="t" r="r" b="b"/>
              <a:pathLst>
                <a:path w="2165" h="1576" extrusionOk="0">
                  <a:moveTo>
                    <a:pt x="1387" y="0"/>
                  </a:moveTo>
                  <a:cubicBezTo>
                    <a:pt x="1176" y="0"/>
                    <a:pt x="940" y="63"/>
                    <a:pt x="721" y="193"/>
                  </a:cubicBezTo>
                  <a:cubicBezTo>
                    <a:pt x="236" y="482"/>
                    <a:pt x="0" y="979"/>
                    <a:pt x="199" y="1309"/>
                  </a:cubicBezTo>
                  <a:cubicBezTo>
                    <a:pt x="304" y="1487"/>
                    <a:pt x="519" y="1576"/>
                    <a:pt x="770" y="1576"/>
                  </a:cubicBezTo>
                  <a:cubicBezTo>
                    <a:pt x="982" y="1576"/>
                    <a:pt x="1220" y="1513"/>
                    <a:pt x="1441" y="1388"/>
                  </a:cubicBezTo>
                  <a:cubicBezTo>
                    <a:pt x="1928" y="1099"/>
                    <a:pt x="2164" y="602"/>
                    <a:pt x="1966" y="272"/>
                  </a:cubicBezTo>
                  <a:cubicBezTo>
                    <a:pt x="1859" y="92"/>
                    <a:pt x="1642" y="0"/>
                    <a:pt x="1387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16"/>
            <p:cNvSpPr/>
            <p:nvPr/>
          </p:nvSpPr>
          <p:spPr>
            <a:xfrm>
              <a:off x="1202868" y="2090634"/>
              <a:ext cx="94422" cy="61281"/>
            </a:xfrm>
            <a:custGeom>
              <a:avLst/>
              <a:gdLst/>
              <a:ahLst/>
              <a:cxnLst/>
              <a:rect l="l" t="t" r="r" b="b"/>
              <a:pathLst>
                <a:path w="1416" h="919" extrusionOk="0">
                  <a:moveTo>
                    <a:pt x="0" y="881"/>
                  </a:moveTo>
                  <a:cubicBezTo>
                    <a:pt x="0" y="865"/>
                    <a:pt x="41" y="865"/>
                    <a:pt x="107" y="852"/>
                  </a:cubicBezTo>
                  <a:cubicBezTo>
                    <a:pt x="173" y="852"/>
                    <a:pt x="264" y="827"/>
                    <a:pt x="355" y="786"/>
                  </a:cubicBezTo>
                  <a:cubicBezTo>
                    <a:pt x="447" y="736"/>
                    <a:pt x="538" y="670"/>
                    <a:pt x="604" y="591"/>
                  </a:cubicBezTo>
                  <a:cubicBezTo>
                    <a:pt x="670" y="513"/>
                    <a:pt x="708" y="409"/>
                    <a:pt x="761" y="330"/>
                  </a:cubicBezTo>
                  <a:cubicBezTo>
                    <a:pt x="815" y="236"/>
                    <a:pt x="881" y="145"/>
                    <a:pt x="972" y="79"/>
                  </a:cubicBezTo>
                  <a:cubicBezTo>
                    <a:pt x="1022" y="54"/>
                    <a:pt x="1063" y="28"/>
                    <a:pt x="1117" y="16"/>
                  </a:cubicBezTo>
                  <a:cubicBezTo>
                    <a:pt x="1167" y="0"/>
                    <a:pt x="1208" y="0"/>
                    <a:pt x="1246" y="16"/>
                  </a:cubicBezTo>
                  <a:cubicBezTo>
                    <a:pt x="1324" y="28"/>
                    <a:pt x="1378" y="66"/>
                    <a:pt x="1403" y="107"/>
                  </a:cubicBezTo>
                  <a:cubicBezTo>
                    <a:pt x="1415" y="145"/>
                    <a:pt x="1415" y="173"/>
                    <a:pt x="1403" y="173"/>
                  </a:cubicBezTo>
                  <a:cubicBezTo>
                    <a:pt x="1378" y="186"/>
                    <a:pt x="1337" y="132"/>
                    <a:pt x="1233" y="132"/>
                  </a:cubicBezTo>
                  <a:cubicBezTo>
                    <a:pt x="1180" y="132"/>
                    <a:pt x="1129" y="157"/>
                    <a:pt x="1063" y="198"/>
                  </a:cubicBezTo>
                  <a:cubicBezTo>
                    <a:pt x="1010" y="252"/>
                    <a:pt x="959" y="315"/>
                    <a:pt x="906" y="393"/>
                  </a:cubicBezTo>
                  <a:cubicBezTo>
                    <a:pt x="865" y="472"/>
                    <a:pt x="802" y="579"/>
                    <a:pt x="708" y="683"/>
                  </a:cubicBezTo>
                  <a:cubicBezTo>
                    <a:pt x="617" y="774"/>
                    <a:pt x="500" y="840"/>
                    <a:pt x="393" y="881"/>
                  </a:cubicBezTo>
                  <a:cubicBezTo>
                    <a:pt x="277" y="919"/>
                    <a:pt x="173" y="919"/>
                    <a:pt x="107" y="906"/>
                  </a:cubicBezTo>
                  <a:cubicBezTo>
                    <a:pt x="41" y="906"/>
                    <a:pt x="0" y="881"/>
                    <a:pt x="0" y="881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16"/>
            <p:cNvSpPr/>
            <p:nvPr/>
          </p:nvSpPr>
          <p:spPr>
            <a:xfrm>
              <a:off x="1554157" y="1834369"/>
              <a:ext cx="153170" cy="104558"/>
            </a:xfrm>
            <a:custGeom>
              <a:avLst/>
              <a:gdLst/>
              <a:ahLst/>
              <a:cxnLst/>
              <a:rect l="l" t="t" r="r" b="b"/>
              <a:pathLst>
                <a:path w="2297" h="1568" extrusionOk="0">
                  <a:moveTo>
                    <a:pt x="1497" y="1"/>
                  </a:moveTo>
                  <a:cubicBezTo>
                    <a:pt x="1293" y="1"/>
                    <a:pt x="1063" y="54"/>
                    <a:pt x="840" y="163"/>
                  </a:cubicBezTo>
                  <a:cubicBezTo>
                    <a:pt x="302" y="437"/>
                    <a:pt x="0" y="921"/>
                    <a:pt x="186" y="1264"/>
                  </a:cubicBezTo>
                  <a:cubicBezTo>
                    <a:pt x="285" y="1463"/>
                    <a:pt x="524" y="1568"/>
                    <a:pt x="810" y="1568"/>
                  </a:cubicBezTo>
                  <a:cubicBezTo>
                    <a:pt x="1012" y="1568"/>
                    <a:pt x="1239" y="1515"/>
                    <a:pt x="1457" y="1406"/>
                  </a:cubicBezTo>
                  <a:cubicBezTo>
                    <a:pt x="1994" y="1145"/>
                    <a:pt x="2296" y="648"/>
                    <a:pt x="2123" y="305"/>
                  </a:cubicBezTo>
                  <a:cubicBezTo>
                    <a:pt x="2024" y="106"/>
                    <a:pt x="1786" y="1"/>
                    <a:pt x="1497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16"/>
            <p:cNvSpPr/>
            <p:nvPr/>
          </p:nvSpPr>
          <p:spPr>
            <a:xfrm>
              <a:off x="1575096" y="1859042"/>
              <a:ext cx="111226" cy="67416"/>
            </a:xfrm>
            <a:custGeom>
              <a:avLst/>
              <a:gdLst/>
              <a:ahLst/>
              <a:cxnLst/>
              <a:rect l="l" t="t" r="r" b="b"/>
              <a:pathLst>
                <a:path w="1668" h="1011" extrusionOk="0">
                  <a:moveTo>
                    <a:pt x="1652" y="1"/>
                  </a:moveTo>
                  <a:cubicBezTo>
                    <a:pt x="1652" y="1"/>
                    <a:pt x="1668" y="54"/>
                    <a:pt x="1640" y="133"/>
                  </a:cubicBezTo>
                  <a:cubicBezTo>
                    <a:pt x="1614" y="212"/>
                    <a:pt x="1548" y="328"/>
                    <a:pt x="1457" y="422"/>
                  </a:cubicBezTo>
                  <a:cubicBezTo>
                    <a:pt x="1404" y="473"/>
                    <a:pt x="1338" y="514"/>
                    <a:pt x="1275" y="551"/>
                  </a:cubicBezTo>
                  <a:cubicBezTo>
                    <a:pt x="1234" y="564"/>
                    <a:pt x="1196" y="580"/>
                    <a:pt x="1143" y="580"/>
                  </a:cubicBezTo>
                  <a:cubicBezTo>
                    <a:pt x="1089" y="580"/>
                    <a:pt x="1051" y="564"/>
                    <a:pt x="1010" y="551"/>
                  </a:cubicBezTo>
                  <a:cubicBezTo>
                    <a:pt x="973" y="539"/>
                    <a:pt x="944" y="539"/>
                    <a:pt x="919" y="526"/>
                  </a:cubicBezTo>
                  <a:cubicBezTo>
                    <a:pt x="882" y="526"/>
                    <a:pt x="853" y="514"/>
                    <a:pt x="828" y="514"/>
                  </a:cubicBezTo>
                  <a:cubicBezTo>
                    <a:pt x="762" y="514"/>
                    <a:pt x="709" y="514"/>
                    <a:pt x="658" y="526"/>
                  </a:cubicBezTo>
                  <a:cubicBezTo>
                    <a:pt x="435" y="551"/>
                    <a:pt x="278" y="683"/>
                    <a:pt x="186" y="800"/>
                  </a:cubicBezTo>
                  <a:cubicBezTo>
                    <a:pt x="95" y="919"/>
                    <a:pt x="54" y="1010"/>
                    <a:pt x="29" y="998"/>
                  </a:cubicBezTo>
                  <a:cubicBezTo>
                    <a:pt x="17" y="998"/>
                    <a:pt x="1" y="973"/>
                    <a:pt x="1" y="919"/>
                  </a:cubicBezTo>
                  <a:cubicBezTo>
                    <a:pt x="17" y="878"/>
                    <a:pt x="29" y="815"/>
                    <a:pt x="67" y="737"/>
                  </a:cubicBezTo>
                  <a:cubicBezTo>
                    <a:pt x="108" y="658"/>
                    <a:pt x="174" y="564"/>
                    <a:pt x="265" y="501"/>
                  </a:cubicBezTo>
                  <a:cubicBezTo>
                    <a:pt x="356" y="422"/>
                    <a:pt x="488" y="369"/>
                    <a:pt x="617" y="344"/>
                  </a:cubicBezTo>
                  <a:cubicBezTo>
                    <a:pt x="683" y="328"/>
                    <a:pt x="762" y="328"/>
                    <a:pt x="841" y="344"/>
                  </a:cubicBezTo>
                  <a:cubicBezTo>
                    <a:pt x="882" y="344"/>
                    <a:pt x="919" y="356"/>
                    <a:pt x="960" y="369"/>
                  </a:cubicBezTo>
                  <a:cubicBezTo>
                    <a:pt x="998" y="369"/>
                    <a:pt x="1039" y="394"/>
                    <a:pt x="1064" y="407"/>
                  </a:cubicBezTo>
                  <a:cubicBezTo>
                    <a:pt x="1089" y="422"/>
                    <a:pt x="1117" y="422"/>
                    <a:pt x="1143" y="422"/>
                  </a:cubicBezTo>
                  <a:cubicBezTo>
                    <a:pt x="1155" y="435"/>
                    <a:pt x="1180" y="422"/>
                    <a:pt x="1209" y="422"/>
                  </a:cubicBezTo>
                  <a:cubicBezTo>
                    <a:pt x="1275" y="394"/>
                    <a:pt x="1325" y="369"/>
                    <a:pt x="1378" y="328"/>
                  </a:cubicBezTo>
                  <a:cubicBezTo>
                    <a:pt x="1470" y="265"/>
                    <a:pt x="1536" y="186"/>
                    <a:pt x="1573" y="120"/>
                  </a:cubicBezTo>
                  <a:cubicBezTo>
                    <a:pt x="1627" y="42"/>
                    <a:pt x="1640" y="1"/>
                    <a:pt x="1652" y="1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16"/>
            <p:cNvSpPr/>
            <p:nvPr/>
          </p:nvSpPr>
          <p:spPr>
            <a:xfrm>
              <a:off x="1355973" y="1994210"/>
              <a:ext cx="93356" cy="115294"/>
            </a:xfrm>
            <a:custGeom>
              <a:avLst/>
              <a:gdLst/>
              <a:ahLst/>
              <a:cxnLst/>
              <a:rect l="l" t="t" r="r" b="b"/>
              <a:pathLst>
                <a:path w="1400" h="1729" extrusionOk="0">
                  <a:moveTo>
                    <a:pt x="751" y="0"/>
                  </a:moveTo>
                  <a:cubicBezTo>
                    <a:pt x="426" y="0"/>
                    <a:pt x="124" y="328"/>
                    <a:pt x="63" y="779"/>
                  </a:cubicBezTo>
                  <a:cubicBezTo>
                    <a:pt x="0" y="1251"/>
                    <a:pt x="220" y="1682"/>
                    <a:pt x="576" y="1723"/>
                  </a:cubicBezTo>
                  <a:cubicBezTo>
                    <a:pt x="600" y="1727"/>
                    <a:pt x="624" y="1728"/>
                    <a:pt x="648" y="1728"/>
                  </a:cubicBezTo>
                  <a:cubicBezTo>
                    <a:pt x="974" y="1728"/>
                    <a:pt x="1275" y="1400"/>
                    <a:pt x="1337" y="949"/>
                  </a:cubicBezTo>
                  <a:cubicBezTo>
                    <a:pt x="1400" y="477"/>
                    <a:pt x="1180" y="59"/>
                    <a:pt x="824" y="6"/>
                  </a:cubicBezTo>
                  <a:cubicBezTo>
                    <a:pt x="800" y="2"/>
                    <a:pt x="776" y="0"/>
                    <a:pt x="751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16"/>
            <p:cNvSpPr/>
            <p:nvPr/>
          </p:nvSpPr>
          <p:spPr>
            <a:xfrm>
              <a:off x="1386381" y="2003345"/>
              <a:ext cx="33408" cy="97823"/>
            </a:xfrm>
            <a:custGeom>
              <a:avLst/>
              <a:gdLst/>
              <a:ahLst/>
              <a:cxnLst/>
              <a:rect l="l" t="t" r="r" b="b"/>
              <a:pathLst>
                <a:path w="501" h="1467" extrusionOk="0">
                  <a:moveTo>
                    <a:pt x="95" y="1454"/>
                  </a:moveTo>
                  <a:cubicBezTo>
                    <a:pt x="79" y="1441"/>
                    <a:pt x="107" y="1416"/>
                    <a:pt x="145" y="1375"/>
                  </a:cubicBezTo>
                  <a:cubicBezTo>
                    <a:pt x="198" y="1325"/>
                    <a:pt x="252" y="1259"/>
                    <a:pt x="290" y="1180"/>
                  </a:cubicBezTo>
                  <a:cubicBezTo>
                    <a:pt x="330" y="1102"/>
                    <a:pt x="330" y="995"/>
                    <a:pt x="302" y="916"/>
                  </a:cubicBezTo>
                  <a:cubicBezTo>
                    <a:pt x="290" y="878"/>
                    <a:pt x="264" y="853"/>
                    <a:pt x="223" y="812"/>
                  </a:cubicBezTo>
                  <a:cubicBezTo>
                    <a:pt x="186" y="774"/>
                    <a:pt x="145" y="721"/>
                    <a:pt x="120" y="680"/>
                  </a:cubicBezTo>
                  <a:cubicBezTo>
                    <a:pt x="54" y="589"/>
                    <a:pt x="16" y="485"/>
                    <a:pt x="16" y="394"/>
                  </a:cubicBezTo>
                  <a:cubicBezTo>
                    <a:pt x="0" y="340"/>
                    <a:pt x="0" y="303"/>
                    <a:pt x="16" y="249"/>
                  </a:cubicBezTo>
                  <a:cubicBezTo>
                    <a:pt x="16" y="208"/>
                    <a:pt x="28" y="171"/>
                    <a:pt x="54" y="130"/>
                  </a:cubicBezTo>
                  <a:cubicBezTo>
                    <a:pt x="95" y="67"/>
                    <a:pt x="145" y="26"/>
                    <a:pt x="198" y="13"/>
                  </a:cubicBezTo>
                  <a:cubicBezTo>
                    <a:pt x="236" y="1"/>
                    <a:pt x="264" y="26"/>
                    <a:pt x="264" y="38"/>
                  </a:cubicBezTo>
                  <a:cubicBezTo>
                    <a:pt x="264" y="51"/>
                    <a:pt x="252" y="67"/>
                    <a:pt x="223" y="79"/>
                  </a:cubicBezTo>
                  <a:cubicBezTo>
                    <a:pt x="211" y="105"/>
                    <a:pt x="198" y="130"/>
                    <a:pt x="186" y="183"/>
                  </a:cubicBezTo>
                  <a:cubicBezTo>
                    <a:pt x="173" y="237"/>
                    <a:pt x="173" y="287"/>
                    <a:pt x="186" y="366"/>
                  </a:cubicBezTo>
                  <a:cubicBezTo>
                    <a:pt x="198" y="432"/>
                    <a:pt x="223" y="510"/>
                    <a:pt x="264" y="576"/>
                  </a:cubicBezTo>
                  <a:cubicBezTo>
                    <a:pt x="290" y="617"/>
                    <a:pt x="315" y="642"/>
                    <a:pt x="356" y="696"/>
                  </a:cubicBezTo>
                  <a:cubicBezTo>
                    <a:pt x="368" y="708"/>
                    <a:pt x="393" y="734"/>
                    <a:pt x="409" y="759"/>
                  </a:cubicBezTo>
                  <a:cubicBezTo>
                    <a:pt x="434" y="787"/>
                    <a:pt x="447" y="825"/>
                    <a:pt x="459" y="866"/>
                  </a:cubicBezTo>
                  <a:cubicBezTo>
                    <a:pt x="500" y="995"/>
                    <a:pt x="459" y="1139"/>
                    <a:pt x="393" y="1231"/>
                  </a:cubicBezTo>
                  <a:cubicBezTo>
                    <a:pt x="330" y="1325"/>
                    <a:pt x="252" y="1375"/>
                    <a:pt x="186" y="1416"/>
                  </a:cubicBezTo>
                  <a:cubicBezTo>
                    <a:pt x="132" y="1454"/>
                    <a:pt x="95" y="1466"/>
                    <a:pt x="95" y="1454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16"/>
            <p:cNvSpPr/>
            <p:nvPr/>
          </p:nvSpPr>
          <p:spPr>
            <a:xfrm>
              <a:off x="2276873" y="1669261"/>
              <a:ext cx="119028" cy="127764"/>
            </a:xfrm>
            <a:custGeom>
              <a:avLst/>
              <a:gdLst/>
              <a:ahLst/>
              <a:cxnLst/>
              <a:rect l="l" t="t" r="r" b="b"/>
              <a:pathLst>
                <a:path w="1785" h="1916" extrusionOk="0">
                  <a:moveTo>
                    <a:pt x="1084" y="0"/>
                  </a:moveTo>
                  <a:cubicBezTo>
                    <a:pt x="768" y="0"/>
                    <a:pt x="415" y="256"/>
                    <a:pt x="224" y="658"/>
                  </a:cubicBezTo>
                  <a:cubicBezTo>
                    <a:pt x="1" y="1158"/>
                    <a:pt x="108" y="1696"/>
                    <a:pt x="473" y="1866"/>
                  </a:cubicBezTo>
                  <a:cubicBezTo>
                    <a:pt x="546" y="1899"/>
                    <a:pt x="624" y="1916"/>
                    <a:pt x="704" y="1916"/>
                  </a:cubicBezTo>
                  <a:cubicBezTo>
                    <a:pt x="1024" y="1916"/>
                    <a:pt x="1370" y="1657"/>
                    <a:pt x="1548" y="1249"/>
                  </a:cubicBezTo>
                  <a:cubicBezTo>
                    <a:pt x="1784" y="752"/>
                    <a:pt x="1665" y="214"/>
                    <a:pt x="1300" y="44"/>
                  </a:cubicBezTo>
                  <a:cubicBezTo>
                    <a:pt x="1232" y="14"/>
                    <a:pt x="1159" y="0"/>
                    <a:pt x="1084" y="0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16"/>
            <p:cNvSpPr/>
            <p:nvPr/>
          </p:nvSpPr>
          <p:spPr>
            <a:xfrm>
              <a:off x="1376912" y="1868245"/>
              <a:ext cx="164306" cy="127297"/>
            </a:xfrm>
            <a:custGeom>
              <a:avLst/>
              <a:gdLst/>
              <a:ahLst/>
              <a:cxnLst/>
              <a:rect l="l" t="t" r="r" b="b"/>
              <a:pathLst>
                <a:path w="2464" h="1909" extrusionOk="0">
                  <a:moveTo>
                    <a:pt x="837" y="1"/>
                  </a:moveTo>
                  <a:cubicBezTo>
                    <a:pt x="611" y="1"/>
                    <a:pt x="413" y="76"/>
                    <a:pt x="287" y="231"/>
                  </a:cubicBezTo>
                  <a:cubicBezTo>
                    <a:pt x="1" y="583"/>
                    <a:pt x="365" y="951"/>
                    <a:pt x="891" y="1369"/>
                  </a:cubicBezTo>
                  <a:cubicBezTo>
                    <a:pt x="1259" y="1665"/>
                    <a:pt x="1602" y="1908"/>
                    <a:pt x="1872" y="1908"/>
                  </a:cubicBezTo>
                  <a:cubicBezTo>
                    <a:pt x="1987" y="1908"/>
                    <a:pt x="2089" y="1865"/>
                    <a:pt x="2174" y="1763"/>
                  </a:cubicBezTo>
                  <a:cubicBezTo>
                    <a:pt x="2463" y="1410"/>
                    <a:pt x="2281" y="781"/>
                    <a:pt x="1756" y="363"/>
                  </a:cubicBezTo>
                  <a:cubicBezTo>
                    <a:pt x="1467" y="125"/>
                    <a:pt x="1129" y="1"/>
                    <a:pt x="837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16"/>
            <p:cNvSpPr/>
            <p:nvPr/>
          </p:nvSpPr>
          <p:spPr>
            <a:xfrm>
              <a:off x="1402118" y="1899319"/>
              <a:ext cx="102358" cy="88354"/>
            </a:xfrm>
            <a:custGeom>
              <a:avLst/>
              <a:gdLst/>
              <a:ahLst/>
              <a:cxnLst/>
              <a:rect l="l" t="t" r="r" b="b"/>
              <a:pathLst>
                <a:path w="1535" h="1325" extrusionOk="0">
                  <a:moveTo>
                    <a:pt x="1522" y="1325"/>
                  </a:moveTo>
                  <a:cubicBezTo>
                    <a:pt x="1510" y="1325"/>
                    <a:pt x="1494" y="1284"/>
                    <a:pt x="1456" y="1218"/>
                  </a:cubicBezTo>
                  <a:cubicBezTo>
                    <a:pt x="1415" y="1155"/>
                    <a:pt x="1352" y="1089"/>
                    <a:pt x="1258" y="1010"/>
                  </a:cubicBezTo>
                  <a:cubicBezTo>
                    <a:pt x="1088" y="853"/>
                    <a:pt x="852" y="667"/>
                    <a:pt x="683" y="539"/>
                  </a:cubicBezTo>
                  <a:cubicBezTo>
                    <a:pt x="315" y="274"/>
                    <a:pt x="0" y="79"/>
                    <a:pt x="28" y="26"/>
                  </a:cubicBezTo>
                  <a:cubicBezTo>
                    <a:pt x="41" y="1"/>
                    <a:pt x="132" y="26"/>
                    <a:pt x="264" y="79"/>
                  </a:cubicBezTo>
                  <a:cubicBezTo>
                    <a:pt x="409" y="145"/>
                    <a:pt x="591" y="249"/>
                    <a:pt x="786" y="394"/>
                  </a:cubicBezTo>
                  <a:cubicBezTo>
                    <a:pt x="972" y="526"/>
                    <a:pt x="1195" y="734"/>
                    <a:pt x="1337" y="932"/>
                  </a:cubicBezTo>
                  <a:cubicBezTo>
                    <a:pt x="1415" y="1023"/>
                    <a:pt x="1481" y="1114"/>
                    <a:pt x="1510" y="1193"/>
                  </a:cubicBezTo>
                  <a:cubicBezTo>
                    <a:pt x="1535" y="1271"/>
                    <a:pt x="1535" y="1325"/>
                    <a:pt x="1522" y="1325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16"/>
            <p:cNvSpPr/>
            <p:nvPr/>
          </p:nvSpPr>
          <p:spPr>
            <a:xfrm>
              <a:off x="1553290" y="2621835"/>
              <a:ext cx="155704" cy="109759"/>
            </a:xfrm>
            <a:custGeom>
              <a:avLst/>
              <a:gdLst/>
              <a:ahLst/>
              <a:cxnLst/>
              <a:rect l="l" t="t" r="r" b="b"/>
              <a:pathLst>
                <a:path w="2335" h="1646" extrusionOk="0">
                  <a:moveTo>
                    <a:pt x="1359" y="0"/>
                  </a:moveTo>
                  <a:cubicBezTo>
                    <a:pt x="1221" y="0"/>
                    <a:pt x="1076" y="23"/>
                    <a:pt x="932" y="70"/>
                  </a:cubicBezTo>
                  <a:cubicBezTo>
                    <a:pt x="356" y="240"/>
                    <a:pt x="1" y="724"/>
                    <a:pt x="133" y="1143"/>
                  </a:cubicBezTo>
                  <a:cubicBezTo>
                    <a:pt x="231" y="1457"/>
                    <a:pt x="576" y="1645"/>
                    <a:pt x="984" y="1645"/>
                  </a:cubicBezTo>
                  <a:cubicBezTo>
                    <a:pt x="1123" y="1645"/>
                    <a:pt x="1270" y="1623"/>
                    <a:pt x="1416" y="1577"/>
                  </a:cubicBezTo>
                  <a:cubicBezTo>
                    <a:pt x="1979" y="1407"/>
                    <a:pt x="2335" y="919"/>
                    <a:pt x="2202" y="501"/>
                  </a:cubicBezTo>
                  <a:cubicBezTo>
                    <a:pt x="2106" y="190"/>
                    <a:pt x="1761" y="0"/>
                    <a:pt x="1359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16"/>
            <p:cNvSpPr/>
            <p:nvPr/>
          </p:nvSpPr>
          <p:spPr>
            <a:xfrm>
              <a:off x="1579497" y="2649975"/>
              <a:ext cx="110226" cy="50812"/>
            </a:xfrm>
            <a:custGeom>
              <a:avLst/>
              <a:gdLst/>
              <a:ahLst/>
              <a:cxnLst/>
              <a:rect l="l" t="t" r="r" b="b"/>
              <a:pathLst>
                <a:path w="1653" h="762" extrusionOk="0">
                  <a:moveTo>
                    <a:pt x="1640" y="120"/>
                  </a:moveTo>
                  <a:cubicBezTo>
                    <a:pt x="1640" y="133"/>
                    <a:pt x="1602" y="120"/>
                    <a:pt x="1523" y="120"/>
                  </a:cubicBezTo>
                  <a:cubicBezTo>
                    <a:pt x="1457" y="104"/>
                    <a:pt x="1366" y="104"/>
                    <a:pt x="1259" y="133"/>
                  </a:cubicBezTo>
                  <a:cubicBezTo>
                    <a:pt x="1155" y="145"/>
                    <a:pt x="1051" y="199"/>
                    <a:pt x="957" y="261"/>
                  </a:cubicBezTo>
                  <a:cubicBezTo>
                    <a:pt x="878" y="340"/>
                    <a:pt x="800" y="434"/>
                    <a:pt x="737" y="513"/>
                  </a:cubicBezTo>
                  <a:cubicBezTo>
                    <a:pt x="658" y="604"/>
                    <a:pt x="564" y="683"/>
                    <a:pt x="460" y="721"/>
                  </a:cubicBezTo>
                  <a:cubicBezTo>
                    <a:pt x="407" y="749"/>
                    <a:pt x="356" y="762"/>
                    <a:pt x="290" y="762"/>
                  </a:cubicBezTo>
                  <a:cubicBezTo>
                    <a:pt x="237" y="749"/>
                    <a:pt x="199" y="733"/>
                    <a:pt x="158" y="721"/>
                  </a:cubicBezTo>
                  <a:cubicBezTo>
                    <a:pt x="80" y="683"/>
                    <a:pt x="29" y="617"/>
                    <a:pt x="13" y="576"/>
                  </a:cubicBezTo>
                  <a:cubicBezTo>
                    <a:pt x="1" y="526"/>
                    <a:pt x="13" y="497"/>
                    <a:pt x="29" y="497"/>
                  </a:cubicBezTo>
                  <a:cubicBezTo>
                    <a:pt x="54" y="497"/>
                    <a:pt x="80" y="563"/>
                    <a:pt x="199" y="592"/>
                  </a:cubicBezTo>
                  <a:cubicBezTo>
                    <a:pt x="249" y="604"/>
                    <a:pt x="315" y="604"/>
                    <a:pt x="381" y="563"/>
                  </a:cubicBezTo>
                  <a:cubicBezTo>
                    <a:pt x="448" y="538"/>
                    <a:pt x="526" y="472"/>
                    <a:pt x="592" y="394"/>
                  </a:cubicBezTo>
                  <a:cubicBezTo>
                    <a:pt x="658" y="328"/>
                    <a:pt x="737" y="224"/>
                    <a:pt x="853" y="145"/>
                  </a:cubicBezTo>
                  <a:cubicBezTo>
                    <a:pt x="973" y="54"/>
                    <a:pt x="1114" y="13"/>
                    <a:pt x="1234" y="13"/>
                  </a:cubicBezTo>
                  <a:cubicBezTo>
                    <a:pt x="1366" y="0"/>
                    <a:pt x="1470" y="26"/>
                    <a:pt x="1536" y="54"/>
                  </a:cubicBezTo>
                  <a:cubicBezTo>
                    <a:pt x="1614" y="92"/>
                    <a:pt x="1652" y="120"/>
                    <a:pt x="1640" y="120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16"/>
            <p:cNvSpPr/>
            <p:nvPr/>
          </p:nvSpPr>
          <p:spPr>
            <a:xfrm>
              <a:off x="1410054" y="2728462"/>
              <a:ext cx="112693" cy="143634"/>
            </a:xfrm>
            <a:custGeom>
              <a:avLst/>
              <a:gdLst/>
              <a:ahLst/>
              <a:cxnLst/>
              <a:rect l="l" t="t" r="r" b="b"/>
              <a:pathLst>
                <a:path w="1690" h="2154" extrusionOk="0">
                  <a:moveTo>
                    <a:pt x="891" y="1"/>
                  </a:moveTo>
                  <a:cubicBezTo>
                    <a:pt x="467" y="1"/>
                    <a:pt x="102" y="433"/>
                    <a:pt x="54" y="1012"/>
                  </a:cubicBezTo>
                  <a:cubicBezTo>
                    <a:pt x="1" y="1601"/>
                    <a:pt x="315" y="2113"/>
                    <a:pt x="762" y="2151"/>
                  </a:cubicBezTo>
                  <a:cubicBezTo>
                    <a:pt x="780" y="2153"/>
                    <a:pt x="797" y="2154"/>
                    <a:pt x="815" y="2154"/>
                  </a:cubicBezTo>
                  <a:cubicBezTo>
                    <a:pt x="1226" y="2154"/>
                    <a:pt x="1601" y="1708"/>
                    <a:pt x="1652" y="1145"/>
                  </a:cubicBezTo>
                  <a:cubicBezTo>
                    <a:pt x="1690" y="553"/>
                    <a:pt x="1375" y="44"/>
                    <a:pt x="944" y="3"/>
                  </a:cubicBezTo>
                  <a:cubicBezTo>
                    <a:pt x="926" y="1"/>
                    <a:pt x="909" y="1"/>
                    <a:pt x="891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16"/>
            <p:cNvSpPr/>
            <p:nvPr/>
          </p:nvSpPr>
          <p:spPr>
            <a:xfrm>
              <a:off x="1450331" y="2739932"/>
              <a:ext cx="28807" cy="112093"/>
            </a:xfrm>
            <a:custGeom>
              <a:avLst/>
              <a:gdLst/>
              <a:ahLst/>
              <a:cxnLst/>
              <a:rect l="l" t="t" r="r" b="b"/>
              <a:pathLst>
                <a:path w="432" h="1681" extrusionOk="0">
                  <a:moveTo>
                    <a:pt x="315" y="1"/>
                  </a:moveTo>
                  <a:cubicBezTo>
                    <a:pt x="328" y="13"/>
                    <a:pt x="299" y="54"/>
                    <a:pt x="261" y="108"/>
                  </a:cubicBezTo>
                  <a:cubicBezTo>
                    <a:pt x="221" y="171"/>
                    <a:pt x="195" y="249"/>
                    <a:pt x="170" y="356"/>
                  </a:cubicBezTo>
                  <a:cubicBezTo>
                    <a:pt x="158" y="460"/>
                    <a:pt x="158" y="579"/>
                    <a:pt x="195" y="683"/>
                  </a:cubicBezTo>
                  <a:cubicBezTo>
                    <a:pt x="221" y="787"/>
                    <a:pt x="287" y="894"/>
                    <a:pt x="340" y="998"/>
                  </a:cubicBezTo>
                  <a:cubicBezTo>
                    <a:pt x="394" y="1089"/>
                    <a:pt x="431" y="1208"/>
                    <a:pt x="431" y="1325"/>
                  </a:cubicBezTo>
                  <a:cubicBezTo>
                    <a:pt x="431" y="1378"/>
                    <a:pt x="419" y="1429"/>
                    <a:pt x="394" y="1482"/>
                  </a:cubicBezTo>
                  <a:cubicBezTo>
                    <a:pt x="365" y="1536"/>
                    <a:pt x="340" y="1573"/>
                    <a:pt x="315" y="1602"/>
                  </a:cubicBezTo>
                  <a:cubicBezTo>
                    <a:pt x="249" y="1652"/>
                    <a:pt x="170" y="1680"/>
                    <a:pt x="117" y="1665"/>
                  </a:cubicBezTo>
                  <a:cubicBezTo>
                    <a:pt x="79" y="1665"/>
                    <a:pt x="51" y="1639"/>
                    <a:pt x="51" y="1627"/>
                  </a:cubicBezTo>
                  <a:cubicBezTo>
                    <a:pt x="63" y="1602"/>
                    <a:pt x="142" y="1602"/>
                    <a:pt x="208" y="1507"/>
                  </a:cubicBezTo>
                  <a:cubicBezTo>
                    <a:pt x="236" y="1470"/>
                    <a:pt x="261" y="1403"/>
                    <a:pt x="249" y="1325"/>
                  </a:cubicBezTo>
                  <a:cubicBezTo>
                    <a:pt x="249" y="1246"/>
                    <a:pt x="221" y="1168"/>
                    <a:pt x="170" y="1076"/>
                  </a:cubicBezTo>
                  <a:cubicBezTo>
                    <a:pt x="129" y="985"/>
                    <a:pt x="63" y="866"/>
                    <a:pt x="38" y="721"/>
                  </a:cubicBezTo>
                  <a:cubicBezTo>
                    <a:pt x="0" y="592"/>
                    <a:pt x="13" y="447"/>
                    <a:pt x="51" y="328"/>
                  </a:cubicBezTo>
                  <a:cubicBezTo>
                    <a:pt x="92" y="211"/>
                    <a:pt x="158" y="120"/>
                    <a:pt x="208" y="67"/>
                  </a:cubicBezTo>
                  <a:cubicBezTo>
                    <a:pt x="274" y="13"/>
                    <a:pt x="315" y="1"/>
                    <a:pt x="315" y="1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16"/>
            <p:cNvSpPr/>
            <p:nvPr/>
          </p:nvSpPr>
          <p:spPr>
            <a:xfrm>
              <a:off x="2037612" y="1746614"/>
              <a:ext cx="172041" cy="100357"/>
            </a:xfrm>
            <a:custGeom>
              <a:avLst/>
              <a:gdLst/>
              <a:ahLst/>
              <a:cxnLst/>
              <a:rect l="l" t="t" r="r" b="b"/>
              <a:pathLst>
                <a:path w="2580" h="1505" extrusionOk="0">
                  <a:moveTo>
                    <a:pt x="1960" y="0"/>
                  </a:moveTo>
                  <a:cubicBezTo>
                    <a:pt x="1744" y="0"/>
                    <a:pt x="1476" y="63"/>
                    <a:pt x="1180" y="143"/>
                  </a:cubicBezTo>
                  <a:cubicBezTo>
                    <a:pt x="535" y="325"/>
                    <a:pt x="0" y="536"/>
                    <a:pt x="129" y="979"/>
                  </a:cubicBezTo>
                  <a:cubicBezTo>
                    <a:pt x="219" y="1306"/>
                    <a:pt x="598" y="1505"/>
                    <a:pt x="1054" y="1505"/>
                  </a:cubicBezTo>
                  <a:cubicBezTo>
                    <a:pt x="1203" y="1505"/>
                    <a:pt x="1361" y="1483"/>
                    <a:pt x="1519" y="1438"/>
                  </a:cubicBezTo>
                  <a:cubicBezTo>
                    <a:pt x="2161" y="1256"/>
                    <a:pt x="2579" y="756"/>
                    <a:pt x="2463" y="325"/>
                  </a:cubicBezTo>
                  <a:cubicBezTo>
                    <a:pt x="2392" y="85"/>
                    <a:pt x="2211" y="0"/>
                    <a:pt x="1960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16"/>
            <p:cNvSpPr/>
            <p:nvPr/>
          </p:nvSpPr>
          <p:spPr>
            <a:xfrm>
              <a:off x="2055017" y="1760284"/>
              <a:ext cx="128364" cy="41143"/>
            </a:xfrm>
            <a:custGeom>
              <a:avLst/>
              <a:gdLst/>
              <a:ahLst/>
              <a:cxnLst/>
              <a:rect l="l" t="t" r="r" b="b"/>
              <a:pathLst>
                <a:path w="1925" h="617" extrusionOk="0">
                  <a:moveTo>
                    <a:pt x="0" y="526"/>
                  </a:moveTo>
                  <a:cubicBezTo>
                    <a:pt x="0" y="513"/>
                    <a:pt x="54" y="526"/>
                    <a:pt x="116" y="526"/>
                  </a:cubicBezTo>
                  <a:cubicBezTo>
                    <a:pt x="195" y="526"/>
                    <a:pt x="289" y="513"/>
                    <a:pt x="406" y="488"/>
                  </a:cubicBezTo>
                  <a:cubicBezTo>
                    <a:pt x="642" y="447"/>
                    <a:pt x="919" y="368"/>
                    <a:pt x="1126" y="290"/>
                  </a:cubicBezTo>
                  <a:cubicBezTo>
                    <a:pt x="1560" y="145"/>
                    <a:pt x="1887" y="0"/>
                    <a:pt x="1912" y="54"/>
                  </a:cubicBezTo>
                  <a:cubicBezTo>
                    <a:pt x="1925" y="79"/>
                    <a:pt x="1862" y="133"/>
                    <a:pt x="1730" y="211"/>
                  </a:cubicBezTo>
                  <a:cubicBezTo>
                    <a:pt x="1610" y="290"/>
                    <a:pt x="1415" y="381"/>
                    <a:pt x="1192" y="460"/>
                  </a:cubicBezTo>
                  <a:cubicBezTo>
                    <a:pt x="969" y="538"/>
                    <a:pt x="667" y="592"/>
                    <a:pt x="431" y="604"/>
                  </a:cubicBezTo>
                  <a:cubicBezTo>
                    <a:pt x="302" y="617"/>
                    <a:pt x="195" y="604"/>
                    <a:pt x="116" y="592"/>
                  </a:cubicBezTo>
                  <a:cubicBezTo>
                    <a:pt x="38" y="567"/>
                    <a:pt x="0" y="526"/>
                    <a:pt x="0" y="526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16"/>
            <p:cNvSpPr/>
            <p:nvPr/>
          </p:nvSpPr>
          <p:spPr>
            <a:xfrm>
              <a:off x="1632777" y="2868431"/>
              <a:ext cx="142701" cy="144434"/>
            </a:xfrm>
            <a:custGeom>
              <a:avLst/>
              <a:gdLst/>
              <a:ahLst/>
              <a:cxnLst/>
              <a:rect l="l" t="t" r="r" b="b"/>
              <a:pathLst>
                <a:path w="2140" h="2166" extrusionOk="0">
                  <a:moveTo>
                    <a:pt x="616" y="1"/>
                  </a:moveTo>
                  <a:cubicBezTo>
                    <a:pt x="538" y="1"/>
                    <a:pt x="460" y="26"/>
                    <a:pt x="381" y="80"/>
                  </a:cubicBezTo>
                  <a:cubicBezTo>
                    <a:pt x="1" y="329"/>
                    <a:pt x="17" y="983"/>
                    <a:pt x="394" y="1533"/>
                  </a:cubicBezTo>
                  <a:cubicBezTo>
                    <a:pt x="669" y="1932"/>
                    <a:pt x="1068" y="2165"/>
                    <a:pt x="1407" y="2165"/>
                  </a:cubicBezTo>
                  <a:cubicBezTo>
                    <a:pt x="1536" y="2165"/>
                    <a:pt x="1657" y="2131"/>
                    <a:pt x="1759" y="2059"/>
                  </a:cubicBezTo>
                  <a:cubicBezTo>
                    <a:pt x="2140" y="1810"/>
                    <a:pt x="1888" y="1351"/>
                    <a:pt x="1510" y="801"/>
                  </a:cubicBezTo>
                  <a:cubicBezTo>
                    <a:pt x="1209" y="364"/>
                    <a:pt x="915" y="1"/>
                    <a:pt x="616" y="1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16"/>
            <p:cNvSpPr/>
            <p:nvPr/>
          </p:nvSpPr>
          <p:spPr>
            <a:xfrm>
              <a:off x="1674721" y="2877100"/>
              <a:ext cx="76218" cy="111226"/>
            </a:xfrm>
            <a:custGeom>
              <a:avLst/>
              <a:gdLst/>
              <a:ahLst/>
              <a:cxnLst/>
              <a:rect l="l" t="t" r="r" b="b"/>
              <a:pathLst>
                <a:path w="1143" h="1668" extrusionOk="0">
                  <a:moveTo>
                    <a:pt x="29" y="1"/>
                  </a:moveTo>
                  <a:cubicBezTo>
                    <a:pt x="42" y="1"/>
                    <a:pt x="42" y="42"/>
                    <a:pt x="67" y="120"/>
                  </a:cubicBezTo>
                  <a:cubicBezTo>
                    <a:pt x="95" y="186"/>
                    <a:pt x="133" y="277"/>
                    <a:pt x="199" y="369"/>
                  </a:cubicBezTo>
                  <a:cubicBezTo>
                    <a:pt x="315" y="579"/>
                    <a:pt x="488" y="815"/>
                    <a:pt x="617" y="985"/>
                  </a:cubicBezTo>
                  <a:cubicBezTo>
                    <a:pt x="907" y="1337"/>
                    <a:pt x="1143" y="1602"/>
                    <a:pt x="1102" y="1652"/>
                  </a:cubicBezTo>
                  <a:cubicBezTo>
                    <a:pt x="1089" y="1668"/>
                    <a:pt x="998" y="1627"/>
                    <a:pt x="894" y="1536"/>
                  </a:cubicBezTo>
                  <a:cubicBezTo>
                    <a:pt x="775" y="1432"/>
                    <a:pt x="617" y="1287"/>
                    <a:pt x="473" y="1089"/>
                  </a:cubicBezTo>
                  <a:cubicBezTo>
                    <a:pt x="331" y="919"/>
                    <a:pt x="186" y="645"/>
                    <a:pt x="95" y="422"/>
                  </a:cubicBezTo>
                  <a:cubicBezTo>
                    <a:pt x="42" y="315"/>
                    <a:pt x="17" y="199"/>
                    <a:pt x="17" y="120"/>
                  </a:cubicBezTo>
                  <a:cubicBezTo>
                    <a:pt x="1" y="42"/>
                    <a:pt x="29" y="1"/>
                    <a:pt x="29" y="1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7" name="Google Shape;527;p16"/>
          <p:cNvGrpSpPr/>
          <p:nvPr/>
        </p:nvGrpSpPr>
        <p:grpSpPr>
          <a:xfrm>
            <a:off x="7439683" y="203947"/>
            <a:ext cx="1509343" cy="917624"/>
            <a:chOff x="6784369" y="2217533"/>
            <a:chExt cx="1139212" cy="692599"/>
          </a:xfrm>
        </p:grpSpPr>
        <p:sp>
          <p:nvSpPr>
            <p:cNvPr id="528" name="Google Shape;528;p16"/>
            <p:cNvSpPr/>
            <p:nvPr/>
          </p:nvSpPr>
          <p:spPr>
            <a:xfrm>
              <a:off x="6833782" y="2370439"/>
              <a:ext cx="503386" cy="498185"/>
            </a:xfrm>
            <a:custGeom>
              <a:avLst/>
              <a:gdLst/>
              <a:ahLst/>
              <a:cxnLst/>
              <a:rect l="l" t="t" r="r" b="b"/>
              <a:pathLst>
                <a:path w="7549" h="7471" extrusionOk="0">
                  <a:moveTo>
                    <a:pt x="5215" y="2529"/>
                  </a:moveTo>
                  <a:cubicBezTo>
                    <a:pt x="4706" y="2765"/>
                    <a:pt x="4378" y="3158"/>
                    <a:pt x="4180" y="3460"/>
                  </a:cubicBezTo>
                  <a:cubicBezTo>
                    <a:pt x="4312" y="3146"/>
                    <a:pt x="4429" y="2686"/>
                    <a:pt x="4378" y="2149"/>
                  </a:cubicBezTo>
                  <a:cubicBezTo>
                    <a:pt x="4272" y="1151"/>
                    <a:pt x="3514" y="104"/>
                    <a:pt x="3435" y="0"/>
                  </a:cubicBezTo>
                  <a:lnTo>
                    <a:pt x="3435" y="0"/>
                  </a:lnTo>
                  <a:cubicBezTo>
                    <a:pt x="3435" y="0"/>
                    <a:pt x="2844" y="1246"/>
                    <a:pt x="2963" y="2306"/>
                  </a:cubicBezTo>
                  <a:cubicBezTo>
                    <a:pt x="3013" y="2856"/>
                    <a:pt x="3290" y="3290"/>
                    <a:pt x="3526" y="3576"/>
                  </a:cubicBezTo>
                  <a:cubicBezTo>
                    <a:pt x="3262" y="3353"/>
                    <a:pt x="2869" y="3092"/>
                    <a:pt x="2334" y="2988"/>
                  </a:cubicBezTo>
                  <a:cubicBezTo>
                    <a:pt x="1350" y="2778"/>
                    <a:pt x="117" y="3171"/>
                    <a:pt x="13" y="3212"/>
                  </a:cubicBezTo>
                  <a:lnTo>
                    <a:pt x="0" y="3212"/>
                  </a:lnTo>
                  <a:cubicBezTo>
                    <a:pt x="0" y="3212"/>
                    <a:pt x="1010" y="4155"/>
                    <a:pt x="2045" y="4375"/>
                  </a:cubicBezTo>
                  <a:cubicBezTo>
                    <a:pt x="2595" y="4495"/>
                    <a:pt x="3092" y="4363"/>
                    <a:pt x="3435" y="4234"/>
                  </a:cubicBezTo>
                  <a:cubicBezTo>
                    <a:pt x="3133" y="4404"/>
                    <a:pt x="2765" y="4706"/>
                    <a:pt x="2504" y="5177"/>
                  </a:cubicBezTo>
                  <a:cubicBezTo>
                    <a:pt x="1991" y="6055"/>
                    <a:pt x="1991" y="7338"/>
                    <a:pt x="1991" y="7458"/>
                  </a:cubicBezTo>
                  <a:lnTo>
                    <a:pt x="1991" y="7470"/>
                  </a:lnTo>
                  <a:cubicBezTo>
                    <a:pt x="1991" y="7470"/>
                    <a:pt x="3199" y="6800"/>
                    <a:pt x="3734" y="5885"/>
                  </a:cubicBezTo>
                  <a:cubicBezTo>
                    <a:pt x="4010" y="5398"/>
                    <a:pt x="4048" y="4888"/>
                    <a:pt x="4023" y="4520"/>
                  </a:cubicBezTo>
                  <a:cubicBezTo>
                    <a:pt x="4102" y="4863"/>
                    <a:pt x="4272" y="5294"/>
                    <a:pt x="4640" y="5699"/>
                  </a:cubicBezTo>
                  <a:cubicBezTo>
                    <a:pt x="5306" y="6448"/>
                    <a:pt x="6539" y="6854"/>
                    <a:pt x="6659" y="6892"/>
                  </a:cubicBezTo>
                  <a:lnTo>
                    <a:pt x="6659" y="6892"/>
                  </a:lnTo>
                  <a:cubicBezTo>
                    <a:pt x="6659" y="6892"/>
                    <a:pt x="6395" y="5530"/>
                    <a:pt x="5687" y="4743"/>
                  </a:cubicBezTo>
                  <a:cubicBezTo>
                    <a:pt x="5322" y="4325"/>
                    <a:pt x="4835" y="4139"/>
                    <a:pt x="4482" y="4048"/>
                  </a:cubicBezTo>
                  <a:cubicBezTo>
                    <a:pt x="4822" y="4077"/>
                    <a:pt x="5294" y="4048"/>
                    <a:pt x="5794" y="3825"/>
                  </a:cubicBezTo>
                  <a:cubicBezTo>
                    <a:pt x="6709" y="3419"/>
                    <a:pt x="7470" y="2372"/>
                    <a:pt x="7549" y="2281"/>
                  </a:cubicBezTo>
                  <a:lnTo>
                    <a:pt x="7549" y="2268"/>
                  </a:lnTo>
                  <a:cubicBezTo>
                    <a:pt x="7549" y="2268"/>
                    <a:pt x="6187" y="2095"/>
                    <a:pt x="5215" y="2529"/>
                  </a:cubicBezTo>
                  <a:close/>
                  <a:moveTo>
                    <a:pt x="3957" y="3970"/>
                  </a:moveTo>
                  <a:lnTo>
                    <a:pt x="3957" y="3982"/>
                  </a:lnTo>
                  <a:lnTo>
                    <a:pt x="3944" y="3982"/>
                  </a:lnTo>
                  <a:lnTo>
                    <a:pt x="3944" y="4061"/>
                  </a:lnTo>
                  <a:cubicBezTo>
                    <a:pt x="3944" y="4036"/>
                    <a:pt x="3944" y="4023"/>
                    <a:pt x="3932" y="4010"/>
                  </a:cubicBezTo>
                  <a:lnTo>
                    <a:pt x="3932" y="3998"/>
                  </a:lnTo>
                  <a:lnTo>
                    <a:pt x="3919" y="3998"/>
                  </a:lnTo>
                  <a:lnTo>
                    <a:pt x="3919" y="3982"/>
                  </a:lnTo>
                  <a:cubicBezTo>
                    <a:pt x="3919" y="3982"/>
                    <a:pt x="3891" y="3998"/>
                    <a:pt x="3853" y="4010"/>
                  </a:cubicBezTo>
                  <a:cubicBezTo>
                    <a:pt x="3866" y="4010"/>
                    <a:pt x="3878" y="3998"/>
                    <a:pt x="3878" y="3998"/>
                  </a:cubicBezTo>
                  <a:cubicBezTo>
                    <a:pt x="3891" y="3982"/>
                    <a:pt x="3907" y="3982"/>
                    <a:pt x="3907" y="3982"/>
                  </a:cubicBezTo>
                  <a:lnTo>
                    <a:pt x="3907" y="3970"/>
                  </a:lnTo>
                  <a:lnTo>
                    <a:pt x="3907" y="3970"/>
                  </a:lnTo>
                  <a:cubicBezTo>
                    <a:pt x="3907" y="3970"/>
                    <a:pt x="3891" y="3944"/>
                    <a:pt x="3866" y="3904"/>
                  </a:cubicBezTo>
                  <a:cubicBezTo>
                    <a:pt x="3878" y="3919"/>
                    <a:pt x="3878" y="3932"/>
                    <a:pt x="3891" y="3932"/>
                  </a:cubicBezTo>
                  <a:lnTo>
                    <a:pt x="3907" y="3944"/>
                  </a:lnTo>
                  <a:lnTo>
                    <a:pt x="3919" y="3944"/>
                  </a:lnTo>
                  <a:lnTo>
                    <a:pt x="3919" y="3944"/>
                  </a:lnTo>
                  <a:cubicBezTo>
                    <a:pt x="3919" y="3944"/>
                    <a:pt x="3932" y="3932"/>
                    <a:pt x="3957" y="3891"/>
                  </a:cubicBezTo>
                  <a:cubicBezTo>
                    <a:pt x="3957" y="3904"/>
                    <a:pt x="3957" y="3919"/>
                    <a:pt x="3944" y="3932"/>
                  </a:cubicBezTo>
                  <a:lnTo>
                    <a:pt x="3944" y="3944"/>
                  </a:lnTo>
                  <a:lnTo>
                    <a:pt x="3944" y="3944"/>
                  </a:lnTo>
                  <a:lnTo>
                    <a:pt x="3944" y="3957"/>
                  </a:lnTo>
                  <a:cubicBezTo>
                    <a:pt x="3944" y="3957"/>
                    <a:pt x="3970" y="3970"/>
                    <a:pt x="4023" y="3970"/>
                  </a:cubicBezTo>
                  <a:lnTo>
                    <a:pt x="3970" y="3970"/>
                  </a:ln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16"/>
            <p:cNvSpPr/>
            <p:nvPr/>
          </p:nvSpPr>
          <p:spPr>
            <a:xfrm>
              <a:off x="7344911" y="2217533"/>
              <a:ext cx="578671" cy="574070"/>
            </a:xfrm>
            <a:custGeom>
              <a:avLst/>
              <a:gdLst/>
              <a:ahLst/>
              <a:cxnLst/>
              <a:rect l="l" t="t" r="r" b="b"/>
              <a:pathLst>
                <a:path w="8678" h="8609" extrusionOk="0">
                  <a:moveTo>
                    <a:pt x="6004" y="3341"/>
                  </a:moveTo>
                  <a:cubicBezTo>
                    <a:pt x="5363" y="3444"/>
                    <a:pt x="4875" y="3787"/>
                    <a:pt x="4577" y="4074"/>
                  </a:cubicBezTo>
                  <a:cubicBezTo>
                    <a:pt x="4812" y="3759"/>
                    <a:pt x="5086" y="3287"/>
                    <a:pt x="5177" y="2674"/>
                  </a:cubicBezTo>
                  <a:cubicBezTo>
                    <a:pt x="5347" y="1520"/>
                    <a:pt x="4812" y="142"/>
                    <a:pt x="4759" y="13"/>
                  </a:cubicBezTo>
                  <a:lnTo>
                    <a:pt x="4759" y="0"/>
                  </a:lnTo>
                  <a:cubicBezTo>
                    <a:pt x="4759" y="0"/>
                    <a:pt x="3737" y="1218"/>
                    <a:pt x="3554" y="2422"/>
                  </a:cubicBezTo>
                  <a:cubicBezTo>
                    <a:pt x="3460" y="3067"/>
                    <a:pt x="3633" y="3617"/>
                    <a:pt x="3815" y="4011"/>
                  </a:cubicBezTo>
                  <a:cubicBezTo>
                    <a:pt x="3592" y="3680"/>
                    <a:pt x="3224" y="3275"/>
                    <a:pt x="2661" y="3001"/>
                  </a:cubicBezTo>
                  <a:cubicBezTo>
                    <a:pt x="1626" y="2476"/>
                    <a:pt x="145" y="2567"/>
                    <a:pt x="16" y="2567"/>
                  </a:cubicBezTo>
                  <a:lnTo>
                    <a:pt x="0" y="2567"/>
                  </a:lnTo>
                  <a:cubicBezTo>
                    <a:pt x="0" y="2567"/>
                    <a:pt x="840" y="3916"/>
                    <a:pt x="1928" y="4454"/>
                  </a:cubicBezTo>
                  <a:cubicBezTo>
                    <a:pt x="2504" y="4756"/>
                    <a:pt x="3095" y="4756"/>
                    <a:pt x="3513" y="4703"/>
                  </a:cubicBezTo>
                  <a:cubicBezTo>
                    <a:pt x="3133" y="4822"/>
                    <a:pt x="2636" y="5045"/>
                    <a:pt x="2202" y="5489"/>
                  </a:cubicBezTo>
                  <a:cubicBezTo>
                    <a:pt x="1390" y="6303"/>
                    <a:pt x="1010" y="7744"/>
                    <a:pt x="972" y="7876"/>
                  </a:cubicBezTo>
                  <a:lnTo>
                    <a:pt x="972" y="7889"/>
                  </a:lnTo>
                  <a:cubicBezTo>
                    <a:pt x="972" y="7889"/>
                    <a:pt x="2516" y="7496"/>
                    <a:pt x="3369" y="6631"/>
                  </a:cubicBezTo>
                  <a:cubicBezTo>
                    <a:pt x="3828" y="6171"/>
                    <a:pt x="4010" y="5621"/>
                    <a:pt x="4089" y="5203"/>
                  </a:cubicBezTo>
                  <a:cubicBezTo>
                    <a:pt x="4076" y="5596"/>
                    <a:pt x="4142" y="6146"/>
                    <a:pt x="4432" y="6697"/>
                  </a:cubicBezTo>
                  <a:cubicBezTo>
                    <a:pt x="4954" y="7719"/>
                    <a:pt x="6212" y="8530"/>
                    <a:pt x="6332" y="8596"/>
                  </a:cubicBezTo>
                  <a:lnTo>
                    <a:pt x="6332" y="8609"/>
                  </a:lnTo>
                  <a:cubicBezTo>
                    <a:pt x="6332" y="8609"/>
                    <a:pt x="6435" y="7024"/>
                    <a:pt x="5885" y="5936"/>
                  </a:cubicBezTo>
                  <a:cubicBezTo>
                    <a:pt x="5583" y="5373"/>
                    <a:pt x="5111" y="5017"/>
                    <a:pt x="4746" y="4810"/>
                  </a:cubicBezTo>
                  <a:cubicBezTo>
                    <a:pt x="5111" y="4938"/>
                    <a:pt x="5649" y="5058"/>
                    <a:pt x="6266" y="4954"/>
                  </a:cubicBezTo>
                  <a:cubicBezTo>
                    <a:pt x="7407" y="4769"/>
                    <a:pt x="8558" y="3825"/>
                    <a:pt x="8665" y="3734"/>
                  </a:cubicBezTo>
                  <a:lnTo>
                    <a:pt x="8678" y="3734"/>
                  </a:lnTo>
                  <a:cubicBezTo>
                    <a:pt x="8678" y="3734"/>
                    <a:pt x="7197" y="3146"/>
                    <a:pt x="6004" y="3341"/>
                  </a:cubicBezTo>
                  <a:close/>
                  <a:moveTo>
                    <a:pt x="4168" y="4574"/>
                  </a:moveTo>
                  <a:cubicBezTo>
                    <a:pt x="4168" y="4574"/>
                    <a:pt x="4155" y="4611"/>
                    <a:pt x="4142" y="4665"/>
                  </a:cubicBezTo>
                  <a:lnTo>
                    <a:pt x="4142" y="4611"/>
                  </a:lnTo>
                  <a:lnTo>
                    <a:pt x="4142" y="4586"/>
                  </a:lnTo>
                  <a:lnTo>
                    <a:pt x="4130" y="4586"/>
                  </a:lnTo>
                  <a:lnTo>
                    <a:pt x="4130" y="4586"/>
                  </a:lnTo>
                  <a:lnTo>
                    <a:pt x="4051" y="4586"/>
                  </a:lnTo>
                  <a:cubicBezTo>
                    <a:pt x="4064" y="4586"/>
                    <a:pt x="4076" y="4574"/>
                    <a:pt x="4089" y="4574"/>
                  </a:cubicBezTo>
                  <a:cubicBezTo>
                    <a:pt x="4105" y="4574"/>
                    <a:pt x="4117" y="4561"/>
                    <a:pt x="4117" y="4561"/>
                  </a:cubicBezTo>
                  <a:lnTo>
                    <a:pt x="4117" y="4561"/>
                  </a:lnTo>
                  <a:lnTo>
                    <a:pt x="4117" y="4561"/>
                  </a:lnTo>
                  <a:cubicBezTo>
                    <a:pt x="4117" y="4561"/>
                    <a:pt x="4117" y="4520"/>
                    <a:pt x="4089" y="4467"/>
                  </a:cubicBezTo>
                  <a:cubicBezTo>
                    <a:pt x="4105" y="4495"/>
                    <a:pt x="4105" y="4508"/>
                    <a:pt x="4117" y="4508"/>
                  </a:cubicBezTo>
                  <a:cubicBezTo>
                    <a:pt x="4130" y="4520"/>
                    <a:pt x="4130" y="4533"/>
                    <a:pt x="4130" y="4533"/>
                  </a:cubicBezTo>
                  <a:lnTo>
                    <a:pt x="4142" y="4533"/>
                  </a:lnTo>
                  <a:lnTo>
                    <a:pt x="4142" y="4533"/>
                  </a:lnTo>
                  <a:cubicBezTo>
                    <a:pt x="4142" y="4533"/>
                    <a:pt x="4168" y="4520"/>
                    <a:pt x="4209" y="4482"/>
                  </a:cubicBezTo>
                  <a:cubicBezTo>
                    <a:pt x="4196" y="4495"/>
                    <a:pt x="4196" y="4508"/>
                    <a:pt x="4183" y="4520"/>
                  </a:cubicBezTo>
                  <a:lnTo>
                    <a:pt x="4168" y="4533"/>
                  </a:lnTo>
                  <a:lnTo>
                    <a:pt x="4168" y="4545"/>
                  </a:lnTo>
                  <a:lnTo>
                    <a:pt x="4168" y="4545"/>
                  </a:lnTo>
                  <a:cubicBezTo>
                    <a:pt x="4168" y="4545"/>
                    <a:pt x="4196" y="4574"/>
                    <a:pt x="4246" y="4599"/>
                  </a:cubicBezTo>
                  <a:cubicBezTo>
                    <a:pt x="4221" y="4586"/>
                    <a:pt x="4209" y="4586"/>
                    <a:pt x="4196" y="4586"/>
                  </a:cubicBezTo>
                  <a:cubicBezTo>
                    <a:pt x="4183" y="4574"/>
                    <a:pt x="4168" y="4574"/>
                    <a:pt x="4168" y="4574"/>
                  </a:cubicBezTo>
                  <a:lnTo>
                    <a:pt x="4168" y="4586"/>
                  </a:ln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16"/>
            <p:cNvSpPr/>
            <p:nvPr/>
          </p:nvSpPr>
          <p:spPr>
            <a:xfrm>
              <a:off x="6917136" y="2677677"/>
              <a:ext cx="147968" cy="232455"/>
            </a:xfrm>
            <a:custGeom>
              <a:avLst/>
              <a:gdLst/>
              <a:ahLst/>
              <a:cxnLst/>
              <a:rect l="l" t="t" r="r" b="b"/>
              <a:pathLst>
                <a:path w="2219" h="3486" extrusionOk="0">
                  <a:moveTo>
                    <a:pt x="1929" y="1"/>
                  </a:moveTo>
                  <a:cubicBezTo>
                    <a:pt x="1929" y="1"/>
                    <a:pt x="1039" y="274"/>
                    <a:pt x="501" y="1180"/>
                  </a:cubicBezTo>
                  <a:cubicBezTo>
                    <a:pt x="1" y="2058"/>
                    <a:pt x="1" y="3357"/>
                    <a:pt x="1" y="3473"/>
                  </a:cubicBezTo>
                  <a:lnTo>
                    <a:pt x="1" y="3486"/>
                  </a:lnTo>
                  <a:cubicBezTo>
                    <a:pt x="1" y="3486"/>
                    <a:pt x="1209" y="2806"/>
                    <a:pt x="1731" y="1901"/>
                  </a:cubicBezTo>
                  <a:cubicBezTo>
                    <a:pt x="2218" y="1061"/>
                    <a:pt x="1982" y="183"/>
                    <a:pt x="1941" y="26"/>
                  </a:cubicBezTo>
                  <a:lnTo>
                    <a:pt x="1929" y="1"/>
                  </a:lnTo>
                  <a:close/>
                </a:path>
              </a:pathLst>
            </a:custGeom>
            <a:solidFill>
              <a:srgbClr val="A343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16"/>
            <p:cNvSpPr/>
            <p:nvPr/>
          </p:nvSpPr>
          <p:spPr>
            <a:xfrm>
              <a:off x="6932874" y="2677677"/>
              <a:ext cx="129497" cy="205382"/>
            </a:xfrm>
            <a:custGeom>
              <a:avLst/>
              <a:gdLst/>
              <a:ahLst/>
              <a:cxnLst/>
              <a:rect l="l" t="t" r="r" b="b"/>
              <a:pathLst>
                <a:path w="1942" h="3080" extrusionOk="0">
                  <a:moveTo>
                    <a:pt x="1705" y="1"/>
                  </a:moveTo>
                  <a:cubicBezTo>
                    <a:pt x="1705" y="1"/>
                    <a:pt x="919" y="249"/>
                    <a:pt x="447" y="1048"/>
                  </a:cubicBezTo>
                  <a:cubicBezTo>
                    <a:pt x="1" y="1822"/>
                    <a:pt x="1" y="2964"/>
                    <a:pt x="1" y="3067"/>
                  </a:cubicBezTo>
                  <a:lnTo>
                    <a:pt x="1" y="3080"/>
                  </a:lnTo>
                  <a:cubicBezTo>
                    <a:pt x="1" y="3080"/>
                    <a:pt x="1051" y="2476"/>
                    <a:pt x="1523" y="1677"/>
                  </a:cubicBezTo>
                  <a:cubicBezTo>
                    <a:pt x="1941" y="944"/>
                    <a:pt x="1746" y="171"/>
                    <a:pt x="1705" y="26"/>
                  </a:cubicBezTo>
                  <a:lnTo>
                    <a:pt x="1705" y="1"/>
                  </a:ln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16"/>
            <p:cNvSpPr/>
            <p:nvPr/>
          </p:nvSpPr>
          <p:spPr>
            <a:xfrm>
              <a:off x="6961014" y="2692614"/>
              <a:ext cx="85620" cy="139700"/>
            </a:xfrm>
            <a:custGeom>
              <a:avLst/>
              <a:gdLst/>
              <a:ahLst/>
              <a:cxnLst/>
              <a:rect l="l" t="t" r="r" b="b"/>
              <a:pathLst>
                <a:path w="1284" h="2095" extrusionOk="0">
                  <a:moveTo>
                    <a:pt x="1167" y="0"/>
                  </a:moveTo>
                  <a:cubicBezTo>
                    <a:pt x="1167" y="0"/>
                    <a:pt x="680" y="195"/>
                    <a:pt x="365" y="746"/>
                  </a:cubicBezTo>
                  <a:cubicBezTo>
                    <a:pt x="51" y="1271"/>
                    <a:pt x="0" y="2016"/>
                    <a:pt x="0" y="2095"/>
                  </a:cubicBezTo>
                  <a:cubicBezTo>
                    <a:pt x="0" y="2095"/>
                    <a:pt x="667" y="1664"/>
                    <a:pt x="982" y="1101"/>
                  </a:cubicBezTo>
                  <a:cubicBezTo>
                    <a:pt x="1283" y="601"/>
                    <a:pt x="1192" y="104"/>
                    <a:pt x="1180" y="13"/>
                  </a:cubicBezTo>
                  <a:lnTo>
                    <a:pt x="1167" y="0"/>
                  </a:ln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16"/>
            <p:cNvSpPr/>
            <p:nvPr/>
          </p:nvSpPr>
          <p:spPr>
            <a:xfrm>
              <a:off x="7046569" y="2676877"/>
              <a:ext cx="181910" cy="194046"/>
            </a:xfrm>
            <a:custGeom>
              <a:avLst/>
              <a:gdLst/>
              <a:ahLst/>
              <a:cxnLst/>
              <a:rect l="l" t="t" r="r" b="b"/>
              <a:pathLst>
                <a:path w="2728" h="2910" extrusionOk="0">
                  <a:moveTo>
                    <a:pt x="13" y="0"/>
                  </a:moveTo>
                  <a:cubicBezTo>
                    <a:pt x="13" y="0"/>
                    <a:pt x="0" y="944"/>
                    <a:pt x="696" y="1718"/>
                  </a:cubicBezTo>
                  <a:cubicBezTo>
                    <a:pt x="1378" y="2476"/>
                    <a:pt x="2608" y="2869"/>
                    <a:pt x="2715" y="2910"/>
                  </a:cubicBezTo>
                  <a:lnTo>
                    <a:pt x="2727" y="2910"/>
                  </a:lnTo>
                  <a:cubicBezTo>
                    <a:pt x="2727" y="2910"/>
                    <a:pt x="2463" y="1560"/>
                    <a:pt x="1755" y="774"/>
                  </a:cubicBezTo>
                  <a:cubicBezTo>
                    <a:pt x="1114" y="66"/>
                    <a:pt x="211" y="0"/>
                    <a:pt x="41" y="0"/>
                  </a:cubicBezTo>
                  <a:close/>
                </a:path>
              </a:pathLst>
            </a:custGeom>
            <a:solidFill>
              <a:srgbClr val="A343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16"/>
            <p:cNvSpPr/>
            <p:nvPr/>
          </p:nvSpPr>
          <p:spPr>
            <a:xfrm>
              <a:off x="7047436" y="2676877"/>
              <a:ext cx="160038" cy="171174"/>
            </a:xfrm>
            <a:custGeom>
              <a:avLst/>
              <a:gdLst/>
              <a:ahLst/>
              <a:cxnLst/>
              <a:rect l="l" t="t" r="r" b="b"/>
              <a:pathLst>
                <a:path w="2400" h="2567" extrusionOk="0">
                  <a:moveTo>
                    <a:pt x="0" y="0"/>
                  </a:moveTo>
                  <a:cubicBezTo>
                    <a:pt x="0" y="0"/>
                    <a:pt x="0" y="812"/>
                    <a:pt x="616" y="1507"/>
                  </a:cubicBezTo>
                  <a:cubicBezTo>
                    <a:pt x="1220" y="2174"/>
                    <a:pt x="2293" y="2529"/>
                    <a:pt x="2400" y="2567"/>
                  </a:cubicBezTo>
                  <a:cubicBezTo>
                    <a:pt x="2400" y="2567"/>
                    <a:pt x="2164" y="1375"/>
                    <a:pt x="1547" y="680"/>
                  </a:cubicBezTo>
                  <a:cubicBezTo>
                    <a:pt x="972" y="51"/>
                    <a:pt x="170" y="0"/>
                    <a:pt x="28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16"/>
            <p:cNvSpPr/>
            <p:nvPr/>
          </p:nvSpPr>
          <p:spPr>
            <a:xfrm>
              <a:off x="7058705" y="2688213"/>
              <a:ext cx="109359" cy="117094"/>
            </a:xfrm>
            <a:custGeom>
              <a:avLst/>
              <a:gdLst/>
              <a:ahLst/>
              <a:cxnLst/>
              <a:rect l="l" t="t" r="r" b="b"/>
              <a:pathLst>
                <a:path w="1640" h="1756" extrusionOk="0">
                  <a:moveTo>
                    <a:pt x="1" y="0"/>
                  </a:moveTo>
                  <a:cubicBezTo>
                    <a:pt x="1" y="0"/>
                    <a:pt x="42" y="525"/>
                    <a:pt x="473" y="997"/>
                  </a:cubicBezTo>
                  <a:cubicBezTo>
                    <a:pt x="882" y="1453"/>
                    <a:pt x="1573" y="1730"/>
                    <a:pt x="1640" y="1755"/>
                  </a:cubicBezTo>
                  <a:cubicBezTo>
                    <a:pt x="1640" y="1755"/>
                    <a:pt x="1432" y="981"/>
                    <a:pt x="1010" y="510"/>
                  </a:cubicBezTo>
                  <a:cubicBezTo>
                    <a:pt x="617" y="79"/>
                    <a:pt x="120" y="13"/>
                    <a:pt x="29" y="0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16"/>
            <p:cNvSpPr/>
            <p:nvPr/>
          </p:nvSpPr>
          <p:spPr>
            <a:xfrm>
              <a:off x="7047436" y="2560981"/>
              <a:ext cx="240390" cy="121429"/>
            </a:xfrm>
            <a:custGeom>
              <a:avLst/>
              <a:gdLst/>
              <a:ahLst/>
              <a:cxnLst/>
              <a:rect l="l" t="t" r="r" b="b"/>
              <a:pathLst>
                <a:path w="3605" h="1821" extrusionOk="0">
                  <a:moveTo>
                    <a:pt x="2957" y="1"/>
                  </a:moveTo>
                  <a:cubicBezTo>
                    <a:pt x="2473" y="1"/>
                    <a:pt x="1807" y="54"/>
                    <a:pt x="1271" y="295"/>
                  </a:cubicBezTo>
                  <a:cubicBezTo>
                    <a:pt x="393" y="675"/>
                    <a:pt x="66" y="1528"/>
                    <a:pt x="0" y="1685"/>
                  </a:cubicBezTo>
                  <a:lnTo>
                    <a:pt x="0" y="1710"/>
                  </a:lnTo>
                  <a:cubicBezTo>
                    <a:pt x="0" y="1710"/>
                    <a:pt x="309" y="1821"/>
                    <a:pt x="764" y="1821"/>
                  </a:cubicBezTo>
                  <a:cubicBezTo>
                    <a:pt x="1075" y="1821"/>
                    <a:pt x="1454" y="1769"/>
                    <a:pt x="1849" y="1594"/>
                  </a:cubicBezTo>
                  <a:cubicBezTo>
                    <a:pt x="2765" y="1188"/>
                    <a:pt x="3526" y="137"/>
                    <a:pt x="3604" y="34"/>
                  </a:cubicBezTo>
                  <a:cubicBezTo>
                    <a:pt x="3604" y="34"/>
                    <a:pt x="3337" y="1"/>
                    <a:pt x="2957" y="1"/>
                  </a:cubicBezTo>
                  <a:close/>
                </a:path>
              </a:pathLst>
            </a:custGeom>
            <a:solidFill>
              <a:srgbClr val="A343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16"/>
            <p:cNvSpPr/>
            <p:nvPr/>
          </p:nvSpPr>
          <p:spPr>
            <a:xfrm>
              <a:off x="7047436" y="2573584"/>
              <a:ext cx="212517" cy="107426"/>
            </a:xfrm>
            <a:custGeom>
              <a:avLst/>
              <a:gdLst/>
              <a:ahLst/>
              <a:cxnLst/>
              <a:rect l="l" t="t" r="r" b="b"/>
              <a:pathLst>
                <a:path w="3187" h="1611" extrusionOk="0">
                  <a:moveTo>
                    <a:pt x="2644" y="1"/>
                  </a:moveTo>
                  <a:cubicBezTo>
                    <a:pt x="2217" y="1"/>
                    <a:pt x="1614" y="47"/>
                    <a:pt x="1129" y="263"/>
                  </a:cubicBezTo>
                  <a:cubicBezTo>
                    <a:pt x="355" y="618"/>
                    <a:pt x="53" y="1351"/>
                    <a:pt x="0" y="1496"/>
                  </a:cubicBezTo>
                  <a:lnTo>
                    <a:pt x="0" y="1521"/>
                  </a:lnTo>
                  <a:cubicBezTo>
                    <a:pt x="0" y="1521"/>
                    <a:pt x="261" y="1610"/>
                    <a:pt x="648" y="1610"/>
                  </a:cubicBezTo>
                  <a:cubicBezTo>
                    <a:pt x="926" y="1610"/>
                    <a:pt x="1269" y="1564"/>
                    <a:pt x="1626" y="1405"/>
                  </a:cubicBezTo>
                  <a:cubicBezTo>
                    <a:pt x="2438" y="1037"/>
                    <a:pt x="3120" y="121"/>
                    <a:pt x="3174" y="43"/>
                  </a:cubicBezTo>
                  <a:lnTo>
                    <a:pt x="3186" y="27"/>
                  </a:lnTo>
                  <a:cubicBezTo>
                    <a:pt x="3186" y="27"/>
                    <a:pt x="2964" y="1"/>
                    <a:pt x="2644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16"/>
            <p:cNvSpPr/>
            <p:nvPr/>
          </p:nvSpPr>
          <p:spPr>
            <a:xfrm>
              <a:off x="7061440" y="2599790"/>
              <a:ext cx="146035" cy="69683"/>
            </a:xfrm>
            <a:custGeom>
              <a:avLst/>
              <a:gdLst/>
              <a:ahLst/>
              <a:cxnLst/>
              <a:rect l="l" t="t" r="r" b="b"/>
              <a:pathLst>
                <a:path w="2190" h="1045" extrusionOk="0">
                  <a:moveTo>
                    <a:pt x="2081" y="0"/>
                  </a:moveTo>
                  <a:cubicBezTo>
                    <a:pt x="1842" y="0"/>
                    <a:pt x="1258" y="23"/>
                    <a:pt x="800" y="225"/>
                  </a:cubicBezTo>
                  <a:cubicBezTo>
                    <a:pt x="274" y="461"/>
                    <a:pt x="39" y="920"/>
                    <a:pt x="1" y="999"/>
                  </a:cubicBezTo>
                  <a:lnTo>
                    <a:pt x="1" y="1012"/>
                  </a:lnTo>
                  <a:cubicBezTo>
                    <a:pt x="1" y="1012"/>
                    <a:pt x="128" y="1045"/>
                    <a:pt x="328" y="1045"/>
                  </a:cubicBezTo>
                  <a:cubicBezTo>
                    <a:pt x="528" y="1045"/>
                    <a:pt x="800" y="1012"/>
                    <a:pt x="1089" y="879"/>
                  </a:cubicBezTo>
                  <a:cubicBezTo>
                    <a:pt x="1652" y="631"/>
                    <a:pt x="2136" y="55"/>
                    <a:pt x="2177" y="2"/>
                  </a:cubicBezTo>
                  <a:lnTo>
                    <a:pt x="2190" y="2"/>
                  </a:lnTo>
                  <a:cubicBezTo>
                    <a:pt x="2190" y="2"/>
                    <a:pt x="2150" y="0"/>
                    <a:pt x="2081" y="0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16"/>
            <p:cNvSpPr/>
            <p:nvPr/>
          </p:nvSpPr>
          <p:spPr>
            <a:xfrm>
              <a:off x="6974017" y="2411143"/>
              <a:ext cx="109293" cy="263863"/>
            </a:xfrm>
            <a:custGeom>
              <a:avLst/>
              <a:gdLst/>
              <a:ahLst/>
              <a:cxnLst/>
              <a:rect l="l" t="t" r="r" b="b"/>
              <a:pathLst>
                <a:path w="1639" h="3957" extrusionOk="0">
                  <a:moveTo>
                    <a:pt x="592" y="0"/>
                  </a:moveTo>
                  <a:cubicBezTo>
                    <a:pt x="592" y="0"/>
                    <a:pt x="0" y="1258"/>
                    <a:pt x="120" y="2306"/>
                  </a:cubicBezTo>
                  <a:cubicBezTo>
                    <a:pt x="211" y="3265"/>
                    <a:pt x="919" y="3841"/>
                    <a:pt x="1051" y="3932"/>
                  </a:cubicBezTo>
                  <a:lnTo>
                    <a:pt x="1076" y="3957"/>
                  </a:lnTo>
                  <a:cubicBezTo>
                    <a:pt x="1076" y="3957"/>
                    <a:pt x="1639" y="3212"/>
                    <a:pt x="1535" y="2164"/>
                  </a:cubicBezTo>
                  <a:cubicBezTo>
                    <a:pt x="1428" y="1155"/>
                    <a:pt x="670" y="104"/>
                    <a:pt x="592" y="13"/>
                  </a:cubicBezTo>
                  <a:lnTo>
                    <a:pt x="592" y="0"/>
                  </a:lnTo>
                  <a:close/>
                </a:path>
              </a:pathLst>
            </a:custGeom>
            <a:solidFill>
              <a:srgbClr val="A343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16"/>
            <p:cNvSpPr/>
            <p:nvPr/>
          </p:nvSpPr>
          <p:spPr>
            <a:xfrm>
              <a:off x="6982820" y="2441750"/>
              <a:ext cx="95289" cy="233255"/>
            </a:xfrm>
            <a:custGeom>
              <a:avLst/>
              <a:gdLst/>
              <a:ahLst/>
              <a:cxnLst/>
              <a:rect l="l" t="t" r="r" b="b"/>
              <a:pathLst>
                <a:path w="1429" h="3498" extrusionOk="0">
                  <a:moveTo>
                    <a:pt x="497" y="0"/>
                  </a:moveTo>
                  <a:cubicBezTo>
                    <a:pt x="497" y="0"/>
                    <a:pt x="0" y="1114"/>
                    <a:pt x="92" y="2045"/>
                  </a:cubicBezTo>
                  <a:cubicBezTo>
                    <a:pt x="183" y="2885"/>
                    <a:pt x="799" y="3394"/>
                    <a:pt x="919" y="3485"/>
                  </a:cubicBezTo>
                  <a:cubicBezTo>
                    <a:pt x="931" y="3485"/>
                    <a:pt x="931" y="3498"/>
                    <a:pt x="931" y="3498"/>
                  </a:cubicBezTo>
                  <a:cubicBezTo>
                    <a:pt x="931" y="3498"/>
                    <a:pt x="1428" y="2844"/>
                    <a:pt x="1324" y="1913"/>
                  </a:cubicBezTo>
                  <a:cubicBezTo>
                    <a:pt x="1233" y="1023"/>
                    <a:pt x="576" y="92"/>
                    <a:pt x="510" y="13"/>
                  </a:cubicBezTo>
                  <a:lnTo>
                    <a:pt x="497" y="0"/>
                  </a:ln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16"/>
            <p:cNvSpPr/>
            <p:nvPr/>
          </p:nvSpPr>
          <p:spPr>
            <a:xfrm>
              <a:off x="7004625" y="2499432"/>
              <a:ext cx="56880" cy="159038"/>
            </a:xfrm>
            <a:custGeom>
              <a:avLst/>
              <a:gdLst/>
              <a:ahLst/>
              <a:cxnLst/>
              <a:rect l="l" t="t" r="r" b="b"/>
              <a:pathLst>
                <a:path w="853" h="2385" extrusionOk="0">
                  <a:moveTo>
                    <a:pt x="277" y="0"/>
                  </a:moveTo>
                  <a:cubicBezTo>
                    <a:pt x="277" y="0"/>
                    <a:pt x="0" y="746"/>
                    <a:pt x="66" y="1391"/>
                  </a:cubicBezTo>
                  <a:cubicBezTo>
                    <a:pt x="120" y="1966"/>
                    <a:pt x="485" y="2318"/>
                    <a:pt x="551" y="2384"/>
                  </a:cubicBezTo>
                  <a:lnTo>
                    <a:pt x="563" y="2384"/>
                  </a:lnTo>
                  <a:cubicBezTo>
                    <a:pt x="563" y="2384"/>
                    <a:pt x="853" y="1954"/>
                    <a:pt x="787" y="1312"/>
                  </a:cubicBezTo>
                  <a:cubicBezTo>
                    <a:pt x="721" y="708"/>
                    <a:pt x="315" y="66"/>
                    <a:pt x="290" y="0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16"/>
            <p:cNvSpPr/>
            <p:nvPr/>
          </p:nvSpPr>
          <p:spPr>
            <a:xfrm>
              <a:off x="6784369" y="2606259"/>
              <a:ext cx="260595" cy="99957"/>
            </a:xfrm>
            <a:custGeom>
              <a:avLst/>
              <a:gdLst/>
              <a:ahLst/>
              <a:cxnLst/>
              <a:rect l="l" t="t" r="r" b="b"/>
              <a:pathLst>
                <a:path w="3908" h="1499" extrusionOk="0">
                  <a:moveTo>
                    <a:pt x="1697" y="1"/>
                  </a:moveTo>
                  <a:cubicBezTo>
                    <a:pt x="884" y="1"/>
                    <a:pt x="95" y="253"/>
                    <a:pt x="1" y="286"/>
                  </a:cubicBezTo>
                  <a:cubicBezTo>
                    <a:pt x="1" y="286"/>
                    <a:pt x="1011" y="1229"/>
                    <a:pt x="2045" y="1452"/>
                  </a:cubicBezTo>
                  <a:cubicBezTo>
                    <a:pt x="2199" y="1485"/>
                    <a:pt x="2348" y="1498"/>
                    <a:pt x="2490" y="1498"/>
                  </a:cubicBezTo>
                  <a:cubicBezTo>
                    <a:pt x="3214" y="1498"/>
                    <a:pt x="3771" y="1146"/>
                    <a:pt x="3879" y="1059"/>
                  </a:cubicBezTo>
                  <a:cubicBezTo>
                    <a:pt x="3895" y="1059"/>
                    <a:pt x="3907" y="1047"/>
                    <a:pt x="3907" y="1047"/>
                  </a:cubicBezTo>
                  <a:cubicBezTo>
                    <a:pt x="3907" y="1047"/>
                    <a:pt x="3369" y="286"/>
                    <a:pt x="2335" y="62"/>
                  </a:cubicBezTo>
                  <a:cubicBezTo>
                    <a:pt x="2129" y="18"/>
                    <a:pt x="1912" y="1"/>
                    <a:pt x="1697" y="1"/>
                  </a:cubicBezTo>
                  <a:close/>
                </a:path>
              </a:pathLst>
            </a:custGeom>
            <a:solidFill>
              <a:srgbClr val="A343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16"/>
            <p:cNvSpPr/>
            <p:nvPr/>
          </p:nvSpPr>
          <p:spPr>
            <a:xfrm>
              <a:off x="6814177" y="2615528"/>
              <a:ext cx="230788" cy="87021"/>
            </a:xfrm>
            <a:custGeom>
              <a:avLst/>
              <a:gdLst/>
              <a:ahLst/>
              <a:cxnLst/>
              <a:rect l="l" t="t" r="r" b="b"/>
              <a:pathLst>
                <a:path w="3461" h="1305" extrusionOk="0">
                  <a:moveTo>
                    <a:pt x="1500" y="1"/>
                  </a:moveTo>
                  <a:cubicBezTo>
                    <a:pt x="783" y="1"/>
                    <a:pt x="95" y="221"/>
                    <a:pt x="13" y="250"/>
                  </a:cubicBezTo>
                  <a:lnTo>
                    <a:pt x="1" y="250"/>
                  </a:lnTo>
                  <a:cubicBezTo>
                    <a:pt x="1" y="250"/>
                    <a:pt x="903" y="1078"/>
                    <a:pt x="1809" y="1260"/>
                  </a:cubicBezTo>
                  <a:cubicBezTo>
                    <a:pt x="1951" y="1291"/>
                    <a:pt x="2088" y="1305"/>
                    <a:pt x="2220" y="1305"/>
                  </a:cubicBezTo>
                  <a:cubicBezTo>
                    <a:pt x="2851" y="1305"/>
                    <a:pt x="3336" y="998"/>
                    <a:pt x="3432" y="933"/>
                  </a:cubicBezTo>
                  <a:cubicBezTo>
                    <a:pt x="3448" y="920"/>
                    <a:pt x="3460" y="920"/>
                    <a:pt x="3460" y="920"/>
                  </a:cubicBezTo>
                  <a:cubicBezTo>
                    <a:pt x="3460" y="920"/>
                    <a:pt x="2976" y="250"/>
                    <a:pt x="2070" y="55"/>
                  </a:cubicBezTo>
                  <a:cubicBezTo>
                    <a:pt x="1885" y="16"/>
                    <a:pt x="1692" y="1"/>
                    <a:pt x="1500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16"/>
            <p:cNvSpPr/>
            <p:nvPr/>
          </p:nvSpPr>
          <p:spPr>
            <a:xfrm>
              <a:off x="6870991" y="2635199"/>
              <a:ext cx="157371" cy="52546"/>
            </a:xfrm>
            <a:custGeom>
              <a:avLst/>
              <a:gdLst/>
              <a:ahLst/>
              <a:cxnLst/>
              <a:rect l="l" t="t" r="r" b="b"/>
              <a:pathLst>
                <a:path w="2360" h="788" extrusionOk="0">
                  <a:moveTo>
                    <a:pt x="933" y="1"/>
                  </a:moveTo>
                  <a:cubicBezTo>
                    <a:pt x="480" y="1"/>
                    <a:pt x="63" y="106"/>
                    <a:pt x="13" y="125"/>
                  </a:cubicBezTo>
                  <a:lnTo>
                    <a:pt x="1" y="125"/>
                  </a:lnTo>
                  <a:cubicBezTo>
                    <a:pt x="1" y="125"/>
                    <a:pt x="630" y="625"/>
                    <a:pt x="1259" y="754"/>
                  </a:cubicBezTo>
                  <a:cubicBezTo>
                    <a:pt x="1371" y="778"/>
                    <a:pt x="1478" y="788"/>
                    <a:pt x="1579" y="788"/>
                  </a:cubicBezTo>
                  <a:cubicBezTo>
                    <a:pt x="1984" y="788"/>
                    <a:pt x="2281" y="630"/>
                    <a:pt x="2344" y="597"/>
                  </a:cubicBezTo>
                  <a:lnTo>
                    <a:pt x="2360" y="584"/>
                  </a:lnTo>
                  <a:cubicBezTo>
                    <a:pt x="2360" y="584"/>
                    <a:pt x="2030" y="179"/>
                    <a:pt x="1401" y="47"/>
                  </a:cubicBezTo>
                  <a:cubicBezTo>
                    <a:pt x="1250" y="13"/>
                    <a:pt x="1089" y="1"/>
                    <a:pt x="933" y="1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16"/>
            <p:cNvSpPr/>
            <p:nvPr/>
          </p:nvSpPr>
          <p:spPr>
            <a:xfrm>
              <a:off x="7360315" y="2564048"/>
              <a:ext cx="211517" cy="220252"/>
            </a:xfrm>
            <a:custGeom>
              <a:avLst/>
              <a:gdLst/>
              <a:ahLst/>
              <a:cxnLst/>
              <a:rect l="l" t="t" r="r" b="b"/>
              <a:pathLst>
                <a:path w="3172" h="3303" extrusionOk="0">
                  <a:moveTo>
                    <a:pt x="3159" y="0"/>
                  </a:moveTo>
                  <a:cubicBezTo>
                    <a:pt x="3159" y="0"/>
                    <a:pt x="2083" y="41"/>
                    <a:pt x="1234" y="906"/>
                  </a:cubicBezTo>
                  <a:cubicBezTo>
                    <a:pt x="419" y="1730"/>
                    <a:pt x="38" y="3174"/>
                    <a:pt x="1" y="3303"/>
                  </a:cubicBezTo>
                  <a:cubicBezTo>
                    <a:pt x="1" y="3303"/>
                    <a:pt x="1532" y="2922"/>
                    <a:pt x="2397" y="2057"/>
                  </a:cubicBezTo>
                  <a:cubicBezTo>
                    <a:pt x="3171" y="1271"/>
                    <a:pt x="3171" y="223"/>
                    <a:pt x="3159" y="28"/>
                  </a:cubicBezTo>
                  <a:lnTo>
                    <a:pt x="3159" y="0"/>
                  </a:lnTo>
                  <a:close/>
                </a:path>
              </a:pathLst>
            </a:custGeom>
            <a:solidFill>
              <a:srgbClr val="A343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16"/>
            <p:cNvSpPr/>
            <p:nvPr/>
          </p:nvSpPr>
          <p:spPr>
            <a:xfrm>
              <a:off x="7385721" y="2564848"/>
              <a:ext cx="186111" cy="195113"/>
            </a:xfrm>
            <a:custGeom>
              <a:avLst/>
              <a:gdLst/>
              <a:ahLst/>
              <a:cxnLst/>
              <a:rect l="l" t="t" r="r" b="b"/>
              <a:pathLst>
                <a:path w="2791" h="2926" extrusionOk="0">
                  <a:moveTo>
                    <a:pt x="2790" y="1"/>
                  </a:moveTo>
                  <a:cubicBezTo>
                    <a:pt x="2790" y="1"/>
                    <a:pt x="1847" y="42"/>
                    <a:pt x="1089" y="803"/>
                  </a:cubicBezTo>
                  <a:cubicBezTo>
                    <a:pt x="365" y="1523"/>
                    <a:pt x="25" y="2794"/>
                    <a:pt x="0" y="2910"/>
                  </a:cubicBezTo>
                  <a:lnTo>
                    <a:pt x="0" y="2926"/>
                  </a:lnTo>
                  <a:cubicBezTo>
                    <a:pt x="0" y="2926"/>
                    <a:pt x="1350" y="2570"/>
                    <a:pt x="2095" y="1797"/>
                  </a:cubicBezTo>
                  <a:cubicBezTo>
                    <a:pt x="2790" y="1117"/>
                    <a:pt x="2790" y="186"/>
                    <a:pt x="2790" y="29"/>
                  </a:cubicBezTo>
                  <a:lnTo>
                    <a:pt x="2790" y="1"/>
                  </a:ln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16"/>
            <p:cNvSpPr/>
            <p:nvPr/>
          </p:nvSpPr>
          <p:spPr>
            <a:xfrm>
              <a:off x="7431000" y="2578052"/>
              <a:ext cx="128631" cy="133698"/>
            </a:xfrm>
            <a:custGeom>
              <a:avLst/>
              <a:gdLst/>
              <a:ahLst/>
              <a:cxnLst/>
              <a:rect l="l" t="t" r="r" b="b"/>
              <a:pathLst>
                <a:path w="1929" h="2005" extrusionOk="0">
                  <a:moveTo>
                    <a:pt x="1929" y="1"/>
                  </a:moveTo>
                  <a:cubicBezTo>
                    <a:pt x="1929" y="1"/>
                    <a:pt x="1325" y="80"/>
                    <a:pt x="803" y="605"/>
                  </a:cubicBezTo>
                  <a:cubicBezTo>
                    <a:pt x="315" y="1102"/>
                    <a:pt x="29" y="1926"/>
                    <a:pt x="1" y="1992"/>
                  </a:cubicBezTo>
                  <a:lnTo>
                    <a:pt x="1" y="2004"/>
                  </a:lnTo>
                  <a:cubicBezTo>
                    <a:pt x="1" y="2004"/>
                    <a:pt x="881" y="1706"/>
                    <a:pt x="1403" y="1193"/>
                  </a:cubicBezTo>
                  <a:cubicBezTo>
                    <a:pt x="1863" y="721"/>
                    <a:pt x="1916" y="133"/>
                    <a:pt x="1929" y="26"/>
                  </a:cubicBezTo>
                  <a:lnTo>
                    <a:pt x="1929" y="1"/>
                  </a:ln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16"/>
            <p:cNvSpPr/>
            <p:nvPr/>
          </p:nvSpPr>
          <p:spPr>
            <a:xfrm>
              <a:off x="7553497" y="2564048"/>
              <a:ext cx="171174" cy="268264"/>
            </a:xfrm>
            <a:custGeom>
              <a:avLst/>
              <a:gdLst/>
              <a:ahLst/>
              <a:cxnLst/>
              <a:rect l="l" t="t" r="r" b="b"/>
              <a:pathLst>
                <a:path w="2567" h="4023" extrusionOk="0">
                  <a:moveTo>
                    <a:pt x="287" y="0"/>
                  </a:moveTo>
                  <a:cubicBezTo>
                    <a:pt x="287" y="0"/>
                    <a:pt x="0" y="1035"/>
                    <a:pt x="563" y="2111"/>
                  </a:cubicBezTo>
                  <a:cubicBezTo>
                    <a:pt x="1089" y="3145"/>
                    <a:pt x="2347" y="3944"/>
                    <a:pt x="2451" y="4023"/>
                  </a:cubicBezTo>
                  <a:lnTo>
                    <a:pt x="2463" y="4023"/>
                  </a:lnTo>
                  <a:cubicBezTo>
                    <a:pt x="2463" y="4023"/>
                    <a:pt x="2567" y="2438"/>
                    <a:pt x="2004" y="1365"/>
                  </a:cubicBezTo>
                  <a:cubicBezTo>
                    <a:pt x="1507" y="381"/>
                    <a:pt x="510" y="54"/>
                    <a:pt x="328" y="0"/>
                  </a:cubicBezTo>
                  <a:close/>
                </a:path>
              </a:pathLst>
            </a:custGeom>
            <a:solidFill>
              <a:srgbClr val="A343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16"/>
            <p:cNvSpPr/>
            <p:nvPr/>
          </p:nvSpPr>
          <p:spPr>
            <a:xfrm>
              <a:off x="7556831" y="2563181"/>
              <a:ext cx="150436" cy="237723"/>
            </a:xfrm>
            <a:custGeom>
              <a:avLst/>
              <a:gdLst/>
              <a:ahLst/>
              <a:cxnLst/>
              <a:rect l="l" t="t" r="r" b="b"/>
              <a:pathLst>
                <a:path w="2256" h="3565" extrusionOk="0">
                  <a:moveTo>
                    <a:pt x="252" y="1"/>
                  </a:moveTo>
                  <a:cubicBezTo>
                    <a:pt x="252" y="1"/>
                    <a:pt x="1" y="919"/>
                    <a:pt x="501" y="1875"/>
                  </a:cubicBezTo>
                  <a:cubicBezTo>
                    <a:pt x="960" y="2778"/>
                    <a:pt x="2061" y="3501"/>
                    <a:pt x="2165" y="3552"/>
                  </a:cubicBezTo>
                  <a:lnTo>
                    <a:pt x="2165" y="3564"/>
                  </a:lnTo>
                  <a:cubicBezTo>
                    <a:pt x="2165" y="3564"/>
                    <a:pt x="2256" y="2164"/>
                    <a:pt x="1759" y="1221"/>
                  </a:cubicBezTo>
                  <a:cubicBezTo>
                    <a:pt x="1312" y="356"/>
                    <a:pt x="435" y="67"/>
                    <a:pt x="278" y="13"/>
                  </a:cubicBezTo>
                  <a:cubicBezTo>
                    <a:pt x="265" y="13"/>
                    <a:pt x="252" y="1"/>
                    <a:pt x="252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16"/>
            <p:cNvSpPr/>
            <p:nvPr/>
          </p:nvSpPr>
          <p:spPr>
            <a:xfrm>
              <a:off x="7575303" y="2579785"/>
              <a:ext cx="95289" cy="162572"/>
            </a:xfrm>
            <a:custGeom>
              <a:avLst/>
              <a:gdLst/>
              <a:ahLst/>
              <a:cxnLst/>
              <a:rect l="l" t="t" r="r" b="b"/>
              <a:pathLst>
                <a:path w="1429" h="2438" extrusionOk="0">
                  <a:moveTo>
                    <a:pt x="117" y="0"/>
                  </a:moveTo>
                  <a:cubicBezTo>
                    <a:pt x="117" y="0"/>
                    <a:pt x="1" y="591"/>
                    <a:pt x="340" y="1246"/>
                  </a:cubicBezTo>
                  <a:cubicBezTo>
                    <a:pt x="655" y="1862"/>
                    <a:pt x="1350" y="2387"/>
                    <a:pt x="1416" y="2438"/>
                  </a:cubicBezTo>
                  <a:lnTo>
                    <a:pt x="1428" y="2438"/>
                  </a:lnTo>
                  <a:cubicBezTo>
                    <a:pt x="1428" y="2438"/>
                    <a:pt x="1416" y="1522"/>
                    <a:pt x="1076" y="865"/>
                  </a:cubicBezTo>
                  <a:cubicBezTo>
                    <a:pt x="774" y="277"/>
                    <a:pt x="236" y="41"/>
                    <a:pt x="133" y="0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16"/>
            <p:cNvSpPr/>
            <p:nvPr/>
          </p:nvSpPr>
          <p:spPr>
            <a:xfrm>
              <a:off x="7573636" y="2478360"/>
              <a:ext cx="299738" cy="112893"/>
            </a:xfrm>
            <a:custGeom>
              <a:avLst/>
              <a:gdLst/>
              <a:ahLst/>
              <a:cxnLst/>
              <a:rect l="l" t="t" r="r" b="b"/>
              <a:pathLst>
                <a:path w="4495" h="1693" extrusionOk="0">
                  <a:moveTo>
                    <a:pt x="2346" y="0"/>
                  </a:moveTo>
                  <a:cubicBezTo>
                    <a:pt x="2169" y="0"/>
                    <a:pt x="1993" y="12"/>
                    <a:pt x="1821" y="40"/>
                  </a:cubicBezTo>
                  <a:cubicBezTo>
                    <a:pt x="746" y="225"/>
                    <a:pt x="117" y="1078"/>
                    <a:pt x="13" y="1235"/>
                  </a:cubicBezTo>
                  <a:cubicBezTo>
                    <a:pt x="0" y="1247"/>
                    <a:pt x="0" y="1260"/>
                    <a:pt x="0" y="1260"/>
                  </a:cubicBezTo>
                  <a:cubicBezTo>
                    <a:pt x="0" y="1260"/>
                    <a:pt x="655" y="1693"/>
                    <a:pt x="1602" y="1693"/>
                  </a:cubicBezTo>
                  <a:cubicBezTo>
                    <a:pt x="1759" y="1693"/>
                    <a:pt x="1924" y="1681"/>
                    <a:pt x="2095" y="1653"/>
                  </a:cubicBezTo>
                  <a:cubicBezTo>
                    <a:pt x="3237" y="1471"/>
                    <a:pt x="4388" y="527"/>
                    <a:pt x="4495" y="433"/>
                  </a:cubicBezTo>
                  <a:cubicBezTo>
                    <a:pt x="4495" y="433"/>
                    <a:pt x="3414" y="0"/>
                    <a:pt x="2346" y="0"/>
                  </a:cubicBezTo>
                  <a:close/>
                </a:path>
              </a:pathLst>
            </a:custGeom>
            <a:solidFill>
              <a:srgbClr val="A343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16"/>
            <p:cNvSpPr/>
            <p:nvPr/>
          </p:nvSpPr>
          <p:spPr>
            <a:xfrm>
              <a:off x="7573636" y="2488296"/>
              <a:ext cx="264730" cy="98223"/>
            </a:xfrm>
            <a:custGeom>
              <a:avLst/>
              <a:gdLst/>
              <a:ahLst/>
              <a:cxnLst/>
              <a:rect l="l" t="t" r="r" b="b"/>
              <a:pathLst>
                <a:path w="3970" h="1473" extrusionOk="0">
                  <a:moveTo>
                    <a:pt x="2074" y="1"/>
                  </a:moveTo>
                  <a:cubicBezTo>
                    <a:pt x="1918" y="1"/>
                    <a:pt x="1762" y="11"/>
                    <a:pt x="1611" y="35"/>
                  </a:cubicBezTo>
                  <a:cubicBezTo>
                    <a:pt x="655" y="193"/>
                    <a:pt x="104" y="941"/>
                    <a:pt x="13" y="1070"/>
                  </a:cubicBezTo>
                  <a:cubicBezTo>
                    <a:pt x="0" y="1086"/>
                    <a:pt x="0" y="1098"/>
                    <a:pt x="0" y="1098"/>
                  </a:cubicBezTo>
                  <a:cubicBezTo>
                    <a:pt x="0" y="1098"/>
                    <a:pt x="578" y="1473"/>
                    <a:pt x="1411" y="1473"/>
                  </a:cubicBezTo>
                  <a:cubicBezTo>
                    <a:pt x="1549" y="1473"/>
                    <a:pt x="1695" y="1462"/>
                    <a:pt x="1847" y="1438"/>
                  </a:cubicBezTo>
                  <a:cubicBezTo>
                    <a:pt x="2856" y="1281"/>
                    <a:pt x="3866" y="457"/>
                    <a:pt x="3970" y="378"/>
                  </a:cubicBezTo>
                  <a:cubicBezTo>
                    <a:pt x="3970" y="378"/>
                    <a:pt x="3016" y="1"/>
                    <a:pt x="2074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16"/>
            <p:cNvSpPr/>
            <p:nvPr/>
          </p:nvSpPr>
          <p:spPr>
            <a:xfrm>
              <a:off x="7591907" y="2512302"/>
              <a:ext cx="181043" cy="58881"/>
            </a:xfrm>
            <a:custGeom>
              <a:avLst/>
              <a:gdLst/>
              <a:ahLst/>
              <a:cxnLst/>
              <a:rect l="l" t="t" r="r" b="b"/>
              <a:pathLst>
                <a:path w="2715" h="883" extrusionOk="0">
                  <a:moveTo>
                    <a:pt x="1506" y="1"/>
                  </a:moveTo>
                  <a:cubicBezTo>
                    <a:pt x="1374" y="1"/>
                    <a:pt x="1241" y="10"/>
                    <a:pt x="1113" y="31"/>
                  </a:cubicBezTo>
                  <a:cubicBezTo>
                    <a:pt x="459" y="135"/>
                    <a:pt x="66" y="581"/>
                    <a:pt x="0" y="660"/>
                  </a:cubicBezTo>
                  <a:lnTo>
                    <a:pt x="0" y="672"/>
                  </a:lnTo>
                  <a:cubicBezTo>
                    <a:pt x="0" y="672"/>
                    <a:pt x="366" y="883"/>
                    <a:pt x="906" y="883"/>
                  </a:cubicBezTo>
                  <a:cubicBezTo>
                    <a:pt x="1013" y="883"/>
                    <a:pt x="1127" y="875"/>
                    <a:pt x="1246" y="855"/>
                  </a:cubicBezTo>
                  <a:cubicBezTo>
                    <a:pt x="1941" y="738"/>
                    <a:pt x="2648" y="238"/>
                    <a:pt x="2714" y="188"/>
                  </a:cubicBezTo>
                  <a:cubicBezTo>
                    <a:pt x="2714" y="188"/>
                    <a:pt x="2119" y="1"/>
                    <a:pt x="1506" y="1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16"/>
            <p:cNvSpPr/>
            <p:nvPr/>
          </p:nvSpPr>
          <p:spPr>
            <a:xfrm>
              <a:off x="7521222" y="2258237"/>
              <a:ext cx="131098" cy="302472"/>
            </a:xfrm>
            <a:custGeom>
              <a:avLst/>
              <a:gdLst/>
              <a:ahLst/>
              <a:cxnLst/>
              <a:rect l="l" t="t" r="r" b="b"/>
              <a:pathLst>
                <a:path w="1966" h="4536" extrusionOk="0">
                  <a:moveTo>
                    <a:pt x="1375" y="0"/>
                  </a:moveTo>
                  <a:cubicBezTo>
                    <a:pt x="1375" y="0"/>
                    <a:pt x="352" y="1233"/>
                    <a:pt x="170" y="2425"/>
                  </a:cubicBezTo>
                  <a:cubicBezTo>
                    <a:pt x="0" y="3514"/>
                    <a:pt x="629" y="4363"/>
                    <a:pt x="733" y="4520"/>
                  </a:cubicBezTo>
                  <a:cubicBezTo>
                    <a:pt x="746" y="4536"/>
                    <a:pt x="758" y="4536"/>
                    <a:pt x="758" y="4536"/>
                  </a:cubicBezTo>
                  <a:cubicBezTo>
                    <a:pt x="758" y="4536"/>
                    <a:pt x="1598" y="3878"/>
                    <a:pt x="1780" y="2674"/>
                  </a:cubicBezTo>
                  <a:cubicBezTo>
                    <a:pt x="1966" y="1532"/>
                    <a:pt x="1428" y="145"/>
                    <a:pt x="1375" y="13"/>
                  </a:cubicBezTo>
                  <a:lnTo>
                    <a:pt x="1375" y="0"/>
                  </a:lnTo>
                  <a:close/>
                </a:path>
              </a:pathLst>
            </a:custGeom>
            <a:solidFill>
              <a:srgbClr val="A343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16"/>
            <p:cNvSpPr/>
            <p:nvPr/>
          </p:nvSpPr>
          <p:spPr>
            <a:xfrm>
              <a:off x="7527291" y="2294113"/>
              <a:ext cx="114561" cy="266597"/>
            </a:xfrm>
            <a:custGeom>
              <a:avLst/>
              <a:gdLst/>
              <a:ahLst/>
              <a:cxnLst/>
              <a:rect l="l" t="t" r="r" b="b"/>
              <a:pathLst>
                <a:path w="1718" h="3998" extrusionOk="0">
                  <a:moveTo>
                    <a:pt x="1192" y="0"/>
                  </a:moveTo>
                  <a:cubicBezTo>
                    <a:pt x="1192" y="0"/>
                    <a:pt x="315" y="1073"/>
                    <a:pt x="145" y="2136"/>
                  </a:cubicBezTo>
                  <a:cubicBezTo>
                    <a:pt x="0" y="3092"/>
                    <a:pt x="538" y="3853"/>
                    <a:pt x="642" y="3982"/>
                  </a:cubicBezTo>
                  <a:lnTo>
                    <a:pt x="655" y="3998"/>
                  </a:lnTo>
                  <a:cubicBezTo>
                    <a:pt x="655" y="3998"/>
                    <a:pt x="1387" y="3407"/>
                    <a:pt x="1560" y="2347"/>
                  </a:cubicBezTo>
                  <a:cubicBezTo>
                    <a:pt x="1718" y="1337"/>
                    <a:pt x="1246" y="117"/>
                    <a:pt x="1205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16"/>
            <p:cNvSpPr/>
            <p:nvPr/>
          </p:nvSpPr>
          <p:spPr>
            <a:xfrm>
              <a:off x="7548229" y="2359530"/>
              <a:ext cx="69083" cy="182777"/>
            </a:xfrm>
            <a:custGeom>
              <a:avLst/>
              <a:gdLst/>
              <a:ahLst/>
              <a:cxnLst/>
              <a:rect l="l" t="t" r="r" b="b"/>
              <a:pathLst>
                <a:path w="1036" h="2741" extrusionOk="0">
                  <a:moveTo>
                    <a:pt x="746" y="1"/>
                  </a:moveTo>
                  <a:cubicBezTo>
                    <a:pt x="746" y="1"/>
                    <a:pt x="208" y="749"/>
                    <a:pt x="105" y="1482"/>
                  </a:cubicBezTo>
                  <a:cubicBezTo>
                    <a:pt x="1" y="2136"/>
                    <a:pt x="303" y="2636"/>
                    <a:pt x="366" y="2727"/>
                  </a:cubicBezTo>
                  <a:lnTo>
                    <a:pt x="366" y="2740"/>
                  </a:lnTo>
                  <a:cubicBezTo>
                    <a:pt x="366" y="2740"/>
                    <a:pt x="812" y="2334"/>
                    <a:pt x="916" y="1601"/>
                  </a:cubicBezTo>
                  <a:cubicBezTo>
                    <a:pt x="1036" y="906"/>
                    <a:pt x="775" y="79"/>
                    <a:pt x="746" y="1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16"/>
            <p:cNvSpPr/>
            <p:nvPr/>
          </p:nvSpPr>
          <p:spPr>
            <a:xfrm>
              <a:off x="7295699" y="2429614"/>
              <a:ext cx="274398" cy="144368"/>
            </a:xfrm>
            <a:custGeom>
              <a:avLst/>
              <a:gdLst/>
              <a:ahLst/>
              <a:cxnLst/>
              <a:rect l="l" t="t" r="r" b="b"/>
              <a:pathLst>
                <a:path w="4115" h="2165" extrusionOk="0">
                  <a:moveTo>
                    <a:pt x="379" y="1"/>
                  </a:moveTo>
                  <a:cubicBezTo>
                    <a:pt x="178" y="1"/>
                    <a:pt x="40" y="9"/>
                    <a:pt x="1" y="13"/>
                  </a:cubicBezTo>
                  <a:cubicBezTo>
                    <a:pt x="1" y="13"/>
                    <a:pt x="838" y="1349"/>
                    <a:pt x="1926" y="1900"/>
                  </a:cubicBezTo>
                  <a:cubicBezTo>
                    <a:pt x="2337" y="2102"/>
                    <a:pt x="2749" y="2165"/>
                    <a:pt x="3104" y="2165"/>
                  </a:cubicBezTo>
                  <a:cubicBezTo>
                    <a:pt x="3599" y="2165"/>
                    <a:pt x="3982" y="2042"/>
                    <a:pt x="4090" y="2004"/>
                  </a:cubicBezTo>
                  <a:lnTo>
                    <a:pt x="4115" y="1991"/>
                  </a:lnTo>
                  <a:cubicBezTo>
                    <a:pt x="4115" y="1991"/>
                    <a:pt x="3747" y="981"/>
                    <a:pt x="2659" y="431"/>
                  </a:cubicBezTo>
                  <a:cubicBezTo>
                    <a:pt x="1906" y="60"/>
                    <a:pt x="917" y="1"/>
                    <a:pt x="379" y="1"/>
                  </a:cubicBezTo>
                  <a:close/>
                </a:path>
              </a:pathLst>
            </a:custGeom>
            <a:solidFill>
              <a:srgbClr val="A343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16"/>
            <p:cNvSpPr/>
            <p:nvPr/>
          </p:nvSpPr>
          <p:spPr>
            <a:xfrm>
              <a:off x="7327173" y="2445485"/>
              <a:ext cx="242924" cy="127364"/>
            </a:xfrm>
            <a:custGeom>
              <a:avLst/>
              <a:gdLst/>
              <a:ahLst/>
              <a:cxnLst/>
              <a:rect l="l" t="t" r="r" b="b"/>
              <a:pathLst>
                <a:path w="3643" h="1910" extrusionOk="0">
                  <a:moveTo>
                    <a:pt x="330" y="0"/>
                  </a:moveTo>
                  <a:cubicBezTo>
                    <a:pt x="160" y="0"/>
                    <a:pt x="44" y="7"/>
                    <a:pt x="13" y="11"/>
                  </a:cubicBezTo>
                  <a:lnTo>
                    <a:pt x="1" y="11"/>
                  </a:lnTo>
                  <a:cubicBezTo>
                    <a:pt x="1" y="11"/>
                    <a:pt x="759" y="1190"/>
                    <a:pt x="1715" y="1662"/>
                  </a:cubicBezTo>
                  <a:cubicBezTo>
                    <a:pt x="2084" y="1851"/>
                    <a:pt x="2456" y="1910"/>
                    <a:pt x="2773" y="1910"/>
                  </a:cubicBezTo>
                  <a:cubicBezTo>
                    <a:pt x="3199" y="1910"/>
                    <a:pt x="3528" y="1803"/>
                    <a:pt x="3618" y="1766"/>
                  </a:cubicBezTo>
                  <a:lnTo>
                    <a:pt x="3643" y="1766"/>
                  </a:lnTo>
                  <a:cubicBezTo>
                    <a:pt x="3643" y="1766"/>
                    <a:pt x="3316" y="875"/>
                    <a:pt x="2344" y="391"/>
                  </a:cubicBezTo>
                  <a:cubicBezTo>
                    <a:pt x="1682" y="54"/>
                    <a:pt x="799" y="0"/>
                    <a:pt x="330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16"/>
            <p:cNvSpPr/>
            <p:nvPr/>
          </p:nvSpPr>
          <p:spPr>
            <a:xfrm>
              <a:off x="7386522" y="2474892"/>
              <a:ext cx="166173" cy="84687"/>
            </a:xfrm>
            <a:custGeom>
              <a:avLst/>
              <a:gdLst/>
              <a:ahLst/>
              <a:cxnLst/>
              <a:rect l="l" t="t" r="r" b="b"/>
              <a:pathLst>
                <a:path w="2492" h="1270" extrusionOk="0">
                  <a:moveTo>
                    <a:pt x="1" y="0"/>
                  </a:moveTo>
                  <a:cubicBezTo>
                    <a:pt x="1" y="0"/>
                    <a:pt x="551" y="749"/>
                    <a:pt x="1205" y="1076"/>
                  </a:cubicBezTo>
                  <a:cubicBezTo>
                    <a:pt x="1507" y="1227"/>
                    <a:pt x="1799" y="1270"/>
                    <a:pt x="2028" y="1270"/>
                  </a:cubicBezTo>
                  <a:cubicBezTo>
                    <a:pt x="2258" y="1270"/>
                    <a:pt x="2424" y="1227"/>
                    <a:pt x="2476" y="1208"/>
                  </a:cubicBezTo>
                  <a:lnTo>
                    <a:pt x="2492" y="1208"/>
                  </a:lnTo>
                  <a:cubicBezTo>
                    <a:pt x="2492" y="1208"/>
                    <a:pt x="2240" y="658"/>
                    <a:pt x="1586" y="328"/>
                  </a:cubicBezTo>
                  <a:cubicBezTo>
                    <a:pt x="957" y="13"/>
                    <a:pt x="92" y="0"/>
                    <a:pt x="13" y="0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5">
  <p:cSld name="CUSTOM_5_3_1"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19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733" name="Google Shape;733;p19"/>
          <p:cNvGrpSpPr/>
          <p:nvPr/>
        </p:nvGrpSpPr>
        <p:grpSpPr>
          <a:xfrm>
            <a:off x="8251763" y="4326591"/>
            <a:ext cx="1149987" cy="1065549"/>
            <a:chOff x="7893253" y="3121156"/>
            <a:chExt cx="856410" cy="793528"/>
          </a:xfrm>
        </p:grpSpPr>
        <p:sp>
          <p:nvSpPr>
            <p:cNvPr id="734" name="Google Shape;734;p19"/>
            <p:cNvSpPr/>
            <p:nvPr/>
          </p:nvSpPr>
          <p:spPr>
            <a:xfrm>
              <a:off x="8310225" y="3121156"/>
              <a:ext cx="439438" cy="588340"/>
            </a:xfrm>
            <a:custGeom>
              <a:avLst/>
              <a:gdLst/>
              <a:ahLst/>
              <a:cxnLst/>
              <a:rect l="l" t="t" r="r" b="b"/>
              <a:pathLst>
                <a:path w="6590" h="8823" extrusionOk="0">
                  <a:moveTo>
                    <a:pt x="654" y="16"/>
                  </a:moveTo>
                  <a:cubicBezTo>
                    <a:pt x="642" y="0"/>
                    <a:pt x="629" y="0"/>
                    <a:pt x="629" y="0"/>
                  </a:cubicBezTo>
                  <a:cubicBezTo>
                    <a:pt x="629" y="0"/>
                    <a:pt x="0" y="3737"/>
                    <a:pt x="1258" y="6108"/>
                  </a:cubicBezTo>
                  <a:cubicBezTo>
                    <a:pt x="2397" y="8256"/>
                    <a:pt x="5017" y="8744"/>
                    <a:pt x="5504" y="8807"/>
                  </a:cubicBezTo>
                  <a:cubicBezTo>
                    <a:pt x="5555" y="8823"/>
                    <a:pt x="5583" y="8823"/>
                    <a:pt x="5583" y="8823"/>
                  </a:cubicBezTo>
                  <a:cubicBezTo>
                    <a:pt x="5583" y="8823"/>
                    <a:pt x="6589" y="6319"/>
                    <a:pt x="5331" y="3948"/>
                  </a:cubicBezTo>
                  <a:cubicBezTo>
                    <a:pt x="4139" y="1692"/>
                    <a:pt x="956" y="158"/>
                    <a:pt x="654" y="16"/>
                  </a:cubicBez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19"/>
            <p:cNvSpPr/>
            <p:nvPr/>
          </p:nvSpPr>
          <p:spPr>
            <a:xfrm>
              <a:off x="7992879" y="3473512"/>
              <a:ext cx="435237" cy="425568"/>
            </a:xfrm>
            <a:custGeom>
              <a:avLst/>
              <a:gdLst/>
              <a:ahLst/>
              <a:cxnLst/>
              <a:rect l="l" t="t" r="r" b="b"/>
              <a:pathLst>
                <a:path w="6527" h="6382" extrusionOk="0">
                  <a:moveTo>
                    <a:pt x="13" y="0"/>
                  </a:moveTo>
                  <a:lnTo>
                    <a:pt x="0" y="0"/>
                  </a:lnTo>
                  <a:cubicBezTo>
                    <a:pt x="0" y="0"/>
                    <a:pt x="419" y="3249"/>
                    <a:pt x="2057" y="4888"/>
                  </a:cubicBezTo>
                  <a:cubicBezTo>
                    <a:pt x="3539" y="6382"/>
                    <a:pt x="5832" y="6118"/>
                    <a:pt x="6253" y="6055"/>
                  </a:cubicBezTo>
                  <a:cubicBezTo>
                    <a:pt x="6291" y="6055"/>
                    <a:pt x="6316" y="6039"/>
                    <a:pt x="6316" y="6039"/>
                  </a:cubicBezTo>
                  <a:cubicBezTo>
                    <a:pt x="6316" y="6039"/>
                    <a:pt x="6527" y="3708"/>
                    <a:pt x="4888" y="2070"/>
                  </a:cubicBezTo>
                  <a:cubicBezTo>
                    <a:pt x="3328" y="497"/>
                    <a:pt x="302" y="38"/>
                    <a:pt x="13" y="0"/>
                  </a:cubicBez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19"/>
            <p:cNvSpPr/>
            <p:nvPr/>
          </p:nvSpPr>
          <p:spPr>
            <a:xfrm>
              <a:off x="8211400" y="3155298"/>
              <a:ext cx="439704" cy="587339"/>
            </a:xfrm>
            <a:custGeom>
              <a:avLst/>
              <a:gdLst/>
              <a:ahLst/>
              <a:cxnLst/>
              <a:rect l="l" t="t" r="r" b="b"/>
              <a:pathLst>
                <a:path w="6594" h="8808" extrusionOk="0">
                  <a:moveTo>
                    <a:pt x="630" y="1"/>
                  </a:moveTo>
                  <a:cubicBezTo>
                    <a:pt x="630" y="1"/>
                    <a:pt x="1" y="3734"/>
                    <a:pt x="1259" y="6093"/>
                  </a:cubicBezTo>
                  <a:cubicBezTo>
                    <a:pt x="2397" y="8245"/>
                    <a:pt x="5021" y="8729"/>
                    <a:pt x="5505" y="8795"/>
                  </a:cubicBezTo>
                  <a:cubicBezTo>
                    <a:pt x="5543" y="8808"/>
                    <a:pt x="5571" y="8808"/>
                    <a:pt x="5571" y="8808"/>
                  </a:cubicBezTo>
                  <a:cubicBezTo>
                    <a:pt x="5571" y="8808"/>
                    <a:pt x="6593" y="6304"/>
                    <a:pt x="5335" y="3932"/>
                  </a:cubicBezTo>
                  <a:cubicBezTo>
                    <a:pt x="4140" y="1677"/>
                    <a:pt x="944" y="146"/>
                    <a:pt x="655" y="1"/>
                  </a:cubicBezTo>
                  <a:close/>
                </a:path>
              </a:pathLst>
            </a:custGeom>
            <a:solidFill>
              <a:srgbClr val="0069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19"/>
            <p:cNvSpPr/>
            <p:nvPr/>
          </p:nvSpPr>
          <p:spPr>
            <a:xfrm>
              <a:off x="8255012" y="3155298"/>
              <a:ext cx="396094" cy="587339"/>
            </a:xfrm>
            <a:custGeom>
              <a:avLst/>
              <a:gdLst/>
              <a:ahLst/>
              <a:cxnLst/>
              <a:rect l="l" t="t" r="r" b="b"/>
              <a:pathLst>
                <a:path w="5940" h="8808" extrusionOk="0">
                  <a:moveTo>
                    <a:pt x="1" y="1"/>
                  </a:moveTo>
                  <a:lnTo>
                    <a:pt x="4851" y="8795"/>
                  </a:lnTo>
                  <a:cubicBezTo>
                    <a:pt x="4889" y="8808"/>
                    <a:pt x="4917" y="8808"/>
                    <a:pt x="4917" y="8808"/>
                  </a:cubicBezTo>
                  <a:cubicBezTo>
                    <a:pt x="4917" y="8808"/>
                    <a:pt x="5939" y="6304"/>
                    <a:pt x="4681" y="3932"/>
                  </a:cubicBezTo>
                  <a:cubicBezTo>
                    <a:pt x="3486" y="1677"/>
                    <a:pt x="290" y="146"/>
                    <a:pt x="1" y="1"/>
                  </a:cubicBezTo>
                  <a:close/>
                </a:path>
              </a:pathLst>
            </a:custGeom>
            <a:solidFill>
              <a:srgbClr val="509C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19"/>
            <p:cNvSpPr/>
            <p:nvPr/>
          </p:nvSpPr>
          <p:spPr>
            <a:xfrm>
              <a:off x="7893253" y="3506654"/>
              <a:ext cx="436104" cy="408030"/>
            </a:xfrm>
            <a:custGeom>
              <a:avLst/>
              <a:gdLst/>
              <a:ahLst/>
              <a:cxnLst/>
              <a:rect l="l" t="t" r="r" b="b"/>
              <a:pathLst>
                <a:path w="6540" h="6119" extrusionOk="0">
                  <a:moveTo>
                    <a:pt x="0" y="0"/>
                  </a:moveTo>
                  <a:cubicBezTo>
                    <a:pt x="0" y="0"/>
                    <a:pt x="434" y="3249"/>
                    <a:pt x="2070" y="4900"/>
                  </a:cubicBezTo>
                  <a:cubicBezTo>
                    <a:pt x="3102" y="5933"/>
                    <a:pt x="4528" y="6119"/>
                    <a:pt x="5441" y="6119"/>
                  </a:cubicBezTo>
                  <a:cubicBezTo>
                    <a:pt x="5838" y="6119"/>
                    <a:pt x="6138" y="6084"/>
                    <a:pt x="6266" y="6067"/>
                  </a:cubicBezTo>
                  <a:cubicBezTo>
                    <a:pt x="6303" y="6055"/>
                    <a:pt x="6332" y="6055"/>
                    <a:pt x="6332" y="6055"/>
                  </a:cubicBezTo>
                  <a:cubicBezTo>
                    <a:pt x="6332" y="6055"/>
                    <a:pt x="6539" y="3721"/>
                    <a:pt x="4901" y="2070"/>
                  </a:cubicBezTo>
                  <a:cubicBezTo>
                    <a:pt x="3328" y="510"/>
                    <a:pt x="302" y="38"/>
                    <a:pt x="26" y="0"/>
                  </a:cubicBezTo>
                  <a:close/>
                </a:path>
              </a:pathLst>
            </a:custGeom>
            <a:solidFill>
              <a:srgbClr val="0069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19"/>
            <p:cNvSpPr/>
            <p:nvPr/>
          </p:nvSpPr>
          <p:spPr>
            <a:xfrm>
              <a:off x="7894920" y="3506654"/>
              <a:ext cx="434436" cy="404629"/>
            </a:xfrm>
            <a:custGeom>
              <a:avLst/>
              <a:gdLst/>
              <a:ahLst/>
              <a:cxnLst/>
              <a:rect l="l" t="t" r="r" b="b"/>
              <a:pathLst>
                <a:path w="6515" h="6068" extrusionOk="0">
                  <a:moveTo>
                    <a:pt x="1" y="0"/>
                  </a:moveTo>
                  <a:lnTo>
                    <a:pt x="6241" y="6067"/>
                  </a:lnTo>
                  <a:cubicBezTo>
                    <a:pt x="6278" y="6055"/>
                    <a:pt x="6307" y="6055"/>
                    <a:pt x="6307" y="6055"/>
                  </a:cubicBezTo>
                  <a:cubicBezTo>
                    <a:pt x="6307" y="6055"/>
                    <a:pt x="6514" y="3721"/>
                    <a:pt x="4876" y="2070"/>
                  </a:cubicBezTo>
                  <a:cubicBezTo>
                    <a:pt x="3303" y="510"/>
                    <a:pt x="277" y="38"/>
                    <a:pt x="1" y="0"/>
                  </a:cubicBezTo>
                  <a:close/>
                </a:path>
              </a:pathLst>
            </a:custGeom>
            <a:solidFill>
              <a:srgbClr val="509C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0" name="Google Shape;740;p19"/>
          <p:cNvGrpSpPr/>
          <p:nvPr/>
        </p:nvGrpSpPr>
        <p:grpSpPr>
          <a:xfrm>
            <a:off x="-974187" y="-905469"/>
            <a:ext cx="2404758" cy="2080732"/>
            <a:chOff x="6222494" y="3474678"/>
            <a:chExt cx="1406949" cy="1217372"/>
          </a:xfrm>
        </p:grpSpPr>
        <p:sp>
          <p:nvSpPr>
            <p:cNvPr id="741" name="Google Shape;741;p19"/>
            <p:cNvSpPr/>
            <p:nvPr/>
          </p:nvSpPr>
          <p:spPr>
            <a:xfrm>
              <a:off x="7220413" y="3895851"/>
              <a:ext cx="409030" cy="631150"/>
            </a:xfrm>
            <a:custGeom>
              <a:avLst/>
              <a:gdLst/>
              <a:ahLst/>
              <a:cxnLst/>
              <a:rect l="l" t="t" r="r" b="b"/>
              <a:pathLst>
                <a:path w="6134" h="9465" extrusionOk="0">
                  <a:moveTo>
                    <a:pt x="1209" y="16"/>
                  </a:moveTo>
                  <a:cubicBezTo>
                    <a:pt x="1193" y="16"/>
                    <a:pt x="1180" y="0"/>
                    <a:pt x="1180" y="0"/>
                  </a:cubicBezTo>
                  <a:cubicBezTo>
                    <a:pt x="1180" y="0"/>
                    <a:pt x="1" y="3605"/>
                    <a:pt x="894" y="6133"/>
                  </a:cubicBezTo>
                  <a:cubicBezTo>
                    <a:pt x="1693" y="8429"/>
                    <a:pt x="4209" y="9294"/>
                    <a:pt x="4668" y="9436"/>
                  </a:cubicBezTo>
                  <a:cubicBezTo>
                    <a:pt x="4719" y="9451"/>
                    <a:pt x="4747" y="9464"/>
                    <a:pt x="4747" y="9464"/>
                  </a:cubicBezTo>
                  <a:cubicBezTo>
                    <a:pt x="4747" y="9464"/>
                    <a:pt x="6134" y="7143"/>
                    <a:pt x="5244" y="4602"/>
                  </a:cubicBezTo>
                  <a:cubicBezTo>
                    <a:pt x="4404" y="2189"/>
                    <a:pt x="1482" y="198"/>
                    <a:pt x="1209" y="16"/>
                  </a:cubicBez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19"/>
            <p:cNvSpPr/>
            <p:nvPr/>
          </p:nvSpPr>
          <p:spPr>
            <a:xfrm>
              <a:off x="6475892" y="3474678"/>
              <a:ext cx="148769" cy="195780"/>
            </a:xfrm>
            <a:custGeom>
              <a:avLst/>
              <a:gdLst/>
              <a:ahLst/>
              <a:cxnLst/>
              <a:rect l="l" t="t" r="r" b="b"/>
              <a:pathLst>
                <a:path w="2231" h="2936" extrusionOk="0">
                  <a:moveTo>
                    <a:pt x="720" y="2793"/>
                  </a:moveTo>
                  <a:cubicBezTo>
                    <a:pt x="1221" y="2935"/>
                    <a:pt x="1796" y="2463"/>
                    <a:pt x="2007" y="1730"/>
                  </a:cubicBezTo>
                  <a:cubicBezTo>
                    <a:pt x="2230" y="1010"/>
                    <a:pt x="2007" y="290"/>
                    <a:pt x="1507" y="145"/>
                  </a:cubicBezTo>
                  <a:cubicBezTo>
                    <a:pt x="1010" y="1"/>
                    <a:pt x="434" y="472"/>
                    <a:pt x="224" y="1205"/>
                  </a:cubicBezTo>
                  <a:cubicBezTo>
                    <a:pt x="0" y="1941"/>
                    <a:pt x="224" y="2649"/>
                    <a:pt x="720" y="2793"/>
                  </a:cubicBez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19"/>
            <p:cNvSpPr/>
            <p:nvPr/>
          </p:nvSpPr>
          <p:spPr>
            <a:xfrm>
              <a:off x="6694480" y="4499718"/>
              <a:ext cx="205382" cy="179176"/>
            </a:xfrm>
            <a:custGeom>
              <a:avLst/>
              <a:gdLst/>
              <a:ahLst/>
              <a:cxnLst/>
              <a:rect l="l" t="t" r="r" b="b"/>
              <a:pathLst>
                <a:path w="3080" h="2687" extrusionOk="0">
                  <a:moveTo>
                    <a:pt x="931" y="460"/>
                  </a:moveTo>
                  <a:cubicBezTo>
                    <a:pt x="277" y="919"/>
                    <a:pt x="0" y="1680"/>
                    <a:pt x="343" y="2177"/>
                  </a:cubicBezTo>
                  <a:cubicBezTo>
                    <a:pt x="683" y="2662"/>
                    <a:pt x="1494" y="2687"/>
                    <a:pt x="2152" y="2243"/>
                  </a:cubicBezTo>
                  <a:cubicBezTo>
                    <a:pt x="2819" y="1784"/>
                    <a:pt x="3080" y="1010"/>
                    <a:pt x="2753" y="526"/>
                  </a:cubicBezTo>
                  <a:cubicBezTo>
                    <a:pt x="2413" y="42"/>
                    <a:pt x="1601" y="1"/>
                    <a:pt x="931" y="460"/>
                  </a:cubicBez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19"/>
            <p:cNvSpPr/>
            <p:nvPr/>
          </p:nvSpPr>
          <p:spPr>
            <a:xfrm>
              <a:off x="6392004" y="3799760"/>
              <a:ext cx="154837" cy="206249"/>
            </a:xfrm>
            <a:custGeom>
              <a:avLst/>
              <a:gdLst/>
              <a:ahLst/>
              <a:cxnLst/>
              <a:rect l="l" t="t" r="r" b="b"/>
              <a:pathLst>
                <a:path w="2322" h="3093" extrusionOk="0">
                  <a:moveTo>
                    <a:pt x="1680" y="183"/>
                  </a:moveTo>
                  <a:cubicBezTo>
                    <a:pt x="1192" y="1"/>
                    <a:pt x="579" y="460"/>
                    <a:pt x="289" y="1205"/>
                  </a:cubicBezTo>
                  <a:cubicBezTo>
                    <a:pt x="0" y="1966"/>
                    <a:pt x="157" y="2728"/>
                    <a:pt x="642" y="2910"/>
                  </a:cubicBezTo>
                  <a:cubicBezTo>
                    <a:pt x="1129" y="3092"/>
                    <a:pt x="1743" y="2636"/>
                    <a:pt x="2032" y="1875"/>
                  </a:cubicBezTo>
                  <a:cubicBezTo>
                    <a:pt x="2321" y="1127"/>
                    <a:pt x="2164" y="369"/>
                    <a:pt x="1680" y="183"/>
                  </a:cubicBez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19"/>
            <p:cNvSpPr/>
            <p:nvPr/>
          </p:nvSpPr>
          <p:spPr>
            <a:xfrm>
              <a:off x="6321319" y="3615380"/>
              <a:ext cx="144968" cy="165173"/>
            </a:xfrm>
            <a:custGeom>
              <a:avLst/>
              <a:gdLst/>
              <a:ahLst/>
              <a:cxnLst/>
              <a:rect l="l" t="t" r="r" b="b"/>
              <a:pathLst>
                <a:path w="2174" h="2477" extrusionOk="0">
                  <a:moveTo>
                    <a:pt x="1768" y="2215"/>
                  </a:moveTo>
                  <a:cubicBezTo>
                    <a:pt x="2161" y="1942"/>
                    <a:pt x="2174" y="1284"/>
                    <a:pt x="1809" y="746"/>
                  </a:cubicBezTo>
                  <a:cubicBezTo>
                    <a:pt x="1428" y="212"/>
                    <a:pt x="812" y="1"/>
                    <a:pt x="419" y="275"/>
                  </a:cubicBezTo>
                  <a:cubicBezTo>
                    <a:pt x="25" y="551"/>
                    <a:pt x="0" y="1206"/>
                    <a:pt x="381" y="1731"/>
                  </a:cubicBezTo>
                  <a:cubicBezTo>
                    <a:pt x="746" y="2269"/>
                    <a:pt x="1375" y="2476"/>
                    <a:pt x="1768" y="2215"/>
                  </a:cubicBez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19"/>
            <p:cNvSpPr/>
            <p:nvPr/>
          </p:nvSpPr>
          <p:spPr>
            <a:xfrm>
              <a:off x="6541508" y="3798960"/>
              <a:ext cx="672026" cy="769116"/>
            </a:xfrm>
            <a:custGeom>
              <a:avLst/>
              <a:gdLst/>
              <a:ahLst/>
              <a:cxnLst/>
              <a:rect l="l" t="t" r="r" b="b"/>
              <a:pathLst>
                <a:path w="10078" h="11534" extrusionOk="0">
                  <a:moveTo>
                    <a:pt x="8414" y="5674"/>
                  </a:moveTo>
                  <a:cubicBezTo>
                    <a:pt x="8229" y="5687"/>
                    <a:pt x="8059" y="5699"/>
                    <a:pt x="7901" y="5715"/>
                  </a:cubicBezTo>
                  <a:cubicBezTo>
                    <a:pt x="7942" y="5661"/>
                    <a:pt x="7968" y="5608"/>
                    <a:pt x="8008" y="5558"/>
                  </a:cubicBezTo>
                  <a:cubicBezTo>
                    <a:pt x="8361" y="4888"/>
                    <a:pt x="8257" y="4155"/>
                    <a:pt x="7785" y="3906"/>
                  </a:cubicBezTo>
                  <a:cubicBezTo>
                    <a:pt x="7313" y="3642"/>
                    <a:pt x="6643" y="3985"/>
                    <a:pt x="6291" y="4639"/>
                  </a:cubicBezTo>
                  <a:cubicBezTo>
                    <a:pt x="6250" y="4705"/>
                    <a:pt x="6225" y="4771"/>
                    <a:pt x="6200" y="4834"/>
                  </a:cubicBezTo>
                  <a:cubicBezTo>
                    <a:pt x="6341" y="4441"/>
                    <a:pt x="6184" y="3891"/>
                    <a:pt x="5778" y="3460"/>
                  </a:cubicBezTo>
                  <a:cubicBezTo>
                    <a:pt x="5583" y="3262"/>
                    <a:pt x="5360" y="3120"/>
                    <a:pt x="5149" y="3041"/>
                  </a:cubicBezTo>
                  <a:cubicBezTo>
                    <a:pt x="5269" y="2922"/>
                    <a:pt x="5373" y="2790"/>
                    <a:pt x="5451" y="2661"/>
                  </a:cubicBezTo>
                  <a:cubicBezTo>
                    <a:pt x="5857" y="2884"/>
                    <a:pt x="6316" y="2909"/>
                    <a:pt x="6631" y="2661"/>
                  </a:cubicBezTo>
                  <a:cubicBezTo>
                    <a:pt x="7103" y="2293"/>
                    <a:pt x="7077" y="1481"/>
                    <a:pt x="6593" y="852"/>
                  </a:cubicBezTo>
                  <a:cubicBezTo>
                    <a:pt x="6093" y="211"/>
                    <a:pt x="5307" y="0"/>
                    <a:pt x="4847" y="352"/>
                  </a:cubicBezTo>
                  <a:cubicBezTo>
                    <a:pt x="4586" y="550"/>
                    <a:pt x="4483" y="878"/>
                    <a:pt x="4508" y="1233"/>
                  </a:cubicBezTo>
                  <a:cubicBezTo>
                    <a:pt x="4259" y="1296"/>
                    <a:pt x="4011" y="1441"/>
                    <a:pt x="3788" y="1651"/>
                  </a:cubicBezTo>
                  <a:cubicBezTo>
                    <a:pt x="3721" y="1717"/>
                    <a:pt x="3655" y="1783"/>
                    <a:pt x="3605" y="1846"/>
                  </a:cubicBezTo>
                  <a:cubicBezTo>
                    <a:pt x="3721" y="1664"/>
                    <a:pt x="3747" y="1469"/>
                    <a:pt x="3630" y="1271"/>
                  </a:cubicBezTo>
                  <a:cubicBezTo>
                    <a:pt x="3328" y="733"/>
                    <a:pt x="2451" y="654"/>
                    <a:pt x="1665" y="1101"/>
                  </a:cubicBezTo>
                  <a:cubicBezTo>
                    <a:pt x="878" y="1547"/>
                    <a:pt x="485" y="2334"/>
                    <a:pt x="787" y="2868"/>
                  </a:cubicBezTo>
                  <a:cubicBezTo>
                    <a:pt x="837" y="2963"/>
                    <a:pt x="903" y="3041"/>
                    <a:pt x="982" y="3079"/>
                  </a:cubicBezTo>
                  <a:cubicBezTo>
                    <a:pt x="734" y="3224"/>
                    <a:pt x="510" y="3460"/>
                    <a:pt x="340" y="3762"/>
                  </a:cubicBezTo>
                  <a:cubicBezTo>
                    <a:pt x="1" y="4429"/>
                    <a:pt x="92" y="5164"/>
                    <a:pt x="564" y="5413"/>
                  </a:cubicBezTo>
                  <a:cubicBezTo>
                    <a:pt x="774" y="5529"/>
                    <a:pt x="1023" y="5529"/>
                    <a:pt x="1259" y="5438"/>
                  </a:cubicBezTo>
                  <a:cubicBezTo>
                    <a:pt x="982" y="6080"/>
                    <a:pt x="1114" y="6750"/>
                    <a:pt x="1573" y="7011"/>
                  </a:cubicBezTo>
                  <a:cubicBezTo>
                    <a:pt x="2083" y="7300"/>
                    <a:pt x="2803" y="6998"/>
                    <a:pt x="3212" y="6316"/>
                  </a:cubicBezTo>
                  <a:cubicBezTo>
                    <a:pt x="3382" y="6526"/>
                    <a:pt x="3655" y="6658"/>
                    <a:pt x="3970" y="6721"/>
                  </a:cubicBezTo>
                  <a:cubicBezTo>
                    <a:pt x="3854" y="6762"/>
                    <a:pt x="3721" y="6816"/>
                    <a:pt x="3605" y="6894"/>
                  </a:cubicBezTo>
                  <a:cubicBezTo>
                    <a:pt x="2819" y="7325"/>
                    <a:pt x="2426" y="8124"/>
                    <a:pt x="2724" y="8662"/>
                  </a:cubicBezTo>
                  <a:cubicBezTo>
                    <a:pt x="2765" y="8715"/>
                    <a:pt x="2790" y="8766"/>
                    <a:pt x="2831" y="8807"/>
                  </a:cubicBezTo>
                  <a:cubicBezTo>
                    <a:pt x="2426" y="8807"/>
                    <a:pt x="1979" y="9121"/>
                    <a:pt x="1702" y="9618"/>
                  </a:cubicBezTo>
                  <a:cubicBezTo>
                    <a:pt x="1363" y="10288"/>
                    <a:pt x="1454" y="11021"/>
                    <a:pt x="1926" y="11269"/>
                  </a:cubicBezTo>
                  <a:cubicBezTo>
                    <a:pt x="2397" y="11534"/>
                    <a:pt x="3067" y="11191"/>
                    <a:pt x="3420" y="10537"/>
                  </a:cubicBezTo>
                  <a:cubicBezTo>
                    <a:pt x="3747" y="9920"/>
                    <a:pt x="3684" y="9238"/>
                    <a:pt x="3303" y="8951"/>
                  </a:cubicBezTo>
                  <a:cubicBezTo>
                    <a:pt x="3618" y="8923"/>
                    <a:pt x="4011" y="8728"/>
                    <a:pt x="4454" y="8480"/>
                  </a:cubicBezTo>
                  <a:cubicBezTo>
                    <a:pt x="5241" y="8033"/>
                    <a:pt x="5870" y="7586"/>
                    <a:pt x="5571" y="7052"/>
                  </a:cubicBezTo>
                  <a:cubicBezTo>
                    <a:pt x="5439" y="6828"/>
                    <a:pt x="5203" y="6684"/>
                    <a:pt x="4914" y="6630"/>
                  </a:cubicBezTo>
                  <a:cubicBezTo>
                    <a:pt x="5426" y="6435"/>
                    <a:pt x="5766" y="6029"/>
                    <a:pt x="5712" y="5608"/>
                  </a:cubicBezTo>
                  <a:cubicBezTo>
                    <a:pt x="5700" y="5504"/>
                    <a:pt x="5675" y="5400"/>
                    <a:pt x="5609" y="5306"/>
                  </a:cubicBezTo>
                  <a:cubicBezTo>
                    <a:pt x="5766" y="5281"/>
                    <a:pt x="5911" y="5215"/>
                    <a:pt x="6027" y="5111"/>
                  </a:cubicBezTo>
                  <a:cubicBezTo>
                    <a:pt x="6093" y="5045"/>
                    <a:pt x="6146" y="4966"/>
                    <a:pt x="6184" y="4888"/>
                  </a:cubicBezTo>
                  <a:cubicBezTo>
                    <a:pt x="5964" y="5479"/>
                    <a:pt x="6093" y="6067"/>
                    <a:pt x="6514" y="6290"/>
                  </a:cubicBezTo>
                  <a:cubicBezTo>
                    <a:pt x="6606" y="6344"/>
                    <a:pt x="6697" y="6369"/>
                    <a:pt x="6788" y="6369"/>
                  </a:cubicBezTo>
                  <a:lnTo>
                    <a:pt x="6788" y="6473"/>
                  </a:lnTo>
                  <a:cubicBezTo>
                    <a:pt x="6801" y="6671"/>
                    <a:pt x="6879" y="6841"/>
                    <a:pt x="7024" y="6998"/>
                  </a:cubicBezTo>
                  <a:cubicBezTo>
                    <a:pt x="6933" y="7102"/>
                    <a:pt x="6842" y="7234"/>
                    <a:pt x="6763" y="7366"/>
                  </a:cubicBezTo>
                  <a:cubicBezTo>
                    <a:pt x="6565" y="7731"/>
                    <a:pt x="6514" y="8124"/>
                    <a:pt x="6593" y="8451"/>
                  </a:cubicBezTo>
                  <a:cubicBezTo>
                    <a:pt x="6291" y="8086"/>
                    <a:pt x="5885" y="7901"/>
                    <a:pt x="5530" y="8020"/>
                  </a:cubicBezTo>
                  <a:cubicBezTo>
                    <a:pt x="5020" y="8190"/>
                    <a:pt x="4797" y="8898"/>
                    <a:pt x="5033" y="9606"/>
                  </a:cubicBezTo>
                  <a:cubicBezTo>
                    <a:pt x="5269" y="10313"/>
                    <a:pt x="5870" y="10760"/>
                    <a:pt x="6382" y="10590"/>
                  </a:cubicBezTo>
                  <a:cubicBezTo>
                    <a:pt x="6892" y="10417"/>
                    <a:pt x="7115" y="9709"/>
                    <a:pt x="6879" y="9002"/>
                  </a:cubicBezTo>
                  <a:cubicBezTo>
                    <a:pt x="6867" y="8976"/>
                    <a:pt x="6854" y="8951"/>
                    <a:pt x="6854" y="8923"/>
                  </a:cubicBezTo>
                  <a:cubicBezTo>
                    <a:pt x="6892" y="8964"/>
                    <a:pt x="6933" y="8989"/>
                    <a:pt x="6986" y="9017"/>
                  </a:cubicBezTo>
                  <a:cubicBezTo>
                    <a:pt x="7458" y="9278"/>
                    <a:pt x="8125" y="8939"/>
                    <a:pt x="8480" y="8281"/>
                  </a:cubicBezTo>
                  <a:cubicBezTo>
                    <a:pt x="8622" y="8008"/>
                    <a:pt x="8688" y="7718"/>
                    <a:pt x="8688" y="7457"/>
                  </a:cubicBezTo>
                  <a:cubicBezTo>
                    <a:pt x="9487" y="7338"/>
                    <a:pt x="10078" y="6841"/>
                    <a:pt x="10037" y="6278"/>
                  </a:cubicBezTo>
                  <a:cubicBezTo>
                    <a:pt x="10012" y="5661"/>
                    <a:pt x="9304" y="5621"/>
                    <a:pt x="8414" y="5674"/>
                  </a:cubicBezTo>
                  <a:close/>
                  <a:moveTo>
                    <a:pt x="2149" y="4469"/>
                  </a:moveTo>
                  <a:cubicBezTo>
                    <a:pt x="2385" y="3866"/>
                    <a:pt x="2268" y="3249"/>
                    <a:pt x="1847" y="3026"/>
                  </a:cubicBezTo>
                  <a:cubicBezTo>
                    <a:pt x="2045" y="2947"/>
                    <a:pt x="2281" y="2818"/>
                    <a:pt x="2517" y="2686"/>
                  </a:cubicBezTo>
                  <a:cubicBezTo>
                    <a:pt x="2935" y="2450"/>
                    <a:pt x="3316" y="2214"/>
                    <a:pt x="3526" y="1953"/>
                  </a:cubicBezTo>
                  <a:cubicBezTo>
                    <a:pt x="3212" y="2425"/>
                    <a:pt x="3171" y="2963"/>
                    <a:pt x="3473" y="3290"/>
                  </a:cubicBezTo>
                  <a:cubicBezTo>
                    <a:pt x="3589" y="3406"/>
                    <a:pt x="3762" y="3485"/>
                    <a:pt x="3945" y="3513"/>
                  </a:cubicBezTo>
                  <a:cubicBezTo>
                    <a:pt x="3841" y="3891"/>
                    <a:pt x="3983" y="4391"/>
                    <a:pt x="4363" y="4784"/>
                  </a:cubicBezTo>
                  <a:cubicBezTo>
                    <a:pt x="4325" y="4796"/>
                    <a:pt x="4297" y="4796"/>
                    <a:pt x="4259" y="4796"/>
                  </a:cubicBezTo>
                  <a:cubicBezTo>
                    <a:pt x="3945" y="4834"/>
                    <a:pt x="3655" y="4954"/>
                    <a:pt x="3448" y="5111"/>
                  </a:cubicBezTo>
                  <a:cubicBezTo>
                    <a:pt x="3382" y="4834"/>
                    <a:pt x="3237" y="4614"/>
                    <a:pt x="3014" y="4482"/>
                  </a:cubicBezTo>
                  <a:cubicBezTo>
                    <a:pt x="2765" y="4337"/>
                    <a:pt x="2451" y="4337"/>
                    <a:pt x="2149" y="4469"/>
                  </a:cubicBez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19"/>
            <p:cNvSpPr/>
            <p:nvPr/>
          </p:nvSpPr>
          <p:spPr>
            <a:xfrm>
              <a:off x="6526638" y="3679997"/>
              <a:ext cx="222786" cy="127830"/>
            </a:xfrm>
            <a:custGeom>
              <a:avLst/>
              <a:gdLst/>
              <a:ahLst/>
              <a:cxnLst/>
              <a:rect l="l" t="t" r="r" b="b"/>
              <a:pathLst>
                <a:path w="3341" h="1917" extrusionOk="0">
                  <a:moveTo>
                    <a:pt x="1743" y="1863"/>
                  </a:moveTo>
                  <a:cubicBezTo>
                    <a:pt x="2633" y="1797"/>
                    <a:pt x="3341" y="1259"/>
                    <a:pt x="3303" y="642"/>
                  </a:cubicBezTo>
                  <a:cubicBezTo>
                    <a:pt x="3262" y="42"/>
                    <a:pt x="2570" y="1"/>
                    <a:pt x="1664" y="54"/>
                  </a:cubicBezTo>
                  <a:cubicBezTo>
                    <a:pt x="762" y="108"/>
                    <a:pt x="0" y="237"/>
                    <a:pt x="38" y="853"/>
                  </a:cubicBezTo>
                  <a:cubicBezTo>
                    <a:pt x="79" y="1457"/>
                    <a:pt x="840" y="1916"/>
                    <a:pt x="1743" y="1863"/>
                  </a:cubicBez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19"/>
            <p:cNvSpPr/>
            <p:nvPr/>
          </p:nvSpPr>
          <p:spPr>
            <a:xfrm>
              <a:off x="7121655" y="3929993"/>
              <a:ext cx="409030" cy="630150"/>
            </a:xfrm>
            <a:custGeom>
              <a:avLst/>
              <a:gdLst/>
              <a:ahLst/>
              <a:cxnLst/>
              <a:rect l="l" t="t" r="r" b="b"/>
              <a:pathLst>
                <a:path w="6134" h="9450" extrusionOk="0">
                  <a:moveTo>
                    <a:pt x="1180" y="1"/>
                  </a:moveTo>
                  <a:cubicBezTo>
                    <a:pt x="1180" y="1"/>
                    <a:pt x="0" y="3593"/>
                    <a:pt x="881" y="6121"/>
                  </a:cubicBezTo>
                  <a:cubicBezTo>
                    <a:pt x="1693" y="8414"/>
                    <a:pt x="4209" y="9292"/>
                    <a:pt x="4668" y="9436"/>
                  </a:cubicBezTo>
                  <a:cubicBezTo>
                    <a:pt x="4718" y="9449"/>
                    <a:pt x="4747" y="9449"/>
                    <a:pt x="4747" y="9449"/>
                  </a:cubicBezTo>
                  <a:cubicBezTo>
                    <a:pt x="4747" y="9449"/>
                    <a:pt x="6134" y="7131"/>
                    <a:pt x="5243" y="4599"/>
                  </a:cubicBezTo>
                  <a:cubicBezTo>
                    <a:pt x="4391" y="2190"/>
                    <a:pt x="1469" y="196"/>
                    <a:pt x="1208" y="13"/>
                  </a:cubicBezTo>
                  <a:cubicBezTo>
                    <a:pt x="1196" y="1"/>
                    <a:pt x="1180" y="1"/>
                    <a:pt x="1180" y="1"/>
                  </a:cubicBezTo>
                  <a:close/>
                </a:path>
              </a:pathLst>
            </a:custGeom>
            <a:solidFill>
              <a:srgbClr val="0069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19"/>
            <p:cNvSpPr/>
            <p:nvPr/>
          </p:nvSpPr>
          <p:spPr>
            <a:xfrm>
              <a:off x="7202208" y="3930860"/>
              <a:ext cx="328478" cy="629283"/>
            </a:xfrm>
            <a:custGeom>
              <a:avLst/>
              <a:gdLst/>
              <a:ahLst/>
              <a:cxnLst/>
              <a:rect l="l" t="t" r="r" b="b"/>
              <a:pathLst>
                <a:path w="4926" h="9437" extrusionOk="0">
                  <a:moveTo>
                    <a:pt x="0" y="0"/>
                  </a:moveTo>
                  <a:lnTo>
                    <a:pt x="3460" y="9423"/>
                  </a:lnTo>
                  <a:cubicBezTo>
                    <a:pt x="3510" y="9436"/>
                    <a:pt x="3539" y="9436"/>
                    <a:pt x="3539" y="9436"/>
                  </a:cubicBezTo>
                  <a:cubicBezTo>
                    <a:pt x="3539" y="9436"/>
                    <a:pt x="4926" y="7118"/>
                    <a:pt x="4035" y="4586"/>
                  </a:cubicBezTo>
                  <a:cubicBezTo>
                    <a:pt x="3183" y="2177"/>
                    <a:pt x="261" y="183"/>
                    <a:pt x="0" y="0"/>
                  </a:cubicBezTo>
                  <a:close/>
                </a:path>
              </a:pathLst>
            </a:custGeom>
            <a:solidFill>
              <a:srgbClr val="509C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19"/>
            <p:cNvSpPr/>
            <p:nvPr/>
          </p:nvSpPr>
          <p:spPr>
            <a:xfrm>
              <a:off x="6640333" y="4151183"/>
              <a:ext cx="187778" cy="130898"/>
            </a:xfrm>
            <a:custGeom>
              <a:avLst/>
              <a:gdLst/>
              <a:ahLst/>
              <a:cxnLst/>
              <a:rect l="l" t="t" r="r" b="b"/>
              <a:pathLst>
                <a:path w="2816" h="1963" extrusionOk="0">
                  <a:moveTo>
                    <a:pt x="1502" y="1"/>
                  </a:moveTo>
                  <a:cubicBezTo>
                    <a:pt x="1434" y="1"/>
                    <a:pt x="1366" y="4"/>
                    <a:pt x="1296" y="11"/>
                  </a:cubicBezTo>
                  <a:cubicBezTo>
                    <a:pt x="550" y="103"/>
                    <a:pt x="0" y="603"/>
                    <a:pt x="63" y="1141"/>
                  </a:cubicBezTo>
                  <a:cubicBezTo>
                    <a:pt x="123" y="1625"/>
                    <a:pt x="656" y="1963"/>
                    <a:pt x="1313" y="1963"/>
                  </a:cubicBezTo>
                  <a:cubicBezTo>
                    <a:pt x="1381" y="1963"/>
                    <a:pt x="1450" y="1959"/>
                    <a:pt x="1519" y="1952"/>
                  </a:cubicBezTo>
                  <a:cubicBezTo>
                    <a:pt x="2265" y="1861"/>
                    <a:pt x="2815" y="1361"/>
                    <a:pt x="2752" y="826"/>
                  </a:cubicBezTo>
                  <a:cubicBezTo>
                    <a:pt x="2692" y="338"/>
                    <a:pt x="2159" y="1"/>
                    <a:pt x="1502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19"/>
            <p:cNvSpPr/>
            <p:nvPr/>
          </p:nvSpPr>
          <p:spPr>
            <a:xfrm>
              <a:off x="6649735" y="3911855"/>
              <a:ext cx="180243" cy="155570"/>
            </a:xfrm>
            <a:custGeom>
              <a:avLst/>
              <a:gdLst/>
              <a:ahLst/>
              <a:cxnLst/>
              <a:rect l="l" t="t" r="r" b="b"/>
              <a:pathLst>
                <a:path w="2703" h="2333" extrusionOk="0">
                  <a:moveTo>
                    <a:pt x="1732" y="1"/>
                  </a:moveTo>
                  <a:cubicBezTo>
                    <a:pt x="1394" y="1"/>
                    <a:pt x="1007" y="156"/>
                    <a:pt x="683" y="455"/>
                  </a:cubicBezTo>
                  <a:cubicBezTo>
                    <a:pt x="145" y="968"/>
                    <a:pt x="1" y="1701"/>
                    <a:pt x="369" y="2094"/>
                  </a:cubicBezTo>
                  <a:cubicBezTo>
                    <a:pt x="520" y="2255"/>
                    <a:pt x="732" y="2333"/>
                    <a:pt x="968" y="2333"/>
                  </a:cubicBezTo>
                  <a:cubicBezTo>
                    <a:pt x="1308" y="2333"/>
                    <a:pt x="1695" y="2173"/>
                    <a:pt x="2020" y="1871"/>
                  </a:cubicBezTo>
                  <a:cubicBezTo>
                    <a:pt x="2558" y="1361"/>
                    <a:pt x="2702" y="625"/>
                    <a:pt x="2334" y="232"/>
                  </a:cubicBezTo>
                  <a:cubicBezTo>
                    <a:pt x="2183" y="76"/>
                    <a:pt x="1969" y="1"/>
                    <a:pt x="1732" y="1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19"/>
            <p:cNvSpPr/>
            <p:nvPr/>
          </p:nvSpPr>
          <p:spPr>
            <a:xfrm>
              <a:off x="6441883" y="4028485"/>
              <a:ext cx="161772" cy="170974"/>
            </a:xfrm>
            <a:custGeom>
              <a:avLst/>
              <a:gdLst/>
              <a:ahLst/>
              <a:cxnLst/>
              <a:rect l="l" t="t" r="r" b="b"/>
              <a:pathLst>
                <a:path w="2426" h="2564" extrusionOk="0">
                  <a:moveTo>
                    <a:pt x="1502" y="1"/>
                  </a:moveTo>
                  <a:cubicBezTo>
                    <a:pt x="1089" y="1"/>
                    <a:pt x="628" y="313"/>
                    <a:pt x="353" y="829"/>
                  </a:cubicBezTo>
                  <a:cubicBezTo>
                    <a:pt x="1" y="1487"/>
                    <a:pt x="104" y="2219"/>
                    <a:pt x="576" y="2480"/>
                  </a:cubicBezTo>
                  <a:cubicBezTo>
                    <a:pt x="683" y="2537"/>
                    <a:pt x="800" y="2563"/>
                    <a:pt x="921" y="2563"/>
                  </a:cubicBezTo>
                  <a:cubicBezTo>
                    <a:pt x="1335" y="2563"/>
                    <a:pt x="1798" y="2251"/>
                    <a:pt x="2070" y="1735"/>
                  </a:cubicBezTo>
                  <a:cubicBezTo>
                    <a:pt x="2426" y="1078"/>
                    <a:pt x="2319" y="345"/>
                    <a:pt x="1847" y="84"/>
                  </a:cubicBezTo>
                  <a:cubicBezTo>
                    <a:pt x="1740" y="28"/>
                    <a:pt x="1623" y="1"/>
                    <a:pt x="1502" y="1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19"/>
            <p:cNvSpPr/>
            <p:nvPr/>
          </p:nvSpPr>
          <p:spPr>
            <a:xfrm>
              <a:off x="6869991" y="4268746"/>
              <a:ext cx="161772" cy="171041"/>
            </a:xfrm>
            <a:custGeom>
              <a:avLst/>
              <a:gdLst/>
              <a:ahLst/>
              <a:cxnLst/>
              <a:rect l="l" t="t" r="r" b="b"/>
              <a:pathLst>
                <a:path w="2426" h="2565" extrusionOk="0">
                  <a:moveTo>
                    <a:pt x="1503" y="1"/>
                  </a:moveTo>
                  <a:cubicBezTo>
                    <a:pt x="1090" y="1"/>
                    <a:pt x="628" y="315"/>
                    <a:pt x="356" y="831"/>
                  </a:cubicBezTo>
                  <a:cubicBezTo>
                    <a:pt x="0" y="1485"/>
                    <a:pt x="107" y="2221"/>
                    <a:pt x="579" y="2482"/>
                  </a:cubicBezTo>
                  <a:cubicBezTo>
                    <a:pt x="686" y="2538"/>
                    <a:pt x="802" y="2565"/>
                    <a:pt x="923" y="2565"/>
                  </a:cubicBezTo>
                  <a:cubicBezTo>
                    <a:pt x="1337" y="2565"/>
                    <a:pt x="1798" y="2252"/>
                    <a:pt x="2073" y="1736"/>
                  </a:cubicBezTo>
                  <a:cubicBezTo>
                    <a:pt x="2425" y="1079"/>
                    <a:pt x="2321" y="346"/>
                    <a:pt x="1849" y="85"/>
                  </a:cubicBezTo>
                  <a:cubicBezTo>
                    <a:pt x="1742" y="28"/>
                    <a:pt x="1625" y="1"/>
                    <a:pt x="1503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19"/>
            <p:cNvSpPr/>
            <p:nvPr/>
          </p:nvSpPr>
          <p:spPr>
            <a:xfrm>
              <a:off x="6838516" y="4087033"/>
              <a:ext cx="160905" cy="170507"/>
            </a:xfrm>
            <a:custGeom>
              <a:avLst/>
              <a:gdLst/>
              <a:ahLst/>
              <a:cxnLst/>
              <a:rect l="l" t="t" r="r" b="b"/>
              <a:pathLst>
                <a:path w="2413" h="2557" extrusionOk="0">
                  <a:moveTo>
                    <a:pt x="1504" y="0"/>
                  </a:moveTo>
                  <a:cubicBezTo>
                    <a:pt x="1090" y="0"/>
                    <a:pt x="628" y="310"/>
                    <a:pt x="356" y="816"/>
                  </a:cubicBezTo>
                  <a:cubicBezTo>
                    <a:pt x="0" y="1486"/>
                    <a:pt x="107" y="2219"/>
                    <a:pt x="579" y="2467"/>
                  </a:cubicBezTo>
                  <a:cubicBezTo>
                    <a:pt x="688" y="2528"/>
                    <a:pt x="807" y="2557"/>
                    <a:pt x="930" y="2557"/>
                  </a:cubicBezTo>
                  <a:cubicBezTo>
                    <a:pt x="1342" y="2557"/>
                    <a:pt x="1800" y="2238"/>
                    <a:pt x="2073" y="1735"/>
                  </a:cubicBezTo>
                  <a:cubicBezTo>
                    <a:pt x="2413" y="1080"/>
                    <a:pt x="2321" y="332"/>
                    <a:pt x="1850" y="83"/>
                  </a:cubicBezTo>
                  <a:cubicBezTo>
                    <a:pt x="1743" y="27"/>
                    <a:pt x="1625" y="0"/>
                    <a:pt x="1504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19"/>
            <p:cNvSpPr/>
            <p:nvPr/>
          </p:nvSpPr>
          <p:spPr>
            <a:xfrm>
              <a:off x="6532706" y="4419050"/>
              <a:ext cx="161772" cy="171107"/>
            </a:xfrm>
            <a:custGeom>
              <a:avLst/>
              <a:gdLst/>
              <a:ahLst/>
              <a:cxnLst/>
              <a:rect l="l" t="t" r="r" b="b"/>
              <a:pathLst>
                <a:path w="2426" h="2566" extrusionOk="0">
                  <a:moveTo>
                    <a:pt x="1505" y="0"/>
                  </a:moveTo>
                  <a:cubicBezTo>
                    <a:pt x="1091" y="0"/>
                    <a:pt x="629" y="313"/>
                    <a:pt x="356" y="832"/>
                  </a:cubicBezTo>
                  <a:cubicBezTo>
                    <a:pt x="1" y="1486"/>
                    <a:pt x="104" y="2219"/>
                    <a:pt x="576" y="2483"/>
                  </a:cubicBezTo>
                  <a:cubicBezTo>
                    <a:pt x="683" y="2539"/>
                    <a:pt x="800" y="2566"/>
                    <a:pt x="921" y="2566"/>
                  </a:cubicBezTo>
                  <a:cubicBezTo>
                    <a:pt x="1335" y="2566"/>
                    <a:pt x="1798" y="2253"/>
                    <a:pt x="2070" y="1734"/>
                  </a:cubicBezTo>
                  <a:cubicBezTo>
                    <a:pt x="2426" y="1080"/>
                    <a:pt x="2322" y="347"/>
                    <a:pt x="1850" y="83"/>
                  </a:cubicBezTo>
                  <a:cubicBezTo>
                    <a:pt x="1743" y="27"/>
                    <a:pt x="1626" y="0"/>
                    <a:pt x="1505" y="0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19"/>
            <p:cNvSpPr/>
            <p:nvPr/>
          </p:nvSpPr>
          <p:spPr>
            <a:xfrm>
              <a:off x="6377067" y="3515755"/>
              <a:ext cx="148769" cy="180376"/>
            </a:xfrm>
            <a:custGeom>
              <a:avLst/>
              <a:gdLst/>
              <a:ahLst/>
              <a:cxnLst/>
              <a:rect l="l" t="t" r="r" b="b"/>
              <a:pathLst>
                <a:path w="2231" h="2705" extrusionOk="0">
                  <a:moveTo>
                    <a:pt x="1326" y="0"/>
                  </a:moveTo>
                  <a:cubicBezTo>
                    <a:pt x="876" y="0"/>
                    <a:pt x="408" y="443"/>
                    <a:pt x="212" y="1089"/>
                  </a:cubicBezTo>
                  <a:cubicBezTo>
                    <a:pt x="1" y="1822"/>
                    <a:pt x="224" y="2530"/>
                    <a:pt x="724" y="2674"/>
                  </a:cubicBezTo>
                  <a:cubicBezTo>
                    <a:pt x="788" y="2695"/>
                    <a:pt x="852" y="2704"/>
                    <a:pt x="918" y="2704"/>
                  </a:cubicBezTo>
                  <a:cubicBezTo>
                    <a:pt x="1362" y="2704"/>
                    <a:pt x="1824" y="2255"/>
                    <a:pt x="2007" y="1627"/>
                  </a:cubicBezTo>
                  <a:cubicBezTo>
                    <a:pt x="2231" y="891"/>
                    <a:pt x="1995" y="183"/>
                    <a:pt x="1511" y="26"/>
                  </a:cubicBezTo>
                  <a:cubicBezTo>
                    <a:pt x="1450" y="9"/>
                    <a:pt x="1388" y="0"/>
                    <a:pt x="1326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19"/>
            <p:cNvSpPr/>
            <p:nvPr/>
          </p:nvSpPr>
          <p:spPr>
            <a:xfrm>
              <a:off x="6423412" y="3531493"/>
              <a:ext cx="50012" cy="138099"/>
            </a:xfrm>
            <a:custGeom>
              <a:avLst/>
              <a:gdLst/>
              <a:ahLst/>
              <a:cxnLst/>
              <a:rect l="l" t="t" r="r" b="b"/>
              <a:pathLst>
                <a:path w="750" h="2071" extrusionOk="0">
                  <a:moveTo>
                    <a:pt x="749" y="13"/>
                  </a:moveTo>
                  <a:cubicBezTo>
                    <a:pt x="749" y="13"/>
                    <a:pt x="709" y="54"/>
                    <a:pt x="658" y="133"/>
                  </a:cubicBezTo>
                  <a:cubicBezTo>
                    <a:pt x="605" y="196"/>
                    <a:pt x="526" y="303"/>
                    <a:pt x="485" y="419"/>
                  </a:cubicBezTo>
                  <a:cubicBezTo>
                    <a:pt x="435" y="551"/>
                    <a:pt x="407" y="696"/>
                    <a:pt x="422" y="841"/>
                  </a:cubicBezTo>
                  <a:cubicBezTo>
                    <a:pt x="422" y="970"/>
                    <a:pt x="473" y="1114"/>
                    <a:pt x="501" y="1246"/>
                  </a:cubicBezTo>
                  <a:cubicBezTo>
                    <a:pt x="539" y="1391"/>
                    <a:pt x="551" y="1548"/>
                    <a:pt x="514" y="1690"/>
                  </a:cubicBezTo>
                  <a:cubicBezTo>
                    <a:pt x="501" y="1756"/>
                    <a:pt x="473" y="1822"/>
                    <a:pt x="435" y="1875"/>
                  </a:cubicBezTo>
                  <a:cubicBezTo>
                    <a:pt x="394" y="1941"/>
                    <a:pt x="356" y="1979"/>
                    <a:pt x="303" y="2004"/>
                  </a:cubicBezTo>
                  <a:cubicBezTo>
                    <a:pt x="212" y="2070"/>
                    <a:pt x="120" y="2070"/>
                    <a:pt x="67" y="2058"/>
                  </a:cubicBezTo>
                  <a:cubicBezTo>
                    <a:pt x="13" y="2033"/>
                    <a:pt x="1" y="2004"/>
                    <a:pt x="1" y="1992"/>
                  </a:cubicBezTo>
                  <a:cubicBezTo>
                    <a:pt x="13" y="1954"/>
                    <a:pt x="108" y="1967"/>
                    <a:pt x="212" y="1875"/>
                  </a:cubicBezTo>
                  <a:cubicBezTo>
                    <a:pt x="265" y="1822"/>
                    <a:pt x="303" y="1756"/>
                    <a:pt x="315" y="1652"/>
                  </a:cubicBezTo>
                  <a:cubicBezTo>
                    <a:pt x="328" y="1561"/>
                    <a:pt x="315" y="1441"/>
                    <a:pt x="290" y="1312"/>
                  </a:cubicBezTo>
                  <a:cubicBezTo>
                    <a:pt x="265" y="1193"/>
                    <a:pt x="224" y="1036"/>
                    <a:pt x="224" y="853"/>
                  </a:cubicBezTo>
                  <a:cubicBezTo>
                    <a:pt x="224" y="668"/>
                    <a:pt x="278" y="498"/>
                    <a:pt x="356" y="353"/>
                  </a:cubicBezTo>
                  <a:cubicBezTo>
                    <a:pt x="435" y="224"/>
                    <a:pt x="539" y="133"/>
                    <a:pt x="605" y="67"/>
                  </a:cubicBezTo>
                  <a:cubicBezTo>
                    <a:pt x="683" y="13"/>
                    <a:pt x="737" y="1"/>
                    <a:pt x="749" y="13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19"/>
            <p:cNvSpPr/>
            <p:nvPr/>
          </p:nvSpPr>
          <p:spPr>
            <a:xfrm>
              <a:off x="6628797" y="4530345"/>
              <a:ext cx="205582" cy="161705"/>
            </a:xfrm>
            <a:custGeom>
              <a:avLst/>
              <a:gdLst/>
              <a:ahLst/>
              <a:cxnLst/>
              <a:rect l="l" t="t" r="r" b="b"/>
              <a:pathLst>
                <a:path w="3083" h="2425" extrusionOk="0">
                  <a:moveTo>
                    <a:pt x="1924" y="0"/>
                  </a:moveTo>
                  <a:cubicBezTo>
                    <a:pt x="1607" y="0"/>
                    <a:pt x="1253" y="109"/>
                    <a:pt x="931" y="330"/>
                  </a:cubicBezTo>
                  <a:cubicBezTo>
                    <a:pt x="277" y="773"/>
                    <a:pt x="0" y="1547"/>
                    <a:pt x="343" y="2031"/>
                  </a:cubicBezTo>
                  <a:cubicBezTo>
                    <a:pt x="521" y="2293"/>
                    <a:pt x="825" y="2425"/>
                    <a:pt x="1170" y="2425"/>
                  </a:cubicBezTo>
                  <a:cubicBezTo>
                    <a:pt x="1484" y="2425"/>
                    <a:pt x="1832" y="2316"/>
                    <a:pt x="2151" y="2097"/>
                  </a:cubicBezTo>
                  <a:cubicBezTo>
                    <a:pt x="2818" y="1638"/>
                    <a:pt x="3082" y="880"/>
                    <a:pt x="2740" y="380"/>
                  </a:cubicBezTo>
                  <a:cubicBezTo>
                    <a:pt x="2569" y="128"/>
                    <a:pt x="2268" y="0"/>
                    <a:pt x="1924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19"/>
            <p:cNvSpPr/>
            <p:nvPr/>
          </p:nvSpPr>
          <p:spPr>
            <a:xfrm>
              <a:off x="6669007" y="4560886"/>
              <a:ext cx="130364" cy="95289"/>
            </a:xfrm>
            <a:custGeom>
              <a:avLst/>
              <a:gdLst/>
              <a:ahLst/>
              <a:cxnLst/>
              <a:rect l="l" t="t" r="r" b="b"/>
              <a:pathLst>
                <a:path w="1955" h="1429" extrusionOk="0">
                  <a:moveTo>
                    <a:pt x="1942" y="54"/>
                  </a:moveTo>
                  <a:cubicBezTo>
                    <a:pt x="1942" y="67"/>
                    <a:pt x="1888" y="79"/>
                    <a:pt x="1797" y="92"/>
                  </a:cubicBezTo>
                  <a:cubicBezTo>
                    <a:pt x="1706" y="108"/>
                    <a:pt x="1574" y="145"/>
                    <a:pt x="1457" y="211"/>
                  </a:cubicBezTo>
                  <a:cubicBezTo>
                    <a:pt x="1325" y="277"/>
                    <a:pt x="1206" y="381"/>
                    <a:pt x="1127" y="513"/>
                  </a:cubicBezTo>
                  <a:cubicBezTo>
                    <a:pt x="1036" y="630"/>
                    <a:pt x="985" y="787"/>
                    <a:pt x="932" y="919"/>
                  </a:cubicBezTo>
                  <a:cubicBezTo>
                    <a:pt x="866" y="1064"/>
                    <a:pt x="775" y="1208"/>
                    <a:pt x="655" y="1300"/>
                  </a:cubicBezTo>
                  <a:cubicBezTo>
                    <a:pt x="592" y="1350"/>
                    <a:pt x="539" y="1378"/>
                    <a:pt x="460" y="1403"/>
                  </a:cubicBezTo>
                  <a:cubicBezTo>
                    <a:pt x="394" y="1416"/>
                    <a:pt x="328" y="1429"/>
                    <a:pt x="262" y="1416"/>
                  </a:cubicBezTo>
                  <a:cubicBezTo>
                    <a:pt x="146" y="1403"/>
                    <a:pt x="67" y="1337"/>
                    <a:pt x="26" y="1287"/>
                  </a:cubicBezTo>
                  <a:cubicBezTo>
                    <a:pt x="1" y="1221"/>
                    <a:pt x="1" y="1193"/>
                    <a:pt x="14" y="1180"/>
                  </a:cubicBezTo>
                  <a:cubicBezTo>
                    <a:pt x="54" y="1155"/>
                    <a:pt x="120" y="1246"/>
                    <a:pt x="278" y="1234"/>
                  </a:cubicBezTo>
                  <a:cubicBezTo>
                    <a:pt x="341" y="1221"/>
                    <a:pt x="419" y="1193"/>
                    <a:pt x="498" y="1130"/>
                  </a:cubicBezTo>
                  <a:cubicBezTo>
                    <a:pt x="577" y="1051"/>
                    <a:pt x="643" y="944"/>
                    <a:pt x="709" y="828"/>
                  </a:cubicBezTo>
                  <a:cubicBezTo>
                    <a:pt x="762" y="696"/>
                    <a:pt x="828" y="538"/>
                    <a:pt x="945" y="381"/>
                  </a:cubicBezTo>
                  <a:cubicBezTo>
                    <a:pt x="1064" y="236"/>
                    <a:pt x="1221" y="120"/>
                    <a:pt x="1379" y="67"/>
                  </a:cubicBezTo>
                  <a:cubicBezTo>
                    <a:pt x="1536" y="13"/>
                    <a:pt x="1693" y="1"/>
                    <a:pt x="1784" y="13"/>
                  </a:cubicBezTo>
                  <a:cubicBezTo>
                    <a:pt x="1888" y="29"/>
                    <a:pt x="1954" y="41"/>
                    <a:pt x="1942" y="54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19"/>
            <p:cNvSpPr/>
            <p:nvPr/>
          </p:nvSpPr>
          <p:spPr>
            <a:xfrm>
              <a:off x="6293179" y="3842505"/>
              <a:ext cx="154837" cy="187244"/>
            </a:xfrm>
            <a:custGeom>
              <a:avLst/>
              <a:gdLst/>
              <a:ahLst/>
              <a:cxnLst/>
              <a:rect l="l" t="t" r="r" b="b"/>
              <a:pathLst>
                <a:path w="2322" h="2808" extrusionOk="0">
                  <a:moveTo>
                    <a:pt x="1454" y="1"/>
                  </a:moveTo>
                  <a:cubicBezTo>
                    <a:pt x="1015" y="1"/>
                    <a:pt x="524" y="430"/>
                    <a:pt x="278" y="1077"/>
                  </a:cubicBezTo>
                  <a:cubicBezTo>
                    <a:pt x="1" y="1822"/>
                    <a:pt x="158" y="2583"/>
                    <a:pt x="646" y="2766"/>
                  </a:cubicBezTo>
                  <a:cubicBezTo>
                    <a:pt x="718" y="2794"/>
                    <a:pt x="794" y="2807"/>
                    <a:pt x="871" y="2807"/>
                  </a:cubicBezTo>
                  <a:cubicBezTo>
                    <a:pt x="1307" y="2807"/>
                    <a:pt x="1789" y="2378"/>
                    <a:pt x="2033" y="1731"/>
                  </a:cubicBezTo>
                  <a:cubicBezTo>
                    <a:pt x="2322" y="986"/>
                    <a:pt x="2165" y="225"/>
                    <a:pt x="1680" y="42"/>
                  </a:cubicBezTo>
                  <a:cubicBezTo>
                    <a:pt x="1608" y="14"/>
                    <a:pt x="1532" y="1"/>
                    <a:pt x="1454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19"/>
            <p:cNvSpPr/>
            <p:nvPr/>
          </p:nvSpPr>
          <p:spPr>
            <a:xfrm>
              <a:off x="6329054" y="3846972"/>
              <a:ext cx="76218" cy="166973"/>
            </a:xfrm>
            <a:custGeom>
              <a:avLst/>
              <a:gdLst/>
              <a:ahLst/>
              <a:cxnLst/>
              <a:rect l="l" t="t" r="r" b="b"/>
              <a:pathLst>
                <a:path w="1143" h="2504" extrusionOk="0">
                  <a:moveTo>
                    <a:pt x="199" y="2491"/>
                  </a:moveTo>
                  <a:cubicBezTo>
                    <a:pt x="199" y="2504"/>
                    <a:pt x="145" y="2450"/>
                    <a:pt x="92" y="2347"/>
                  </a:cubicBezTo>
                  <a:cubicBezTo>
                    <a:pt x="41" y="2243"/>
                    <a:pt x="1" y="2086"/>
                    <a:pt x="13" y="1900"/>
                  </a:cubicBezTo>
                  <a:cubicBezTo>
                    <a:pt x="13" y="1809"/>
                    <a:pt x="41" y="1705"/>
                    <a:pt x="79" y="1614"/>
                  </a:cubicBezTo>
                  <a:cubicBezTo>
                    <a:pt x="92" y="1560"/>
                    <a:pt x="120" y="1507"/>
                    <a:pt x="170" y="1457"/>
                  </a:cubicBezTo>
                  <a:cubicBezTo>
                    <a:pt x="224" y="1403"/>
                    <a:pt x="277" y="1378"/>
                    <a:pt x="315" y="1362"/>
                  </a:cubicBezTo>
                  <a:cubicBezTo>
                    <a:pt x="369" y="1337"/>
                    <a:pt x="406" y="1324"/>
                    <a:pt x="447" y="1299"/>
                  </a:cubicBezTo>
                  <a:cubicBezTo>
                    <a:pt x="472" y="1271"/>
                    <a:pt x="513" y="1258"/>
                    <a:pt x="538" y="1233"/>
                  </a:cubicBezTo>
                  <a:cubicBezTo>
                    <a:pt x="604" y="1180"/>
                    <a:pt x="658" y="1126"/>
                    <a:pt x="708" y="1063"/>
                  </a:cubicBezTo>
                  <a:cubicBezTo>
                    <a:pt x="894" y="827"/>
                    <a:pt x="932" y="551"/>
                    <a:pt x="919" y="356"/>
                  </a:cubicBezTo>
                  <a:cubicBezTo>
                    <a:pt x="906" y="158"/>
                    <a:pt x="853" y="41"/>
                    <a:pt x="894" y="13"/>
                  </a:cubicBezTo>
                  <a:cubicBezTo>
                    <a:pt x="906" y="0"/>
                    <a:pt x="932" y="25"/>
                    <a:pt x="972" y="79"/>
                  </a:cubicBezTo>
                  <a:cubicBezTo>
                    <a:pt x="1010" y="120"/>
                    <a:pt x="1064" y="211"/>
                    <a:pt x="1089" y="315"/>
                  </a:cubicBezTo>
                  <a:cubicBezTo>
                    <a:pt x="1130" y="434"/>
                    <a:pt x="1142" y="576"/>
                    <a:pt x="1114" y="733"/>
                  </a:cubicBezTo>
                  <a:cubicBezTo>
                    <a:pt x="1089" y="890"/>
                    <a:pt x="1023" y="1063"/>
                    <a:pt x="906" y="1221"/>
                  </a:cubicBezTo>
                  <a:cubicBezTo>
                    <a:pt x="840" y="1284"/>
                    <a:pt x="774" y="1362"/>
                    <a:pt x="683" y="1416"/>
                  </a:cubicBezTo>
                  <a:cubicBezTo>
                    <a:pt x="642" y="1441"/>
                    <a:pt x="604" y="1482"/>
                    <a:pt x="551" y="1494"/>
                  </a:cubicBezTo>
                  <a:cubicBezTo>
                    <a:pt x="513" y="1519"/>
                    <a:pt x="447" y="1548"/>
                    <a:pt x="406" y="1560"/>
                  </a:cubicBezTo>
                  <a:cubicBezTo>
                    <a:pt x="369" y="1573"/>
                    <a:pt x="343" y="1585"/>
                    <a:pt x="315" y="1598"/>
                  </a:cubicBezTo>
                  <a:cubicBezTo>
                    <a:pt x="290" y="1626"/>
                    <a:pt x="277" y="1652"/>
                    <a:pt x="249" y="1692"/>
                  </a:cubicBezTo>
                  <a:cubicBezTo>
                    <a:pt x="211" y="1755"/>
                    <a:pt x="186" y="1834"/>
                    <a:pt x="170" y="1913"/>
                  </a:cubicBezTo>
                  <a:cubicBezTo>
                    <a:pt x="133" y="2070"/>
                    <a:pt x="145" y="2215"/>
                    <a:pt x="170" y="2321"/>
                  </a:cubicBezTo>
                  <a:cubicBezTo>
                    <a:pt x="186" y="2425"/>
                    <a:pt x="211" y="2491"/>
                    <a:pt x="199" y="2491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19"/>
            <p:cNvSpPr/>
            <p:nvPr/>
          </p:nvSpPr>
          <p:spPr>
            <a:xfrm>
              <a:off x="6222494" y="3658858"/>
              <a:ext cx="145234" cy="145501"/>
            </a:xfrm>
            <a:custGeom>
              <a:avLst/>
              <a:gdLst/>
              <a:ahLst/>
              <a:cxnLst/>
              <a:rect l="l" t="t" r="r" b="b"/>
              <a:pathLst>
                <a:path w="2178" h="2182" extrusionOk="0">
                  <a:moveTo>
                    <a:pt x="818" y="1"/>
                  </a:moveTo>
                  <a:cubicBezTo>
                    <a:pt x="674" y="1"/>
                    <a:pt x="536" y="40"/>
                    <a:pt x="419" y="123"/>
                  </a:cubicBezTo>
                  <a:cubicBezTo>
                    <a:pt x="26" y="396"/>
                    <a:pt x="1" y="1054"/>
                    <a:pt x="381" y="1588"/>
                  </a:cubicBezTo>
                  <a:cubicBezTo>
                    <a:pt x="637" y="1966"/>
                    <a:pt x="1017" y="2182"/>
                    <a:pt x="1357" y="2182"/>
                  </a:cubicBezTo>
                  <a:cubicBezTo>
                    <a:pt x="1501" y="2182"/>
                    <a:pt x="1638" y="2143"/>
                    <a:pt x="1756" y="2060"/>
                  </a:cubicBezTo>
                  <a:cubicBezTo>
                    <a:pt x="2149" y="1787"/>
                    <a:pt x="2177" y="1132"/>
                    <a:pt x="1797" y="594"/>
                  </a:cubicBezTo>
                  <a:cubicBezTo>
                    <a:pt x="1539" y="217"/>
                    <a:pt x="1158" y="1"/>
                    <a:pt x="818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19"/>
            <p:cNvSpPr/>
            <p:nvPr/>
          </p:nvSpPr>
          <p:spPr>
            <a:xfrm>
              <a:off x="6253102" y="3673929"/>
              <a:ext cx="92622" cy="105758"/>
            </a:xfrm>
            <a:custGeom>
              <a:avLst/>
              <a:gdLst/>
              <a:ahLst/>
              <a:cxnLst/>
              <a:rect l="l" t="t" r="r" b="b"/>
              <a:pathLst>
                <a:path w="1389" h="1586" extrusionOk="0">
                  <a:moveTo>
                    <a:pt x="117" y="0"/>
                  </a:moveTo>
                  <a:cubicBezTo>
                    <a:pt x="130" y="0"/>
                    <a:pt x="130" y="54"/>
                    <a:pt x="130" y="145"/>
                  </a:cubicBezTo>
                  <a:cubicBezTo>
                    <a:pt x="130" y="224"/>
                    <a:pt x="130" y="340"/>
                    <a:pt x="171" y="460"/>
                  </a:cubicBezTo>
                  <a:cubicBezTo>
                    <a:pt x="209" y="576"/>
                    <a:pt x="303" y="683"/>
                    <a:pt x="407" y="733"/>
                  </a:cubicBezTo>
                  <a:cubicBezTo>
                    <a:pt x="444" y="762"/>
                    <a:pt x="498" y="762"/>
                    <a:pt x="577" y="774"/>
                  </a:cubicBezTo>
                  <a:cubicBezTo>
                    <a:pt x="643" y="774"/>
                    <a:pt x="721" y="774"/>
                    <a:pt x="800" y="799"/>
                  </a:cubicBezTo>
                  <a:cubicBezTo>
                    <a:pt x="945" y="828"/>
                    <a:pt x="1074" y="906"/>
                    <a:pt x="1168" y="985"/>
                  </a:cubicBezTo>
                  <a:cubicBezTo>
                    <a:pt x="1218" y="1035"/>
                    <a:pt x="1259" y="1076"/>
                    <a:pt x="1297" y="1126"/>
                  </a:cubicBezTo>
                  <a:cubicBezTo>
                    <a:pt x="1325" y="1180"/>
                    <a:pt x="1350" y="1233"/>
                    <a:pt x="1363" y="1284"/>
                  </a:cubicBezTo>
                  <a:cubicBezTo>
                    <a:pt x="1388" y="1391"/>
                    <a:pt x="1375" y="1482"/>
                    <a:pt x="1338" y="1535"/>
                  </a:cubicBezTo>
                  <a:cubicBezTo>
                    <a:pt x="1297" y="1586"/>
                    <a:pt x="1259" y="1586"/>
                    <a:pt x="1247" y="1573"/>
                  </a:cubicBezTo>
                  <a:cubicBezTo>
                    <a:pt x="1231" y="1561"/>
                    <a:pt x="1231" y="1535"/>
                    <a:pt x="1231" y="1494"/>
                  </a:cubicBezTo>
                  <a:cubicBezTo>
                    <a:pt x="1231" y="1457"/>
                    <a:pt x="1231" y="1416"/>
                    <a:pt x="1193" y="1350"/>
                  </a:cubicBezTo>
                  <a:cubicBezTo>
                    <a:pt x="1168" y="1299"/>
                    <a:pt x="1114" y="1233"/>
                    <a:pt x="1023" y="1167"/>
                  </a:cubicBezTo>
                  <a:cubicBezTo>
                    <a:pt x="945" y="1114"/>
                    <a:pt x="853" y="1064"/>
                    <a:pt x="734" y="1035"/>
                  </a:cubicBezTo>
                  <a:cubicBezTo>
                    <a:pt x="680" y="1023"/>
                    <a:pt x="630" y="1010"/>
                    <a:pt x="551" y="1010"/>
                  </a:cubicBezTo>
                  <a:cubicBezTo>
                    <a:pt x="523" y="998"/>
                    <a:pt x="473" y="998"/>
                    <a:pt x="432" y="985"/>
                  </a:cubicBezTo>
                  <a:cubicBezTo>
                    <a:pt x="394" y="969"/>
                    <a:pt x="341" y="957"/>
                    <a:pt x="303" y="931"/>
                  </a:cubicBezTo>
                  <a:cubicBezTo>
                    <a:pt x="130" y="828"/>
                    <a:pt x="39" y="655"/>
                    <a:pt x="26" y="497"/>
                  </a:cubicBezTo>
                  <a:cubicBezTo>
                    <a:pt x="1" y="340"/>
                    <a:pt x="26" y="211"/>
                    <a:pt x="51" y="133"/>
                  </a:cubicBezTo>
                  <a:cubicBezTo>
                    <a:pt x="80" y="41"/>
                    <a:pt x="105" y="0"/>
                    <a:pt x="117" y="0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19"/>
            <p:cNvSpPr/>
            <p:nvPr/>
          </p:nvSpPr>
          <p:spPr>
            <a:xfrm>
              <a:off x="6892797" y="4209397"/>
              <a:ext cx="221986" cy="121962"/>
            </a:xfrm>
            <a:custGeom>
              <a:avLst/>
              <a:gdLst/>
              <a:ahLst/>
              <a:cxnLst/>
              <a:rect l="l" t="t" r="r" b="b"/>
              <a:pathLst>
                <a:path w="3329" h="1829" extrusionOk="0">
                  <a:moveTo>
                    <a:pt x="2135" y="0"/>
                  </a:moveTo>
                  <a:cubicBezTo>
                    <a:pt x="1984" y="0"/>
                    <a:pt x="1822" y="7"/>
                    <a:pt x="1652" y="16"/>
                  </a:cubicBezTo>
                  <a:cubicBezTo>
                    <a:pt x="759" y="82"/>
                    <a:pt x="1" y="202"/>
                    <a:pt x="39" y="818"/>
                  </a:cubicBezTo>
                  <a:cubicBezTo>
                    <a:pt x="77" y="1398"/>
                    <a:pt x="757" y="1829"/>
                    <a:pt x="1586" y="1829"/>
                  </a:cubicBezTo>
                  <a:cubicBezTo>
                    <a:pt x="1634" y="1829"/>
                    <a:pt x="1682" y="1827"/>
                    <a:pt x="1731" y="1824"/>
                  </a:cubicBezTo>
                  <a:cubicBezTo>
                    <a:pt x="2633" y="1774"/>
                    <a:pt x="3329" y="1236"/>
                    <a:pt x="3291" y="620"/>
                  </a:cubicBezTo>
                  <a:cubicBezTo>
                    <a:pt x="3258" y="119"/>
                    <a:pt x="2793" y="0"/>
                    <a:pt x="2135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19"/>
            <p:cNvSpPr/>
            <p:nvPr/>
          </p:nvSpPr>
          <p:spPr>
            <a:xfrm>
              <a:off x="6911068" y="4234937"/>
              <a:ext cx="178376" cy="29874"/>
            </a:xfrm>
            <a:custGeom>
              <a:avLst/>
              <a:gdLst/>
              <a:ahLst/>
              <a:cxnLst/>
              <a:rect l="l" t="t" r="r" b="b"/>
              <a:pathLst>
                <a:path w="2675" h="448" extrusionOk="0">
                  <a:moveTo>
                    <a:pt x="13" y="146"/>
                  </a:moveTo>
                  <a:cubicBezTo>
                    <a:pt x="13" y="146"/>
                    <a:pt x="79" y="171"/>
                    <a:pt x="170" y="183"/>
                  </a:cubicBezTo>
                  <a:cubicBezTo>
                    <a:pt x="265" y="212"/>
                    <a:pt x="394" y="224"/>
                    <a:pt x="564" y="224"/>
                  </a:cubicBezTo>
                  <a:cubicBezTo>
                    <a:pt x="878" y="224"/>
                    <a:pt x="1271" y="199"/>
                    <a:pt x="1561" y="158"/>
                  </a:cubicBezTo>
                  <a:cubicBezTo>
                    <a:pt x="2164" y="92"/>
                    <a:pt x="2649" y="1"/>
                    <a:pt x="2661" y="67"/>
                  </a:cubicBezTo>
                  <a:cubicBezTo>
                    <a:pt x="2674" y="105"/>
                    <a:pt x="2570" y="171"/>
                    <a:pt x="2372" y="237"/>
                  </a:cubicBezTo>
                  <a:cubicBezTo>
                    <a:pt x="2190" y="303"/>
                    <a:pt x="1916" y="369"/>
                    <a:pt x="1586" y="407"/>
                  </a:cubicBezTo>
                  <a:cubicBezTo>
                    <a:pt x="1287" y="448"/>
                    <a:pt x="878" y="435"/>
                    <a:pt x="551" y="382"/>
                  </a:cubicBezTo>
                  <a:cubicBezTo>
                    <a:pt x="381" y="356"/>
                    <a:pt x="236" y="315"/>
                    <a:pt x="145" y="262"/>
                  </a:cubicBezTo>
                  <a:cubicBezTo>
                    <a:pt x="41" y="212"/>
                    <a:pt x="1" y="158"/>
                    <a:pt x="13" y="146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19"/>
            <p:cNvSpPr/>
            <p:nvPr/>
          </p:nvSpPr>
          <p:spPr>
            <a:xfrm>
              <a:off x="6762564" y="4364503"/>
              <a:ext cx="153837" cy="176242"/>
            </a:xfrm>
            <a:custGeom>
              <a:avLst/>
              <a:gdLst/>
              <a:ahLst/>
              <a:cxnLst/>
              <a:rect l="l" t="t" r="r" b="b"/>
              <a:pathLst>
                <a:path w="2307" h="2643" extrusionOk="0">
                  <a:moveTo>
                    <a:pt x="959" y="0"/>
                  </a:moveTo>
                  <a:cubicBezTo>
                    <a:pt x="883" y="0"/>
                    <a:pt x="807" y="12"/>
                    <a:pt x="734" y="36"/>
                  </a:cubicBezTo>
                  <a:cubicBezTo>
                    <a:pt x="224" y="206"/>
                    <a:pt x="1" y="914"/>
                    <a:pt x="237" y="1637"/>
                  </a:cubicBezTo>
                  <a:cubicBezTo>
                    <a:pt x="438" y="2241"/>
                    <a:pt x="907" y="2643"/>
                    <a:pt x="1356" y="2643"/>
                  </a:cubicBezTo>
                  <a:cubicBezTo>
                    <a:pt x="1434" y="2643"/>
                    <a:pt x="1511" y="2631"/>
                    <a:pt x="1586" y="2606"/>
                  </a:cubicBezTo>
                  <a:cubicBezTo>
                    <a:pt x="2083" y="2436"/>
                    <a:pt x="2306" y="1728"/>
                    <a:pt x="2083" y="1021"/>
                  </a:cubicBezTo>
                  <a:cubicBezTo>
                    <a:pt x="1881" y="415"/>
                    <a:pt x="1411" y="0"/>
                    <a:pt x="959" y="0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19"/>
            <p:cNvSpPr/>
            <p:nvPr/>
          </p:nvSpPr>
          <p:spPr>
            <a:xfrm>
              <a:off x="6427813" y="3715672"/>
              <a:ext cx="221986" cy="121962"/>
            </a:xfrm>
            <a:custGeom>
              <a:avLst/>
              <a:gdLst/>
              <a:ahLst/>
              <a:cxnLst/>
              <a:rect l="l" t="t" r="r" b="b"/>
              <a:pathLst>
                <a:path w="3329" h="1829" extrusionOk="0">
                  <a:moveTo>
                    <a:pt x="2145" y="0"/>
                  </a:moveTo>
                  <a:cubicBezTo>
                    <a:pt x="1993" y="0"/>
                    <a:pt x="1832" y="7"/>
                    <a:pt x="1665" y="16"/>
                  </a:cubicBezTo>
                  <a:cubicBezTo>
                    <a:pt x="762" y="82"/>
                    <a:pt x="1" y="202"/>
                    <a:pt x="42" y="815"/>
                  </a:cubicBezTo>
                  <a:cubicBezTo>
                    <a:pt x="78" y="1398"/>
                    <a:pt x="760" y="1829"/>
                    <a:pt x="1587" y="1829"/>
                  </a:cubicBezTo>
                  <a:cubicBezTo>
                    <a:pt x="1634" y="1829"/>
                    <a:pt x="1682" y="1828"/>
                    <a:pt x="1731" y="1825"/>
                  </a:cubicBezTo>
                  <a:cubicBezTo>
                    <a:pt x="2637" y="1774"/>
                    <a:pt x="3329" y="1236"/>
                    <a:pt x="3303" y="620"/>
                  </a:cubicBezTo>
                  <a:cubicBezTo>
                    <a:pt x="3273" y="119"/>
                    <a:pt x="2800" y="0"/>
                    <a:pt x="2145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19"/>
            <p:cNvSpPr/>
            <p:nvPr/>
          </p:nvSpPr>
          <p:spPr>
            <a:xfrm>
              <a:off x="6446284" y="3741279"/>
              <a:ext cx="179176" cy="29807"/>
            </a:xfrm>
            <a:custGeom>
              <a:avLst/>
              <a:gdLst/>
              <a:ahLst/>
              <a:cxnLst/>
              <a:rect l="l" t="t" r="r" b="b"/>
              <a:pathLst>
                <a:path w="2687" h="447" extrusionOk="0">
                  <a:moveTo>
                    <a:pt x="13" y="145"/>
                  </a:moveTo>
                  <a:cubicBezTo>
                    <a:pt x="26" y="145"/>
                    <a:pt x="79" y="170"/>
                    <a:pt x="171" y="183"/>
                  </a:cubicBezTo>
                  <a:cubicBezTo>
                    <a:pt x="262" y="211"/>
                    <a:pt x="406" y="223"/>
                    <a:pt x="564" y="223"/>
                  </a:cubicBezTo>
                  <a:cubicBezTo>
                    <a:pt x="878" y="223"/>
                    <a:pt x="1271" y="195"/>
                    <a:pt x="1558" y="157"/>
                  </a:cubicBezTo>
                  <a:cubicBezTo>
                    <a:pt x="2162" y="91"/>
                    <a:pt x="2646" y="0"/>
                    <a:pt x="2674" y="66"/>
                  </a:cubicBezTo>
                  <a:cubicBezTo>
                    <a:pt x="2687" y="104"/>
                    <a:pt x="2567" y="170"/>
                    <a:pt x="2385" y="236"/>
                  </a:cubicBezTo>
                  <a:cubicBezTo>
                    <a:pt x="2187" y="302"/>
                    <a:pt x="1913" y="368"/>
                    <a:pt x="1599" y="406"/>
                  </a:cubicBezTo>
                  <a:cubicBezTo>
                    <a:pt x="1284" y="447"/>
                    <a:pt x="878" y="431"/>
                    <a:pt x="551" y="381"/>
                  </a:cubicBezTo>
                  <a:cubicBezTo>
                    <a:pt x="394" y="352"/>
                    <a:pt x="237" y="315"/>
                    <a:pt x="142" y="261"/>
                  </a:cubicBezTo>
                  <a:cubicBezTo>
                    <a:pt x="51" y="211"/>
                    <a:pt x="1" y="157"/>
                    <a:pt x="13" y="145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19"/>
            <p:cNvSpPr/>
            <p:nvPr/>
          </p:nvSpPr>
          <p:spPr>
            <a:xfrm>
              <a:off x="6506499" y="4124042"/>
              <a:ext cx="178309" cy="183510"/>
            </a:xfrm>
            <a:custGeom>
              <a:avLst/>
              <a:gdLst/>
              <a:ahLst/>
              <a:cxnLst/>
              <a:rect l="l" t="t" r="r" b="b"/>
              <a:pathLst>
                <a:path w="2674" h="2752" extrusionOk="0">
                  <a:moveTo>
                    <a:pt x="1648" y="0"/>
                  </a:moveTo>
                  <a:cubicBezTo>
                    <a:pt x="1202" y="0"/>
                    <a:pt x="703" y="315"/>
                    <a:pt x="406" y="840"/>
                  </a:cubicBezTo>
                  <a:cubicBezTo>
                    <a:pt x="0" y="1548"/>
                    <a:pt x="104" y="2346"/>
                    <a:pt x="617" y="2648"/>
                  </a:cubicBezTo>
                  <a:cubicBezTo>
                    <a:pt x="742" y="2719"/>
                    <a:pt x="881" y="2752"/>
                    <a:pt x="1026" y="2752"/>
                  </a:cubicBezTo>
                  <a:cubicBezTo>
                    <a:pt x="1472" y="2752"/>
                    <a:pt x="1971" y="2437"/>
                    <a:pt x="2268" y="1912"/>
                  </a:cubicBezTo>
                  <a:cubicBezTo>
                    <a:pt x="2674" y="1205"/>
                    <a:pt x="2570" y="406"/>
                    <a:pt x="2057" y="104"/>
                  </a:cubicBezTo>
                  <a:cubicBezTo>
                    <a:pt x="1932" y="34"/>
                    <a:pt x="1793" y="0"/>
                    <a:pt x="1648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19"/>
            <p:cNvSpPr/>
            <p:nvPr/>
          </p:nvSpPr>
          <p:spPr>
            <a:xfrm>
              <a:off x="6555378" y="4153783"/>
              <a:ext cx="83953" cy="133698"/>
            </a:xfrm>
            <a:custGeom>
              <a:avLst/>
              <a:gdLst/>
              <a:ahLst/>
              <a:cxnLst/>
              <a:rect l="l" t="t" r="r" b="b"/>
              <a:pathLst>
                <a:path w="1259" h="2005" extrusionOk="0">
                  <a:moveTo>
                    <a:pt x="0" y="1992"/>
                  </a:moveTo>
                  <a:cubicBezTo>
                    <a:pt x="0" y="1979"/>
                    <a:pt x="54" y="1951"/>
                    <a:pt x="132" y="1900"/>
                  </a:cubicBezTo>
                  <a:cubicBezTo>
                    <a:pt x="198" y="1847"/>
                    <a:pt x="302" y="1756"/>
                    <a:pt x="381" y="1636"/>
                  </a:cubicBezTo>
                  <a:cubicBezTo>
                    <a:pt x="459" y="1520"/>
                    <a:pt x="526" y="1375"/>
                    <a:pt x="551" y="1231"/>
                  </a:cubicBezTo>
                  <a:cubicBezTo>
                    <a:pt x="566" y="1086"/>
                    <a:pt x="538" y="916"/>
                    <a:pt x="538" y="771"/>
                  </a:cubicBezTo>
                  <a:cubicBezTo>
                    <a:pt x="538" y="614"/>
                    <a:pt x="551" y="457"/>
                    <a:pt x="617" y="315"/>
                  </a:cubicBezTo>
                  <a:cubicBezTo>
                    <a:pt x="658" y="249"/>
                    <a:pt x="695" y="183"/>
                    <a:pt x="749" y="130"/>
                  </a:cubicBezTo>
                  <a:cubicBezTo>
                    <a:pt x="802" y="92"/>
                    <a:pt x="865" y="51"/>
                    <a:pt x="919" y="38"/>
                  </a:cubicBezTo>
                  <a:cubicBezTo>
                    <a:pt x="1038" y="1"/>
                    <a:pt x="1129" y="26"/>
                    <a:pt x="1195" y="51"/>
                  </a:cubicBezTo>
                  <a:cubicBezTo>
                    <a:pt x="1246" y="92"/>
                    <a:pt x="1258" y="130"/>
                    <a:pt x="1246" y="142"/>
                  </a:cubicBezTo>
                  <a:cubicBezTo>
                    <a:pt x="1233" y="171"/>
                    <a:pt x="1129" y="130"/>
                    <a:pt x="997" y="208"/>
                  </a:cubicBezTo>
                  <a:cubicBezTo>
                    <a:pt x="931" y="249"/>
                    <a:pt x="865" y="300"/>
                    <a:pt x="840" y="406"/>
                  </a:cubicBezTo>
                  <a:cubicBezTo>
                    <a:pt x="802" y="498"/>
                    <a:pt x="787" y="630"/>
                    <a:pt x="787" y="759"/>
                  </a:cubicBezTo>
                  <a:cubicBezTo>
                    <a:pt x="787" y="903"/>
                    <a:pt x="802" y="1073"/>
                    <a:pt x="761" y="1271"/>
                  </a:cubicBezTo>
                  <a:cubicBezTo>
                    <a:pt x="724" y="1454"/>
                    <a:pt x="617" y="1624"/>
                    <a:pt x="500" y="1743"/>
                  </a:cubicBezTo>
                  <a:cubicBezTo>
                    <a:pt x="393" y="1860"/>
                    <a:pt x="264" y="1938"/>
                    <a:pt x="158" y="1966"/>
                  </a:cubicBezTo>
                  <a:cubicBezTo>
                    <a:pt x="66" y="2004"/>
                    <a:pt x="0" y="2004"/>
                    <a:pt x="0" y="1992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19"/>
            <p:cNvSpPr/>
            <p:nvPr/>
          </p:nvSpPr>
          <p:spPr>
            <a:xfrm>
              <a:off x="6734690" y="3844772"/>
              <a:ext cx="181710" cy="176642"/>
            </a:xfrm>
            <a:custGeom>
              <a:avLst/>
              <a:gdLst/>
              <a:ahLst/>
              <a:cxnLst/>
              <a:rect l="l" t="t" r="r" b="b"/>
              <a:pathLst>
                <a:path w="2725" h="2649" extrusionOk="0">
                  <a:moveTo>
                    <a:pt x="1001" y="0"/>
                  </a:moveTo>
                  <a:cubicBezTo>
                    <a:pt x="800" y="0"/>
                    <a:pt x="611" y="57"/>
                    <a:pt x="456" y="178"/>
                  </a:cubicBezTo>
                  <a:cubicBezTo>
                    <a:pt x="0" y="546"/>
                    <a:pt x="13" y="1345"/>
                    <a:pt x="510" y="1986"/>
                  </a:cubicBezTo>
                  <a:cubicBezTo>
                    <a:pt x="844" y="2409"/>
                    <a:pt x="1303" y="2649"/>
                    <a:pt x="1711" y="2649"/>
                  </a:cubicBezTo>
                  <a:cubicBezTo>
                    <a:pt x="1910" y="2649"/>
                    <a:pt x="2098" y="2592"/>
                    <a:pt x="2252" y="2471"/>
                  </a:cubicBezTo>
                  <a:cubicBezTo>
                    <a:pt x="2724" y="2103"/>
                    <a:pt x="2699" y="1304"/>
                    <a:pt x="2202" y="662"/>
                  </a:cubicBezTo>
                  <a:cubicBezTo>
                    <a:pt x="1875" y="240"/>
                    <a:pt x="1412" y="0"/>
                    <a:pt x="1001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19"/>
            <p:cNvSpPr/>
            <p:nvPr/>
          </p:nvSpPr>
          <p:spPr>
            <a:xfrm>
              <a:off x="6778301" y="3872312"/>
              <a:ext cx="99690" cy="125096"/>
            </a:xfrm>
            <a:custGeom>
              <a:avLst/>
              <a:gdLst/>
              <a:ahLst/>
              <a:cxnLst/>
              <a:rect l="l" t="t" r="r" b="b"/>
              <a:pathLst>
                <a:path w="1495" h="1876" extrusionOk="0">
                  <a:moveTo>
                    <a:pt x="1454" y="1875"/>
                  </a:moveTo>
                  <a:cubicBezTo>
                    <a:pt x="1441" y="1875"/>
                    <a:pt x="1441" y="1809"/>
                    <a:pt x="1416" y="1718"/>
                  </a:cubicBezTo>
                  <a:cubicBezTo>
                    <a:pt x="1391" y="1627"/>
                    <a:pt x="1350" y="1507"/>
                    <a:pt x="1271" y="1391"/>
                  </a:cubicBezTo>
                  <a:cubicBezTo>
                    <a:pt x="1205" y="1272"/>
                    <a:pt x="1089" y="1155"/>
                    <a:pt x="957" y="1077"/>
                  </a:cubicBezTo>
                  <a:cubicBezTo>
                    <a:pt x="825" y="1010"/>
                    <a:pt x="667" y="970"/>
                    <a:pt x="538" y="904"/>
                  </a:cubicBezTo>
                  <a:cubicBezTo>
                    <a:pt x="394" y="853"/>
                    <a:pt x="249" y="775"/>
                    <a:pt x="145" y="668"/>
                  </a:cubicBezTo>
                  <a:cubicBezTo>
                    <a:pt x="92" y="605"/>
                    <a:pt x="54" y="539"/>
                    <a:pt x="26" y="473"/>
                  </a:cubicBezTo>
                  <a:cubicBezTo>
                    <a:pt x="1" y="407"/>
                    <a:pt x="1" y="341"/>
                    <a:pt x="1" y="275"/>
                  </a:cubicBezTo>
                  <a:cubicBezTo>
                    <a:pt x="13" y="158"/>
                    <a:pt x="67" y="79"/>
                    <a:pt x="117" y="39"/>
                  </a:cubicBezTo>
                  <a:cubicBezTo>
                    <a:pt x="170" y="1"/>
                    <a:pt x="211" y="1"/>
                    <a:pt x="224" y="13"/>
                  </a:cubicBezTo>
                  <a:cubicBezTo>
                    <a:pt x="249" y="54"/>
                    <a:pt x="170" y="117"/>
                    <a:pt x="183" y="275"/>
                  </a:cubicBezTo>
                  <a:cubicBezTo>
                    <a:pt x="196" y="353"/>
                    <a:pt x="224" y="419"/>
                    <a:pt x="303" y="498"/>
                  </a:cubicBezTo>
                  <a:cubicBezTo>
                    <a:pt x="381" y="564"/>
                    <a:pt x="485" y="630"/>
                    <a:pt x="617" y="683"/>
                  </a:cubicBezTo>
                  <a:cubicBezTo>
                    <a:pt x="746" y="734"/>
                    <a:pt x="919" y="787"/>
                    <a:pt x="1076" y="891"/>
                  </a:cubicBezTo>
                  <a:cubicBezTo>
                    <a:pt x="1234" y="1010"/>
                    <a:pt x="1350" y="1155"/>
                    <a:pt x="1416" y="1312"/>
                  </a:cubicBezTo>
                  <a:cubicBezTo>
                    <a:pt x="1482" y="1470"/>
                    <a:pt x="1495" y="1611"/>
                    <a:pt x="1495" y="1718"/>
                  </a:cubicBezTo>
                  <a:cubicBezTo>
                    <a:pt x="1495" y="1822"/>
                    <a:pt x="1469" y="1875"/>
                    <a:pt x="1454" y="1875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19"/>
            <p:cNvSpPr/>
            <p:nvPr/>
          </p:nvSpPr>
          <p:spPr>
            <a:xfrm>
              <a:off x="6604457" y="4272480"/>
              <a:ext cx="229921" cy="157037"/>
            </a:xfrm>
            <a:custGeom>
              <a:avLst/>
              <a:gdLst/>
              <a:ahLst/>
              <a:cxnLst/>
              <a:rect l="l" t="t" r="r" b="b"/>
              <a:pathLst>
                <a:path w="3448" h="2355" extrusionOk="0">
                  <a:moveTo>
                    <a:pt x="2208" y="0"/>
                  </a:moveTo>
                  <a:cubicBezTo>
                    <a:pt x="1885" y="0"/>
                    <a:pt x="1523" y="95"/>
                    <a:pt x="1180" y="290"/>
                  </a:cubicBezTo>
                  <a:cubicBezTo>
                    <a:pt x="393" y="737"/>
                    <a:pt x="0" y="1523"/>
                    <a:pt x="302" y="2058"/>
                  </a:cubicBezTo>
                  <a:cubicBezTo>
                    <a:pt x="419" y="2269"/>
                    <a:pt x="589" y="2355"/>
                    <a:pt x="800" y="2355"/>
                  </a:cubicBezTo>
                  <a:cubicBezTo>
                    <a:pt x="1128" y="2355"/>
                    <a:pt x="1554" y="2147"/>
                    <a:pt x="2032" y="1875"/>
                  </a:cubicBezTo>
                  <a:cubicBezTo>
                    <a:pt x="2818" y="1429"/>
                    <a:pt x="3447" y="985"/>
                    <a:pt x="3145" y="460"/>
                  </a:cubicBezTo>
                  <a:cubicBezTo>
                    <a:pt x="2976" y="157"/>
                    <a:pt x="2623" y="0"/>
                    <a:pt x="2208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19"/>
            <p:cNvSpPr/>
            <p:nvPr/>
          </p:nvSpPr>
          <p:spPr>
            <a:xfrm>
              <a:off x="6648935" y="4324093"/>
              <a:ext cx="158171" cy="89221"/>
            </a:xfrm>
            <a:custGeom>
              <a:avLst/>
              <a:gdLst/>
              <a:ahLst/>
              <a:cxnLst/>
              <a:rect l="l" t="t" r="r" b="b"/>
              <a:pathLst>
                <a:path w="2372" h="1338" extrusionOk="0">
                  <a:moveTo>
                    <a:pt x="2372" y="42"/>
                  </a:moveTo>
                  <a:cubicBezTo>
                    <a:pt x="2372" y="54"/>
                    <a:pt x="2309" y="54"/>
                    <a:pt x="2214" y="79"/>
                  </a:cubicBezTo>
                  <a:cubicBezTo>
                    <a:pt x="2123" y="104"/>
                    <a:pt x="1994" y="145"/>
                    <a:pt x="1849" y="224"/>
                  </a:cubicBezTo>
                  <a:cubicBezTo>
                    <a:pt x="1560" y="356"/>
                    <a:pt x="1220" y="551"/>
                    <a:pt x="972" y="708"/>
                  </a:cubicBezTo>
                  <a:cubicBezTo>
                    <a:pt x="459" y="1048"/>
                    <a:pt x="79" y="1337"/>
                    <a:pt x="28" y="1284"/>
                  </a:cubicBezTo>
                  <a:cubicBezTo>
                    <a:pt x="0" y="1246"/>
                    <a:pt x="66" y="1142"/>
                    <a:pt x="211" y="998"/>
                  </a:cubicBezTo>
                  <a:cubicBezTo>
                    <a:pt x="355" y="853"/>
                    <a:pt x="563" y="683"/>
                    <a:pt x="840" y="513"/>
                  </a:cubicBezTo>
                  <a:cubicBezTo>
                    <a:pt x="1101" y="340"/>
                    <a:pt x="1481" y="170"/>
                    <a:pt x="1796" y="79"/>
                  </a:cubicBezTo>
                  <a:cubicBezTo>
                    <a:pt x="1941" y="26"/>
                    <a:pt x="2098" y="1"/>
                    <a:pt x="2202" y="1"/>
                  </a:cubicBezTo>
                  <a:cubicBezTo>
                    <a:pt x="2321" y="1"/>
                    <a:pt x="2372" y="42"/>
                    <a:pt x="2372" y="42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19"/>
            <p:cNvSpPr/>
            <p:nvPr/>
          </p:nvSpPr>
          <p:spPr>
            <a:xfrm>
              <a:off x="6692746" y="4029819"/>
              <a:ext cx="177309" cy="157637"/>
            </a:xfrm>
            <a:custGeom>
              <a:avLst/>
              <a:gdLst/>
              <a:ahLst/>
              <a:cxnLst/>
              <a:rect l="l" t="t" r="r" b="b"/>
              <a:pathLst>
                <a:path w="2659" h="2364" extrusionOk="0">
                  <a:moveTo>
                    <a:pt x="948" y="0"/>
                  </a:moveTo>
                  <a:cubicBezTo>
                    <a:pt x="728" y="0"/>
                    <a:pt x="528" y="68"/>
                    <a:pt x="378" y="209"/>
                  </a:cubicBezTo>
                  <a:cubicBezTo>
                    <a:pt x="0" y="586"/>
                    <a:pt x="117" y="1322"/>
                    <a:pt x="629" y="1860"/>
                  </a:cubicBezTo>
                  <a:cubicBezTo>
                    <a:pt x="949" y="2187"/>
                    <a:pt x="1350" y="2364"/>
                    <a:pt x="1702" y="2364"/>
                  </a:cubicBezTo>
                  <a:cubicBezTo>
                    <a:pt x="1925" y="2364"/>
                    <a:pt x="2128" y="2293"/>
                    <a:pt x="2281" y="2146"/>
                  </a:cubicBezTo>
                  <a:cubicBezTo>
                    <a:pt x="2658" y="1781"/>
                    <a:pt x="2542" y="1045"/>
                    <a:pt x="2029" y="507"/>
                  </a:cubicBezTo>
                  <a:cubicBezTo>
                    <a:pt x="1706" y="177"/>
                    <a:pt x="1302" y="0"/>
                    <a:pt x="948" y="0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19"/>
            <p:cNvSpPr/>
            <p:nvPr/>
          </p:nvSpPr>
          <p:spPr>
            <a:xfrm>
              <a:off x="6475025" y="3886316"/>
              <a:ext cx="229921" cy="157104"/>
            </a:xfrm>
            <a:custGeom>
              <a:avLst/>
              <a:gdLst/>
              <a:ahLst/>
              <a:cxnLst/>
              <a:rect l="l" t="t" r="r" b="b"/>
              <a:pathLst>
                <a:path w="3448" h="2356" extrusionOk="0">
                  <a:moveTo>
                    <a:pt x="2202" y="0"/>
                  </a:moveTo>
                  <a:cubicBezTo>
                    <a:pt x="1878" y="0"/>
                    <a:pt x="1518" y="94"/>
                    <a:pt x="1180" y="288"/>
                  </a:cubicBezTo>
                  <a:cubicBezTo>
                    <a:pt x="394" y="734"/>
                    <a:pt x="1" y="1521"/>
                    <a:pt x="303" y="2059"/>
                  </a:cubicBezTo>
                  <a:cubicBezTo>
                    <a:pt x="421" y="2270"/>
                    <a:pt x="592" y="2355"/>
                    <a:pt x="803" y="2355"/>
                  </a:cubicBezTo>
                  <a:cubicBezTo>
                    <a:pt x="1131" y="2355"/>
                    <a:pt x="1555" y="2150"/>
                    <a:pt x="2032" y="1889"/>
                  </a:cubicBezTo>
                  <a:cubicBezTo>
                    <a:pt x="2819" y="1442"/>
                    <a:pt x="3448" y="995"/>
                    <a:pt x="3146" y="458"/>
                  </a:cubicBezTo>
                  <a:cubicBezTo>
                    <a:pt x="2976" y="156"/>
                    <a:pt x="2619" y="0"/>
                    <a:pt x="2202" y="0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19"/>
            <p:cNvSpPr/>
            <p:nvPr/>
          </p:nvSpPr>
          <p:spPr>
            <a:xfrm>
              <a:off x="6519703" y="3937795"/>
              <a:ext cx="158238" cy="89155"/>
            </a:xfrm>
            <a:custGeom>
              <a:avLst/>
              <a:gdLst/>
              <a:ahLst/>
              <a:cxnLst/>
              <a:rect l="l" t="t" r="r" b="b"/>
              <a:pathLst>
                <a:path w="2373" h="1337" extrusionOk="0">
                  <a:moveTo>
                    <a:pt x="2372" y="54"/>
                  </a:moveTo>
                  <a:cubicBezTo>
                    <a:pt x="2372" y="66"/>
                    <a:pt x="2306" y="66"/>
                    <a:pt x="2215" y="79"/>
                  </a:cubicBezTo>
                  <a:cubicBezTo>
                    <a:pt x="2124" y="107"/>
                    <a:pt x="1992" y="157"/>
                    <a:pt x="1847" y="223"/>
                  </a:cubicBezTo>
                  <a:cubicBezTo>
                    <a:pt x="1557" y="368"/>
                    <a:pt x="1218" y="551"/>
                    <a:pt x="969" y="724"/>
                  </a:cubicBezTo>
                  <a:cubicBezTo>
                    <a:pt x="457" y="1051"/>
                    <a:pt x="79" y="1337"/>
                    <a:pt x="26" y="1287"/>
                  </a:cubicBezTo>
                  <a:cubicBezTo>
                    <a:pt x="1" y="1258"/>
                    <a:pt x="63" y="1154"/>
                    <a:pt x="208" y="1010"/>
                  </a:cubicBezTo>
                  <a:cubicBezTo>
                    <a:pt x="353" y="865"/>
                    <a:pt x="564" y="683"/>
                    <a:pt x="837" y="513"/>
                  </a:cubicBezTo>
                  <a:cubicBezTo>
                    <a:pt x="1101" y="343"/>
                    <a:pt x="1479" y="173"/>
                    <a:pt x="1793" y="79"/>
                  </a:cubicBezTo>
                  <a:cubicBezTo>
                    <a:pt x="1938" y="28"/>
                    <a:pt x="2095" y="0"/>
                    <a:pt x="2202" y="0"/>
                  </a:cubicBezTo>
                  <a:cubicBezTo>
                    <a:pt x="2319" y="16"/>
                    <a:pt x="2372" y="41"/>
                    <a:pt x="2372" y="54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">
  <p:cSld name="CUSTOM_2">
    <p:bg>
      <p:bgPr>
        <a:solidFill>
          <a:schemeClr val="dk2"/>
        </a:solidFill>
        <a:effectLst/>
      </p:bgPr>
    </p:bg>
    <p:spTree>
      <p:nvGrpSpPr>
        <p:cNvPr id="1" name="Shape 1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7" name="Google Shape;1437;p33"/>
          <p:cNvGrpSpPr/>
          <p:nvPr/>
        </p:nvGrpSpPr>
        <p:grpSpPr>
          <a:xfrm>
            <a:off x="2850148" y="3142182"/>
            <a:ext cx="1254041" cy="1161963"/>
            <a:chOff x="7893253" y="3121156"/>
            <a:chExt cx="856410" cy="793528"/>
          </a:xfrm>
        </p:grpSpPr>
        <p:sp>
          <p:nvSpPr>
            <p:cNvPr id="1438" name="Google Shape;1438;p33"/>
            <p:cNvSpPr/>
            <p:nvPr/>
          </p:nvSpPr>
          <p:spPr>
            <a:xfrm>
              <a:off x="8310225" y="3121156"/>
              <a:ext cx="439438" cy="588340"/>
            </a:xfrm>
            <a:custGeom>
              <a:avLst/>
              <a:gdLst/>
              <a:ahLst/>
              <a:cxnLst/>
              <a:rect l="l" t="t" r="r" b="b"/>
              <a:pathLst>
                <a:path w="6590" h="8823" extrusionOk="0">
                  <a:moveTo>
                    <a:pt x="654" y="16"/>
                  </a:moveTo>
                  <a:cubicBezTo>
                    <a:pt x="642" y="0"/>
                    <a:pt x="629" y="0"/>
                    <a:pt x="629" y="0"/>
                  </a:cubicBezTo>
                  <a:cubicBezTo>
                    <a:pt x="629" y="0"/>
                    <a:pt x="0" y="3737"/>
                    <a:pt x="1258" y="6108"/>
                  </a:cubicBezTo>
                  <a:cubicBezTo>
                    <a:pt x="2397" y="8256"/>
                    <a:pt x="5017" y="8744"/>
                    <a:pt x="5504" y="8807"/>
                  </a:cubicBezTo>
                  <a:cubicBezTo>
                    <a:pt x="5555" y="8823"/>
                    <a:pt x="5583" y="8823"/>
                    <a:pt x="5583" y="8823"/>
                  </a:cubicBezTo>
                  <a:cubicBezTo>
                    <a:pt x="5583" y="8823"/>
                    <a:pt x="6589" y="6319"/>
                    <a:pt x="5331" y="3948"/>
                  </a:cubicBezTo>
                  <a:cubicBezTo>
                    <a:pt x="4139" y="1692"/>
                    <a:pt x="956" y="158"/>
                    <a:pt x="654" y="16"/>
                  </a:cubicBez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1439;p33"/>
            <p:cNvSpPr/>
            <p:nvPr/>
          </p:nvSpPr>
          <p:spPr>
            <a:xfrm>
              <a:off x="7992879" y="3473512"/>
              <a:ext cx="435237" cy="425568"/>
            </a:xfrm>
            <a:custGeom>
              <a:avLst/>
              <a:gdLst/>
              <a:ahLst/>
              <a:cxnLst/>
              <a:rect l="l" t="t" r="r" b="b"/>
              <a:pathLst>
                <a:path w="6527" h="6382" extrusionOk="0">
                  <a:moveTo>
                    <a:pt x="13" y="0"/>
                  </a:moveTo>
                  <a:lnTo>
                    <a:pt x="0" y="0"/>
                  </a:lnTo>
                  <a:cubicBezTo>
                    <a:pt x="0" y="0"/>
                    <a:pt x="419" y="3249"/>
                    <a:pt x="2057" y="4888"/>
                  </a:cubicBezTo>
                  <a:cubicBezTo>
                    <a:pt x="3539" y="6382"/>
                    <a:pt x="5832" y="6118"/>
                    <a:pt x="6253" y="6055"/>
                  </a:cubicBezTo>
                  <a:cubicBezTo>
                    <a:pt x="6291" y="6055"/>
                    <a:pt x="6316" y="6039"/>
                    <a:pt x="6316" y="6039"/>
                  </a:cubicBezTo>
                  <a:cubicBezTo>
                    <a:pt x="6316" y="6039"/>
                    <a:pt x="6527" y="3708"/>
                    <a:pt x="4888" y="2070"/>
                  </a:cubicBezTo>
                  <a:cubicBezTo>
                    <a:pt x="3328" y="497"/>
                    <a:pt x="302" y="38"/>
                    <a:pt x="13" y="0"/>
                  </a:cubicBez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40;p33"/>
            <p:cNvSpPr/>
            <p:nvPr/>
          </p:nvSpPr>
          <p:spPr>
            <a:xfrm>
              <a:off x="8211400" y="3155298"/>
              <a:ext cx="439704" cy="587339"/>
            </a:xfrm>
            <a:custGeom>
              <a:avLst/>
              <a:gdLst/>
              <a:ahLst/>
              <a:cxnLst/>
              <a:rect l="l" t="t" r="r" b="b"/>
              <a:pathLst>
                <a:path w="6594" h="8808" extrusionOk="0">
                  <a:moveTo>
                    <a:pt x="630" y="1"/>
                  </a:moveTo>
                  <a:cubicBezTo>
                    <a:pt x="630" y="1"/>
                    <a:pt x="1" y="3734"/>
                    <a:pt x="1259" y="6093"/>
                  </a:cubicBezTo>
                  <a:cubicBezTo>
                    <a:pt x="2397" y="8245"/>
                    <a:pt x="5021" y="8729"/>
                    <a:pt x="5505" y="8795"/>
                  </a:cubicBezTo>
                  <a:cubicBezTo>
                    <a:pt x="5543" y="8808"/>
                    <a:pt x="5571" y="8808"/>
                    <a:pt x="5571" y="8808"/>
                  </a:cubicBezTo>
                  <a:cubicBezTo>
                    <a:pt x="5571" y="8808"/>
                    <a:pt x="6593" y="6304"/>
                    <a:pt x="5335" y="3932"/>
                  </a:cubicBezTo>
                  <a:cubicBezTo>
                    <a:pt x="4140" y="1677"/>
                    <a:pt x="944" y="146"/>
                    <a:pt x="655" y="1"/>
                  </a:cubicBezTo>
                  <a:close/>
                </a:path>
              </a:pathLst>
            </a:custGeom>
            <a:solidFill>
              <a:srgbClr val="0069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33"/>
            <p:cNvSpPr/>
            <p:nvPr/>
          </p:nvSpPr>
          <p:spPr>
            <a:xfrm>
              <a:off x="8255012" y="3155298"/>
              <a:ext cx="396094" cy="587339"/>
            </a:xfrm>
            <a:custGeom>
              <a:avLst/>
              <a:gdLst/>
              <a:ahLst/>
              <a:cxnLst/>
              <a:rect l="l" t="t" r="r" b="b"/>
              <a:pathLst>
                <a:path w="5940" h="8808" extrusionOk="0">
                  <a:moveTo>
                    <a:pt x="1" y="1"/>
                  </a:moveTo>
                  <a:lnTo>
                    <a:pt x="4851" y="8795"/>
                  </a:lnTo>
                  <a:cubicBezTo>
                    <a:pt x="4889" y="8808"/>
                    <a:pt x="4917" y="8808"/>
                    <a:pt x="4917" y="8808"/>
                  </a:cubicBezTo>
                  <a:cubicBezTo>
                    <a:pt x="4917" y="8808"/>
                    <a:pt x="5939" y="6304"/>
                    <a:pt x="4681" y="3932"/>
                  </a:cubicBezTo>
                  <a:cubicBezTo>
                    <a:pt x="3486" y="1677"/>
                    <a:pt x="290" y="146"/>
                    <a:pt x="1" y="1"/>
                  </a:cubicBezTo>
                  <a:close/>
                </a:path>
              </a:pathLst>
            </a:custGeom>
            <a:solidFill>
              <a:srgbClr val="509C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33"/>
            <p:cNvSpPr/>
            <p:nvPr/>
          </p:nvSpPr>
          <p:spPr>
            <a:xfrm>
              <a:off x="7893253" y="3506654"/>
              <a:ext cx="436104" cy="408030"/>
            </a:xfrm>
            <a:custGeom>
              <a:avLst/>
              <a:gdLst/>
              <a:ahLst/>
              <a:cxnLst/>
              <a:rect l="l" t="t" r="r" b="b"/>
              <a:pathLst>
                <a:path w="6540" h="6119" extrusionOk="0">
                  <a:moveTo>
                    <a:pt x="0" y="0"/>
                  </a:moveTo>
                  <a:cubicBezTo>
                    <a:pt x="0" y="0"/>
                    <a:pt x="434" y="3249"/>
                    <a:pt x="2070" y="4900"/>
                  </a:cubicBezTo>
                  <a:cubicBezTo>
                    <a:pt x="3102" y="5933"/>
                    <a:pt x="4528" y="6119"/>
                    <a:pt x="5441" y="6119"/>
                  </a:cubicBezTo>
                  <a:cubicBezTo>
                    <a:pt x="5838" y="6119"/>
                    <a:pt x="6138" y="6084"/>
                    <a:pt x="6266" y="6067"/>
                  </a:cubicBezTo>
                  <a:cubicBezTo>
                    <a:pt x="6303" y="6055"/>
                    <a:pt x="6332" y="6055"/>
                    <a:pt x="6332" y="6055"/>
                  </a:cubicBezTo>
                  <a:cubicBezTo>
                    <a:pt x="6332" y="6055"/>
                    <a:pt x="6539" y="3721"/>
                    <a:pt x="4901" y="2070"/>
                  </a:cubicBezTo>
                  <a:cubicBezTo>
                    <a:pt x="3328" y="510"/>
                    <a:pt x="302" y="38"/>
                    <a:pt x="26" y="0"/>
                  </a:cubicBezTo>
                  <a:close/>
                </a:path>
              </a:pathLst>
            </a:custGeom>
            <a:solidFill>
              <a:srgbClr val="0069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33"/>
            <p:cNvSpPr/>
            <p:nvPr/>
          </p:nvSpPr>
          <p:spPr>
            <a:xfrm>
              <a:off x="7894920" y="3506654"/>
              <a:ext cx="434436" cy="404629"/>
            </a:xfrm>
            <a:custGeom>
              <a:avLst/>
              <a:gdLst/>
              <a:ahLst/>
              <a:cxnLst/>
              <a:rect l="l" t="t" r="r" b="b"/>
              <a:pathLst>
                <a:path w="6515" h="6068" extrusionOk="0">
                  <a:moveTo>
                    <a:pt x="1" y="0"/>
                  </a:moveTo>
                  <a:lnTo>
                    <a:pt x="6241" y="6067"/>
                  </a:lnTo>
                  <a:cubicBezTo>
                    <a:pt x="6278" y="6055"/>
                    <a:pt x="6307" y="6055"/>
                    <a:pt x="6307" y="6055"/>
                  </a:cubicBezTo>
                  <a:cubicBezTo>
                    <a:pt x="6307" y="6055"/>
                    <a:pt x="6514" y="3721"/>
                    <a:pt x="4876" y="2070"/>
                  </a:cubicBezTo>
                  <a:cubicBezTo>
                    <a:pt x="3303" y="510"/>
                    <a:pt x="277" y="38"/>
                    <a:pt x="1" y="0"/>
                  </a:cubicBezTo>
                  <a:close/>
                </a:path>
              </a:pathLst>
            </a:custGeom>
            <a:solidFill>
              <a:srgbClr val="509C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44" name="Google Shape;1444;p33"/>
          <p:cNvGrpSpPr/>
          <p:nvPr/>
        </p:nvGrpSpPr>
        <p:grpSpPr>
          <a:xfrm>
            <a:off x="2752588" y="1437961"/>
            <a:ext cx="3466030" cy="3105911"/>
            <a:chOff x="1259573" y="3375920"/>
            <a:chExt cx="1882382" cy="1686803"/>
          </a:xfrm>
        </p:grpSpPr>
        <p:sp>
          <p:nvSpPr>
            <p:cNvPr id="1445" name="Google Shape;1445;p33"/>
            <p:cNvSpPr/>
            <p:nvPr/>
          </p:nvSpPr>
          <p:spPr>
            <a:xfrm>
              <a:off x="1358331" y="3375920"/>
              <a:ext cx="1783624" cy="1664862"/>
            </a:xfrm>
            <a:custGeom>
              <a:avLst/>
              <a:gdLst/>
              <a:ahLst/>
              <a:cxnLst/>
              <a:rect l="l" t="t" r="r" b="b"/>
              <a:pathLst>
                <a:path w="26748" h="24967" extrusionOk="0">
                  <a:moveTo>
                    <a:pt x="26094" y="21611"/>
                  </a:moveTo>
                  <a:lnTo>
                    <a:pt x="18715" y="14758"/>
                  </a:lnTo>
                  <a:cubicBezTo>
                    <a:pt x="18193" y="14258"/>
                    <a:pt x="17969" y="13512"/>
                    <a:pt x="18152" y="12817"/>
                  </a:cubicBezTo>
                  <a:cubicBezTo>
                    <a:pt x="18649" y="10983"/>
                    <a:pt x="18086" y="8911"/>
                    <a:pt x="15884" y="6866"/>
                  </a:cubicBezTo>
                  <a:cubicBezTo>
                    <a:pt x="12582" y="3787"/>
                    <a:pt x="8600" y="0"/>
                    <a:pt x="4681" y="4271"/>
                  </a:cubicBezTo>
                  <a:cubicBezTo>
                    <a:pt x="1" y="9370"/>
                    <a:pt x="4838" y="12241"/>
                    <a:pt x="8141" y="15321"/>
                  </a:cubicBezTo>
                  <a:cubicBezTo>
                    <a:pt x="10342" y="17365"/>
                    <a:pt x="12437" y="17758"/>
                    <a:pt x="14220" y="17117"/>
                  </a:cubicBezTo>
                  <a:cubicBezTo>
                    <a:pt x="14890" y="16881"/>
                    <a:pt x="15648" y="17038"/>
                    <a:pt x="16174" y="17522"/>
                  </a:cubicBezTo>
                  <a:lnTo>
                    <a:pt x="23552" y="24388"/>
                  </a:lnTo>
                  <a:cubicBezTo>
                    <a:pt x="24169" y="24967"/>
                    <a:pt x="25137" y="24926"/>
                    <a:pt x="25713" y="24310"/>
                  </a:cubicBezTo>
                  <a:lnTo>
                    <a:pt x="26185" y="23787"/>
                  </a:lnTo>
                  <a:cubicBezTo>
                    <a:pt x="26748" y="23171"/>
                    <a:pt x="26710" y="22187"/>
                    <a:pt x="26094" y="21611"/>
                  </a:cubicBez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446;p33"/>
            <p:cNvSpPr/>
            <p:nvPr/>
          </p:nvSpPr>
          <p:spPr>
            <a:xfrm>
              <a:off x="1561185" y="3460692"/>
              <a:ext cx="111893" cy="164239"/>
            </a:xfrm>
            <a:custGeom>
              <a:avLst/>
              <a:gdLst/>
              <a:ahLst/>
              <a:cxnLst/>
              <a:rect l="l" t="t" r="r" b="b"/>
              <a:pathLst>
                <a:path w="1678" h="2463" extrusionOk="0">
                  <a:moveTo>
                    <a:pt x="812" y="2450"/>
                  </a:moveTo>
                  <a:cubicBezTo>
                    <a:pt x="1271" y="2463"/>
                    <a:pt x="1652" y="1925"/>
                    <a:pt x="1665" y="1243"/>
                  </a:cubicBezTo>
                  <a:cubicBezTo>
                    <a:pt x="1677" y="576"/>
                    <a:pt x="1309" y="13"/>
                    <a:pt x="853" y="13"/>
                  </a:cubicBezTo>
                  <a:cubicBezTo>
                    <a:pt x="406" y="0"/>
                    <a:pt x="26" y="535"/>
                    <a:pt x="13" y="1205"/>
                  </a:cubicBezTo>
                  <a:cubicBezTo>
                    <a:pt x="1" y="1887"/>
                    <a:pt x="366" y="2450"/>
                    <a:pt x="812" y="2450"/>
                  </a:cubicBez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447;p33"/>
            <p:cNvSpPr/>
            <p:nvPr/>
          </p:nvSpPr>
          <p:spPr>
            <a:xfrm>
              <a:off x="1405613" y="3600490"/>
              <a:ext cx="143301" cy="132832"/>
            </a:xfrm>
            <a:custGeom>
              <a:avLst/>
              <a:gdLst/>
              <a:ahLst/>
              <a:cxnLst/>
              <a:rect l="l" t="t" r="r" b="b"/>
              <a:pathLst>
                <a:path w="2149" h="1992" extrusionOk="0">
                  <a:moveTo>
                    <a:pt x="592" y="1585"/>
                  </a:moveTo>
                  <a:cubicBezTo>
                    <a:pt x="1035" y="1966"/>
                    <a:pt x="1614" y="1991"/>
                    <a:pt x="1875" y="1677"/>
                  </a:cubicBezTo>
                  <a:cubicBezTo>
                    <a:pt x="2149" y="1350"/>
                    <a:pt x="2007" y="787"/>
                    <a:pt x="1560" y="406"/>
                  </a:cubicBezTo>
                  <a:cubicBezTo>
                    <a:pt x="1114" y="38"/>
                    <a:pt x="538" y="0"/>
                    <a:pt x="277" y="327"/>
                  </a:cubicBezTo>
                  <a:cubicBezTo>
                    <a:pt x="0" y="655"/>
                    <a:pt x="145" y="1218"/>
                    <a:pt x="592" y="1585"/>
                  </a:cubicBez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448;p33"/>
            <p:cNvSpPr/>
            <p:nvPr/>
          </p:nvSpPr>
          <p:spPr>
            <a:xfrm>
              <a:off x="1259573" y="3566635"/>
              <a:ext cx="1783824" cy="1496089"/>
            </a:xfrm>
            <a:custGeom>
              <a:avLst/>
              <a:gdLst/>
              <a:ahLst/>
              <a:cxnLst/>
              <a:rect l="l" t="t" r="r" b="b"/>
              <a:pathLst>
                <a:path w="26751" h="22436" extrusionOk="0">
                  <a:moveTo>
                    <a:pt x="8446" y="1"/>
                  </a:moveTo>
                  <a:cubicBezTo>
                    <a:pt x="7201" y="1"/>
                    <a:pt x="5937" y="541"/>
                    <a:pt x="4680" y="1912"/>
                  </a:cubicBezTo>
                  <a:cubicBezTo>
                    <a:pt x="0" y="7010"/>
                    <a:pt x="4825" y="9878"/>
                    <a:pt x="8140" y="12958"/>
                  </a:cubicBezTo>
                  <a:cubicBezTo>
                    <a:pt x="9717" y="14422"/>
                    <a:pt x="11233" y="15046"/>
                    <a:pt x="12627" y="15046"/>
                  </a:cubicBezTo>
                  <a:cubicBezTo>
                    <a:pt x="13178" y="15046"/>
                    <a:pt x="13711" y="14948"/>
                    <a:pt x="14220" y="14766"/>
                  </a:cubicBezTo>
                  <a:cubicBezTo>
                    <a:pt x="14430" y="14688"/>
                    <a:pt x="14648" y="14650"/>
                    <a:pt x="14865" y="14650"/>
                  </a:cubicBezTo>
                  <a:cubicBezTo>
                    <a:pt x="15338" y="14650"/>
                    <a:pt x="15804" y="14831"/>
                    <a:pt x="16173" y="15172"/>
                  </a:cubicBezTo>
                  <a:lnTo>
                    <a:pt x="23552" y="22028"/>
                  </a:lnTo>
                  <a:cubicBezTo>
                    <a:pt x="23845" y="22302"/>
                    <a:pt x="24217" y="22436"/>
                    <a:pt x="24589" y="22436"/>
                  </a:cubicBezTo>
                  <a:cubicBezTo>
                    <a:pt x="25000" y="22436"/>
                    <a:pt x="25410" y="22272"/>
                    <a:pt x="25713" y="21950"/>
                  </a:cubicBezTo>
                  <a:lnTo>
                    <a:pt x="26184" y="21437"/>
                  </a:lnTo>
                  <a:cubicBezTo>
                    <a:pt x="26751" y="20808"/>
                    <a:pt x="26710" y="19839"/>
                    <a:pt x="26093" y="19261"/>
                  </a:cubicBezTo>
                  <a:lnTo>
                    <a:pt x="18714" y="12395"/>
                  </a:lnTo>
                  <a:cubicBezTo>
                    <a:pt x="18180" y="11910"/>
                    <a:pt x="17969" y="11162"/>
                    <a:pt x="18151" y="10470"/>
                  </a:cubicBezTo>
                  <a:cubicBezTo>
                    <a:pt x="18652" y="8620"/>
                    <a:pt x="18085" y="6551"/>
                    <a:pt x="15884" y="4506"/>
                  </a:cubicBezTo>
                  <a:cubicBezTo>
                    <a:pt x="13640" y="2423"/>
                    <a:pt x="11084" y="1"/>
                    <a:pt x="8446" y="1"/>
                  </a:cubicBezTo>
                  <a:close/>
                </a:path>
              </a:pathLst>
            </a:custGeom>
            <a:solidFill>
              <a:srgbClr val="FFB8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449;p33"/>
            <p:cNvSpPr/>
            <p:nvPr/>
          </p:nvSpPr>
          <p:spPr>
            <a:xfrm>
              <a:off x="1315587" y="3601177"/>
              <a:ext cx="1187749" cy="936156"/>
            </a:xfrm>
            <a:custGeom>
              <a:avLst/>
              <a:gdLst/>
              <a:ahLst/>
              <a:cxnLst/>
              <a:rect l="l" t="t" r="r" b="b"/>
              <a:pathLst>
                <a:path w="17812" h="14039" extrusionOk="0">
                  <a:moveTo>
                    <a:pt x="7707" y="0"/>
                  </a:moveTo>
                  <a:cubicBezTo>
                    <a:pt x="6543" y="0"/>
                    <a:pt x="5371" y="495"/>
                    <a:pt x="4221" y="1746"/>
                  </a:cubicBezTo>
                  <a:cubicBezTo>
                    <a:pt x="0" y="6360"/>
                    <a:pt x="4366" y="9216"/>
                    <a:pt x="7457" y="12087"/>
                  </a:cubicBezTo>
                  <a:cubicBezTo>
                    <a:pt x="8932" y="13456"/>
                    <a:pt x="10355" y="14039"/>
                    <a:pt x="11656" y="14039"/>
                  </a:cubicBezTo>
                  <a:cubicBezTo>
                    <a:pt x="13095" y="14039"/>
                    <a:pt x="14385" y="13328"/>
                    <a:pt x="15437" y="12178"/>
                  </a:cubicBezTo>
                  <a:cubicBezTo>
                    <a:pt x="17444" y="10002"/>
                    <a:pt x="17812" y="7068"/>
                    <a:pt x="14717" y="4183"/>
                  </a:cubicBezTo>
                  <a:cubicBezTo>
                    <a:pt x="12607" y="2226"/>
                    <a:pt x="10175" y="0"/>
                    <a:pt x="7707" y="0"/>
                  </a:cubicBezTo>
                  <a:close/>
                </a:path>
              </a:pathLst>
            </a:custGeom>
            <a:solidFill>
              <a:srgbClr val="E194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1450;p33"/>
            <p:cNvSpPr/>
            <p:nvPr/>
          </p:nvSpPr>
          <p:spPr>
            <a:xfrm>
              <a:off x="1634601" y="4119575"/>
              <a:ext cx="160905" cy="115561"/>
            </a:xfrm>
            <a:custGeom>
              <a:avLst/>
              <a:gdLst/>
              <a:ahLst/>
              <a:cxnLst/>
              <a:rect l="l" t="t" r="r" b="b"/>
              <a:pathLst>
                <a:path w="2413" h="1733" extrusionOk="0">
                  <a:moveTo>
                    <a:pt x="1199" y="1"/>
                  </a:moveTo>
                  <a:cubicBezTo>
                    <a:pt x="557" y="1"/>
                    <a:pt x="25" y="349"/>
                    <a:pt x="13" y="825"/>
                  </a:cubicBezTo>
                  <a:cubicBezTo>
                    <a:pt x="0" y="1297"/>
                    <a:pt x="525" y="1706"/>
                    <a:pt x="1180" y="1731"/>
                  </a:cubicBezTo>
                  <a:cubicBezTo>
                    <a:pt x="1201" y="1732"/>
                    <a:pt x="1222" y="1732"/>
                    <a:pt x="1243" y="1732"/>
                  </a:cubicBezTo>
                  <a:cubicBezTo>
                    <a:pt x="1869" y="1732"/>
                    <a:pt x="2385" y="1376"/>
                    <a:pt x="2397" y="920"/>
                  </a:cubicBezTo>
                  <a:cubicBezTo>
                    <a:pt x="2412" y="432"/>
                    <a:pt x="1887" y="26"/>
                    <a:pt x="1233" y="1"/>
                  </a:cubicBezTo>
                  <a:cubicBezTo>
                    <a:pt x="1222" y="1"/>
                    <a:pt x="1210" y="1"/>
                    <a:pt x="1199" y="1"/>
                  </a:cubicBezTo>
                  <a:close/>
                </a:path>
              </a:pathLst>
            </a:custGeom>
            <a:solidFill>
              <a:srgbClr val="783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33"/>
            <p:cNvSpPr/>
            <p:nvPr/>
          </p:nvSpPr>
          <p:spPr>
            <a:xfrm>
              <a:off x="1619664" y="3956733"/>
              <a:ext cx="143301" cy="170907"/>
            </a:xfrm>
            <a:custGeom>
              <a:avLst/>
              <a:gdLst/>
              <a:ahLst/>
              <a:cxnLst/>
              <a:rect l="l" t="t" r="r" b="b"/>
              <a:pathLst>
                <a:path w="2149" h="2563" extrusionOk="0">
                  <a:moveTo>
                    <a:pt x="1180" y="1"/>
                  </a:moveTo>
                  <a:cubicBezTo>
                    <a:pt x="711" y="1"/>
                    <a:pt x="276" y="456"/>
                    <a:pt x="145" y="1081"/>
                  </a:cubicBezTo>
                  <a:cubicBezTo>
                    <a:pt x="1" y="1773"/>
                    <a:pt x="303" y="2431"/>
                    <a:pt x="812" y="2547"/>
                  </a:cubicBezTo>
                  <a:cubicBezTo>
                    <a:pt x="861" y="2557"/>
                    <a:pt x="910" y="2562"/>
                    <a:pt x="959" y="2562"/>
                  </a:cubicBezTo>
                  <a:cubicBezTo>
                    <a:pt x="1424" y="2562"/>
                    <a:pt x="1876" y="2115"/>
                    <a:pt x="2007" y="1474"/>
                  </a:cubicBezTo>
                  <a:cubicBezTo>
                    <a:pt x="2149" y="779"/>
                    <a:pt x="1850" y="122"/>
                    <a:pt x="1337" y="18"/>
                  </a:cubicBezTo>
                  <a:cubicBezTo>
                    <a:pt x="1285" y="7"/>
                    <a:pt x="1232" y="1"/>
                    <a:pt x="1180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33"/>
            <p:cNvSpPr/>
            <p:nvPr/>
          </p:nvSpPr>
          <p:spPr>
            <a:xfrm>
              <a:off x="1676545" y="3981606"/>
              <a:ext cx="36742" cy="131965"/>
            </a:xfrm>
            <a:custGeom>
              <a:avLst/>
              <a:gdLst/>
              <a:ahLst/>
              <a:cxnLst/>
              <a:rect l="l" t="t" r="r" b="b"/>
              <a:pathLst>
                <a:path w="551" h="1979" extrusionOk="0">
                  <a:moveTo>
                    <a:pt x="13" y="1966"/>
                  </a:moveTo>
                  <a:cubicBezTo>
                    <a:pt x="0" y="1966"/>
                    <a:pt x="38" y="1926"/>
                    <a:pt x="91" y="1859"/>
                  </a:cubicBezTo>
                  <a:cubicBezTo>
                    <a:pt x="132" y="1781"/>
                    <a:pt x="195" y="1690"/>
                    <a:pt x="236" y="1573"/>
                  </a:cubicBezTo>
                  <a:cubicBezTo>
                    <a:pt x="261" y="1454"/>
                    <a:pt x="274" y="1309"/>
                    <a:pt x="249" y="1180"/>
                  </a:cubicBezTo>
                  <a:cubicBezTo>
                    <a:pt x="236" y="1048"/>
                    <a:pt x="170" y="916"/>
                    <a:pt x="132" y="787"/>
                  </a:cubicBezTo>
                  <a:cubicBezTo>
                    <a:pt x="79" y="655"/>
                    <a:pt x="54" y="523"/>
                    <a:pt x="66" y="378"/>
                  </a:cubicBezTo>
                  <a:cubicBezTo>
                    <a:pt x="79" y="315"/>
                    <a:pt x="91" y="249"/>
                    <a:pt x="132" y="196"/>
                  </a:cubicBezTo>
                  <a:cubicBezTo>
                    <a:pt x="157" y="142"/>
                    <a:pt x="195" y="104"/>
                    <a:pt x="249" y="64"/>
                  </a:cubicBezTo>
                  <a:cubicBezTo>
                    <a:pt x="327" y="13"/>
                    <a:pt x="418" y="1"/>
                    <a:pt x="472" y="13"/>
                  </a:cubicBezTo>
                  <a:cubicBezTo>
                    <a:pt x="525" y="26"/>
                    <a:pt x="551" y="51"/>
                    <a:pt x="551" y="64"/>
                  </a:cubicBezTo>
                  <a:cubicBezTo>
                    <a:pt x="538" y="104"/>
                    <a:pt x="447" y="92"/>
                    <a:pt x="352" y="196"/>
                  </a:cubicBezTo>
                  <a:cubicBezTo>
                    <a:pt x="302" y="237"/>
                    <a:pt x="274" y="299"/>
                    <a:pt x="274" y="406"/>
                  </a:cubicBezTo>
                  <a:cubicBezTo>
                    <a:pt x="261" y="498"/>
                    <a:pt x="289" y="601"/>
                    <a:pt x="327" y="721"/>
                  </a:cubicBezTo>
                  <a:cubicBezTo>
                    <a:pt x="368" y="837"/>
                    <a:pt x="431" y="982"/>
                    <a:pt x="447" y="1152"/>
                  </a:cubicBezTo>
                  <a:cubicBezTo>
                    <a:pt x="459" y="1322"/>
                    <a:pt x="418" y="1479"/>
                    <a:pt x="368" y="1624"/>
                  </a:cubicBezTo>
                  <a:cubicBezTo>
                    <a:pt x="302" y="1756"/>
                    <a:pt x="211" y="1847"/>
                    <a:pt x="145" y="1900"/>
                  </a:cubicBezTo>
                  <a:cubicBezTo>
                    <a:pt x="66" y="1966"/>
                    <a:pt x="13" y="1979"/>
                    <a:pt x="13" y="1966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453;p33"/>
            <p:cNvSpPr/>
            <p:nvPr/>
          </p:nvSpPr>
          <p:spPr>
            <a:xfrm>
              <a:off x="1735893" y="3649256"/>
              <a:ext cx="142434" cy="171041"/>
            </a:xfrm>
            <a:custGeom>
              <a:avLst/>
              <a:gdLst/>
              <a:ahLst/>
              <a:cxnLst/>
              <a:rect l="l" t="t" r="r" b="b"/>
              <a:pathLst>
                <a:path w="2136" h="2565" extrusionOk="0">
                  <a:moveTo>
                    <a:pt x="1182" y="1"/>
                  </a:moveTo>
                  <a:cubicBezTo>
                    <a:pt x="718" y="1"/>
                    <a:pt x="264" y="449"/>
                    <a:pt x="132" y="1091"/>
                  </a:cubicBezTo>
                  <a:cubicBezTo>
                    <a:pt x="0" y="1786"/>
                    <a:pt x="302" y="2440"/>
                    <a:pt x="815" y="2547"/>
                  </a:cubicBezTo>
                  <a:cubicBezTo>
                    <a:pt x="866" y="2559"/>
                    <a:pt x="917" y="2564"/>
                    <a:pt x="968" y="2564"/>
                  </a:cubicBezTo>
                  <a:cubicBezTo>
                    <a:pt x="1426" y="2564"/>
                    <a:pt x="1864" y="2110"/>
                    <a:pt x="1994" y="1484"/>
                  </a:cubicBezTo>
                  <a:cubicBezTo>
                    <a:pt x="2136" y="789"/>
                    <a:pt x="1837" y="135"/>
                    <a:pt x="1324" y="15"/>
                  </a:cubicBezTo>
                  <a:cubicBezTo>
                    <a:pt x="1277" y="6"/>
                    <a:pt x="1230" y="1"/>
                    <a:pt x="1182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33"/>
            <p:cNvSpPr/>
            <p:nvPr/>
          </p:nvSpPr>
          <p:spPr>
            <a:xfrm>
              <a:off x="1792708" y="3673929"/>
              <a:ext cx="35942" cy="131965"/>
            </a:xfrm>
            <a:custGeom>
              <a:avLst/>
              <a:gdLst/>
              <a:ahLst/>
              <a:cxnLst/>
              <a:rect l="l" t="t" r="r" b="b"/>
              <a:pathLst>
                <a:path w="539" h="1979" extrusionOk="0">
                  <a:moveTo>
                    <a:pt x="1" y="1979"/>
                  </a:moveTo>
                  <a:cubicBezTo>
                    <a:pt x="1" y="1966"/>
                    <a:pt x="26" y="1925"/>
                    <a:pt x="79" y="1863"/>
                  </a:cubicBezTo>
                  <a:cubicBezTo>
                    <a:pt x="133" y="1797"/>
                    <a:pt x="183" y="1690"/>
                    <a:pt x="224" y="1573"/>
                  </a:cubicBezTo>
                  <a:cubicBezTo>
                    <a:pt x="262" y="1454"/>
                    <a:pt x="277" y="1312"/>
                    <a:pt x="249" y="1180"/>
                  </a:cubicBezTo>
                  <a:cubicBezTo>
                    <a:pt x="224" y="1048"/>
                    <a:pt x="158" y="919"/>
                    <a:pt x="120" y="799"/>
                  </a:cubicBezTo>
                  <a:cubicBezTo>
                    <a:pt x="67" y="667"/>
                    <a:pt x="41" y="526"/>
                    <a:pt x="54" y="394"/>
                  </a:cubicBezTo>
                  <a:cubicBezTo>
                    <a:pt x="67" y="328"/>
                    <a:pt x="92" y="262"/>
                    <a:pt x="120" y="196"/>
                  </a:cubicBezTo>
                  <a:cubicBezTo>
                    <a:pt x="158" y="145"/>
                    <a:pt x="199" y="104"/>
                    <a:pt x="236" y="79"/>
                  </a:cubicBezTo>
                  <a:cubicBezTo>
                    <a:pt x="315" y="13"/>
                    <a:pt x="406" y="1"/>
                    <a:pt x="472" y="13"/>
                  </a:cubicBezTo>
                  <a:cubicBezTo>
                    <a:pt x="526" y="26"/>
                    <a:pt x="538" y="54"/>
                    <a:pt x="538" y="79"/>
                  </a:cubicBezTo>
                  <a:cubicBezTo>
                    <a:pt x="526" y="104"/>
                    <a:pt x="435" y="92"/>
                    <a:pt x="340" y="196"/>
                  </a:cubicBezTo>
                  <a:cubicBezTo>
                    <a:pt x="302" y="249"/>
                    <a:pt x="262" y="315"/>
                    <a:pt x="262" y="406"/>
                  </a:cubicBezTo>
                  <a:cubicBezTo>
                    <a:pt x="262" y="498"/>
                    <a:pt x="277" y="604"/>
                    <a:pt x="328" y="721"/>
                  </a:cubicBezTo>
                  <a:cubicBezTo>
                    <a:pt x="356" y="840"/>
                    <a:pt x="419" y="982"/>
                    <a:pt x="435" y="1155"/>
                  </a:cubicBezTo>
                  <a:cubicBezTo>
                    <a:pt x="460" y="1325"/>
                    <a:pt x="419" y="1495"/>
                    <a:pt x="356" y="1627"/>
                  </a:cubicBezTo>
                  <a:cubicBezTo>
                    <a:pt x="290" y="1756"/>
                    <a:pt x="199" y="1847"/>
                    <a:pt x="133" y="1913"/>
                  </a:cubicBezTo>
                  <a:cubicBezTo>
                    <a:pt x="54" y="1966"/>
                    <a:pt x="13" y="1979"/>
                    <a:pt x="1" y="1979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33"/>
            <p:cNvSpPr/>
            <p:nvPr/>
          </p:nvSpPr>
          <p:spPr>
            <a:xfrm>
              <a:off x="1912471" y="4188592"/>
              <a:ext cx="160905" cy="147768"/>
            </a:xfrm>
            <a:custGeom>
              <a:avLst/>
              <a:gdLst/>
              <a:ahLst/>
              <a:cxnLst/>
              <a:rect l="l" t="t" r="r" b="b"/>
              <a:pathLst>
                <a:path w="2413" h="2216" extrusionOk="0">
                  <a:moveTo>
                    <a:pt x="1633" y="0"/>
                  </a:moveTo>
                  <a:cubicBezTo>
                    <a:pt x="1305" y="0"/>
                    <a:pt x="910" y="192"/>
                    <a:pt x="589" y="539"/>
                  </a:cubicBezTo>
                  <a:cubicBezTo>
                    <a:pt x="117" y="1064"/>
                    <a:pt x="0" y="1743"/>
                    <a:pt x="340" y="2058"/>
                  </a:cubicBezTo>
                  <a:cubicBezTo>
                    <a:pt x="451" y="2165"/>
                    <a:pt x="602" y="2216"/>
                    <a:pt x="772" y="2216"/>
                  </a:cubicBezTo>
                  <a:cubicBezTo>
                    <a:pt x="1100" y="2216"/>
                    <a:pt x="1498" y="2024"/>
                    <a:pt x="1809" y="1677"/>
                  </a:cubicBezTo>
                  <a:cubicBezTo>
                    <a:pt x="2293" y="1155"/>
                    <a:pt x="2413" y="473"/>
                    <a:pt x="2070" y="158"/>
                  </a:cubicBezTo>
                  <a:cubicBezTo>
                    <a:pt x="1955" y="51"/>
                    <a:pt x="1803" y="0"/>
                    <a:pt x="1633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33"/>
            <p:cNvSpPr/>
            <p:nvPr/>
          </p:nvSpPr>
          <p:spPr>
            <a:xfrm>
              <a:off x="1943946" y="4208730"/>
              <a:ext cx="100491" cy="120695"/>
            </a:xfrm>
            <a:custGeom>
              <a:avLst/>
              <a:gdLst/>
              <a:ahLst/>
              <a:cxnLst/>
              <a:rect l="l" t="t" r="r" b="b"/>
              <a:pathLst>
                <a:path w="1507" h="1810" extrusionOk="0">
                  <a:moveTo>
                    <a:pt x="1453" y="1"/>
                  </a:moveTo>
                  <a:cubicBezTo>
                    <a:pt x="1469" y="1"/>
                    <a:pt x="1482" y="54"/>
                    <a:pt x="1494" y="158"/>
                  </a:cubicBezTo>
                  <a:cubicBezTo>
                    <a:pt x="1507" y="249"/>
                    <a:pt x="1482" y="407"/>
                    <a:pt x="1416" y="551"/>
                  </a:cubicBezTo>
                  <a:cubicBezTo>
                    <a:pt x="1375" y="630"/>
                    <a:pt x="1324" y="696"/>
                    <a:pt x="1271" y="775"/>
                  </a:cubicBezTo>
                  <a:cubicBezTo>
                    <a:pt x="1233" y="800"/>
                    <a:pt x="1192" y="841"/>
                    <a:pt x="1139" y="866"/>
                  </a:cubicBezTo>
                  <a:cubicBezTo>
                    <a:pt x="1089" y="878"/>
                    <a:pt x="1022" y="891"/>
                    <a:pt x="982" y="891"/>
                  </a:cubicBezTo>
                  <a:cubicBezTo>
                    <a:pt x="944" y="891"/>
                    <a:pt x="903" y="891"/>
                    <a:pt x="865" y="904"/>
                  </a:cubicBezTo>
                  <a:cubicBezTo>
                    <a:pt x="824" y="904"/>
                    <a:pt x="799" y="919"/>
                    <a:pt x="761" y="919"/>
                  </a:cubicBezTo>
                  <a:cubicBezTo>
                    <a:pt x="695" y="944"/>
                    <a:pt x="629" y="970"/>
                    <a:pt x="576" y="998"/>
                  </a:cubicBezTo>
                  <a:cubicBezTo>
                    <a:pt x="340" y="1127"/>
                    <a:pt x="224" y="1350"/>
                    <a:pt x="170" y="1507"/>
                  </a:cubicBezTo>
                  <a:cubicBezTo>
                    <a:pt x="117" y="1677"/>
                    <a:pt x="117" y="1797"/>
                    <a:pt x="79" y="1809"/>
                  </a:cubicBezTo>
                  <a:cubicBezTo>
                    <a:pt x="66" y="1809"/>
                    <a:pt x="54" y="1784"/>
                    <a:pt x="25" y="1731"/>
                  </a:cubicBezTo>
                  <a:cubicBezTo>
                    <a:pt x="13" y="1677"/>
                    <a:pt x="0" y="1586"/>
                    <a:pt x="13" y="1482"/>
                  </a:cubicBezTo>
                  <a:cubicBezTo>
                    <a:pt x="25" y="1375"/>
                    <a:pt x="66" y="1259"/>
                    <a:pt x="132" y="1139"/>
                  </a:cubicBezTo>
                  <a:cubicBezTo>
                    <a:pt x="211" y="1011"/>
                    <a:pt x="315" y="891"/>
                    <a:pt x="459" y="812"/>
                  </a:cubicBezTo>
                  <a:cubicBezTo>
                    <a:pt x="538" y="775"/>
                    <a:pt x="617" y="734"/>
                    <a:pt x="708" y="721"/>
                  </a:cubicBezTo>
                  <a:cubicBezTo>
                    <a:pt x="746" y="709"/>
                    <a:pt x="799" y="696"/>
                    <a:pt x="840" y="696"/>
                  </a:cubicBezTo>
                  <a:lnTo>
                    <a:pt x="982" y="696"/>
                  </a:lnTo>
                  <a:lnTo>
                    <a:pt x="1076" y="696"/>
                  </a:lnTo>
                  <a:cubicBezTo>
                    <a:pt x="1089" y="683"/>
                    <a:pt x="1126" y="668"/>
                    <a:pt x="1155" y="643"/>
                  </a:cubicBezTo>
                  <a:cubicBezTo>
                    <a:pt x="1205" y="605"/>
                    <a:pt x="1258" y="539"/>
                    <a:pt x="1284" y="485"/>
                  </a:cubicBezTo>
                  <a:cubicBezTo>
                    <a:pt x="1362" y="369"/>
                    <a:pt x="1403" y="237"/>
                    <a:pt x="1428" y="146"/>
                  </a:cubicBezTo>
                  <a:cubicBezTo>
                    <a:pt x="1441" y="54"/>
                    <a:pt x="1441" y="1"/>
                    <a:pt x="1453" y="1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33"/>
            <p:cNvSpPr/>
            <p:nvPr/>
          </p:nvSpPr>
          <p:spPr>
            <a:xfrm>
              <a:off x="2108121" y="3857175"/>
              <a:ext cx="146902" cy="104225"/>
            </a:xfrm>
            <a:custGeom>
              <a:avLst/>
              <a:gdLst/>
              <a:ahLst/>
              <a:cxnLst/>
              <a:rect l="l" t="t" r="r" b="b"/>
              <a:pathLst>
                <a:path w="2203" h="1563" extrusionOk="0">
                  <a:moveTo>
                    <a:pt x="961" y="0"/>
                  </a:moveTo>
                  <a:cubicBezTo>
                    <a:pt x="516" y="0"/>
                    <a:pt x="145" y="221"/>
                    <a:pt x="80" y="568"/>
                  </a:cubicBezTo>
                  <a:cubicBezTo>
                    <a:pt x="1" y="986"/>
                    <a:pt x="394" y="1420"/>
                    <a:pt x="957" y="1536"/>
                  </a:cubicBezTo>
                  <a:cubicBezTo>
                    <a:pt x="1049" y="1554"/>
                    <a:pt x="1139" y="1562"/>
                    <a:pt x="1226" y="1562"/>
                  </a:cubicBezTo>
                  <a:cubicBezTo>
                    <a:pt x="1677" y="1562"/>
                    <a:pt x="2048" y="1339"/>
                    <a:pt x="2124" y="986"/>
                  </a:cubicBezTo>
                  <a:cubicBezTo>
                    <a:pt x="2203" y="568"/>
                    <a:pt x="1809" y="137"/>
                    <a:pt x="1246" y="30"/>
                  </a:cubicBezTo>
                  <a:cubicBezTo>
                    <a:pt x="1149" y="10"/>
                    <a:pt x="1054" y="0"/>
                    <a:pt x="961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33"/>
            <p:cNvSpPr/>
            <p:nvPr/>
          </p:nvSpPr>
          <p:spPr>
            <a:xfrm>
              <a:off x="2123858" y="3890583"/>
              <a:ext cx="115427" cy="35075"/>
            </a:xfrm>
            <a:custGeom>
              <a:avLst/>
              <a:gdLst/>
              <a:ahLst/>
              <a:cxnLst/>
              <a:rect l="l" t="t" r="r" b="b"/>
              <a:pathLst>
                <a:path w="1731" h="526" extrusionOk="0">
                  <a:moveTo>
                    <a:pt x="1718" y="513"/>
                  </a:moveTo>
                  <a:cubicBezTo>
                    <a:pt x="1718" y="526"/>
                    <a:pt x="1680" y="485"/>
                    <a:pt x="1627" y="435"/>
                  </a:cubicBezTo>
                  <a:cubicBezTo>
                    <a:pt x="1573" y="381"/>
                    <a:pt x="1495" y="315"/>
                    <a:pt x="1404" y="265"/>
                  </a:cubicBezTo>
                  <a:cubicBezTo>
                    <a:pt x="1312" y="211"/>
                    <a:pt x="1180" y="186"/>
                    <a:pt x="1089" y="224"/>
                  </a:cubicBezTo>
                  <a:cubicBezTo>
                    <a:pt x="1036" y="237"/>
                    <a:pt x="1010" y="265"/>
                    <a:pt x="957" y="303"/>
                  </a:cubicBezTo>
                  <a:cubicBezTo>
                    <a:pt x="919" y="343"/>
                    <a:pt x="853" y="394"/>
                    <a:pt x="800" y="422"/>
                  </a:cubicBezTo>
                  <a:cubicBezTo>
                    <a:pt x="683" y="501"/>
                    <a:pt x="564" y="526"/>
                    <a:pt x="447" y="526"/>
                  </a:cubicBezTo>
                  <a:cubicBezTo>
                    <a:pt x="381" y="526"/>
                    <a:pt x="344" y="526"/>
                    <a:pt x="278" y="513"/>
                  </a:cubicBezTo>
                  <a:cubicBezTo>
                    <a:pt x="224" y="501"/>
                    <a:pt x="186" y="485"/>
                    <a:pt x="146" y="460"/>
                  </a:cubicBezTo>
                  <a:cubicBezTo>
                    <a:pt x="67" y="406"/>
                    <a:pt x="13" y="343"/>
                    <a:pt x="13" y="277"/>
                  </a:cubicBezTo>
                  <a:cubicBezTo>
                    <a:pt x="1" y="224"/>
                    <a:pt x="29" y="199"/>
                    <a:pt x="42" y="199"/>
                  </a:cubicBezTo>
                  <a:cubicBezTo>
                    <a:pt x="54" y="199"/>
                    <a:pt x="67" y="224"/>
                    <a:pt x="92" y="237"/>
                  </a:cubicBezTo>
                  <a:cubicBezTo>
                    <a:pt x="120" y="265"/>
                    <a:pt x="146" y="290"/>
                    <a:pt x="212" y="303"/>
                  </a:cubicBezTo>
                  <a:cubicBezTo>
                    <a:pt x="265" y="328"/>
                    <a:pt x="328" y="328"/>
                    <a:pt x="422" y="315"/>
                  </a:cubicBezTo>
                  <a:cubicBezTo>
                    <a:pt x="514" y="315"/>
                    <a:pt x="605" y="290"/>
                    <a:pt x="696" y="237"/>
                  </a:cubicBezTo>
                  <a:cubicBezTo>
                    <a:pt x="737" y="211"/>
                    <a:pt x="775" y="186"/>
                    <a:pt x="828" y="145"/>
                  </a:cubicBezTo>
                  <a:cubicBezTo>
                    <a:pt x="853" y="120"/>
                    <a:pt x="878" y="108"/>
                    <a:pt x="919" y="79"/>
                  </a:cubicBezTo>
                  <a:cubicBezTo>
                    <a:pt x="957" y="67"/>
                    <a:pt x="998" y="41"/>
                    <a:pt x="1036" y="41"/>
                  </a:cubicBezTo>
                  <a:cubicBezTo>
                    <a:pt x="1209" y="1"/>
                    <a:pt x="1366" y="54"/>
                    <a:pt x="1470" y="145"/>
                  </a:cubicBezTo>
                  <a:cubicBezTo>
                    <a:pt x="1586" y="224"/>
                    <a:pt x="1640" y="328"/>
                    <a:pt x="1680" y="394"/>
                  </a:cubicBezTo>
                  <a:cubicBezTo>
                    <a:pt x="1718" y="472"/>
                    <a:pt x="1731" y="513"/>
                    <a:pt x="1718" y="513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33"/>
            <p:cNvSpPr/>
            <p:nvPr/>
          </p:nvSpPr>
          <p:spPr>
            <a:xfrm>
              <a:off x="1801510" y="4087566"/>
              <a:ext cx="182777" cy="163772"/>
            </a:xfrm>
            <a:custGeom>
              <a:avLst/>
              <a:gdLst/>
              <a:ahLst/>
              <a:cxnLst/>
              <a:rect l="l" t="t" r="r" b="b"/>
              <a:pathLst>
                <a:path w="2741" h="2456" extrusionOk="0">
                  <a:moveTo>
                    <a:pt x="1806" y="0"/>
                  </a:moveTo>
                  <a:cubicBezTo>
                    <a:pt x="1429" y="0"/>
                    <a:pt x="994" y="206"/>
                    <a:pt x="655" y="585"/>
                  </a:cubicBezTo>
                  <a:cubicBezTo>
                    <a:pt x="117" y="1164"/>
                    <a:pt x="1" y="1934"/>
                    <a:pt x="406" y="2315"/>
                  </a:cubicBezTo>
                  <a:cubicBezTo>
                    <a:pt x="511" y="2412"/>
                    <a:pt x="620" y="2456"/>
                    <a:pt x="735" y="2456"/>
                  </a:cubicBezTo>
                  <a:cubicBezTo>
                    <a:pt x="1053" y="2456"/>
                    <a:pt x="1411" y="2124"/>
                    <a:pt x="1797" y="1698"/>
                  </a:cubicBezTo>
                  <a:cubicBezTo>
                    <a:pt x="2331" y="1110"/>
                    <a:pt x="2740" y="560"/>
                    <a:pt x="2347" y="192"/>
                  </a:cubicBezTo>
                  <a:cubicBezTo>
                    <a:pt x="2202" y="62"/>
                    <a:pt x="2013" y="0"/>
                    <a:pt x="1806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33"/>
            <p:cNvSpPr/>
            <p:nvPr/>
          </p:nvSpPr>
          <p:spPr>
            <a:xfrm>
              <a:off x="1847855" y="4121308"/>
              <a:ext cx="111026" cy="115427"/>
            </a:xfrm>
            <a:custGeom>
              <a:avLst/>
              <a:gdLst/>
              <a:ahLst/>
              <a:cxnLst/>
              <a:rect l="l" t="t" r="r" b="b"/>
              <a:pathLst>
                <a:path w="1665" h="1731" extrusionOk="0">
                  <a:moveTo>
                    <a:pt x="1665" y="13"/>
                  </a:moveTo>
                  <a:cubicBezTo>
                    <a:pt x="1665" y="29"/>
                    <a:pt x="1611" y="54"/>
                    <a:pt x="1532" y="92"/>
                  </a:cubicBezTo>
                  <a:cubicBezTo>
                    <a:pt x="1466" y="132"/>
                    <a:pt x="1375" y="211"/>
                    <a:pt x="1271" y="315"/>
                  </a:cubicBezTo>
                  <a:cubicBezTo>
                    <a:pt x="1073" y="500"/>
                    <a:pt x="837" y="761"/>
                    <a:pt x="680" y="956"/>
                  </a:cubicBezTo>
                  <a:cubicBezTo>
                    <a:pt x="340" y="1378"/>
                    <a:pt x="92" y="1730"/>
                    <a:pt x="26" y="1692"/>
                  </a:cubicBezTo>
                  <a:cubicBezTo>
                    <a:pt x="1" y="1680"/>
                    <a:pt x="26" y="1573"/>
                    <a:pt x="105" y="1416"/>
                  </a:cubicBezTo>
                  <a:cubicBezTo>
                    <a:pt x="196" y="1258"/>
                    <a:pt x="328" y="1035"/>
                    <a:pt x="510" y="828"/>
                  </a:cubicBezTo>
                  <a:cubicBezTo>
                    <a:pt x="680" y="617"/>
                    <a:pt x="944" y="368"/>
                    <a:pt x="1180" y="198"/>
                  </a:cubicBezTo>
                  <a:cubicBezTo>
                    <a:pt x="1297" y="120"/>
                    <a:pt x="1416" y="54"/>
                    <a:pt x="1507" y="29"/>
                  </a:cubicBezTo>
                  <a:cubicBezTo>
                    <a:pt x="1599" y="0"/>
                    <a:pt x="1665" y="13"/>
                    <a:pt x="1665" y="13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33"/>
            <p:cNvSpPr/>
            <p:nvPr/>
          </p:nvSpPr>
          <p:spPr>
            <a:xfrm>
              <a:off x="1747230" y="3870845"/>
              <a:ext cx="170574" cy="126363"/>
            </a:xfrm>
            <a:custGeom>
              <a:avLst/>
              <a:gdLst/>
              <a:ahLst/>
              <a:cxnLst/>
              <a:rect l="l" t="t" r="r" b="b"/>
              <a:pathLst>
                <a:path w="2558" h="1895" extrusionOk="0">
                  <a:moveTo>
                    <a:pt x="957" y="1"/>
                  </a:moveTo>
                  <a:cubicBezTo>
                    <a:pt x="631" y="1"/>
                    <a:pt x="355" y="129"/>
                    <a:pt x="223" y="375"/>
                  </a:cubicBezTo>
                  <a:cubicBezTo>
                    <a:pt x="0" y="797"/>
                    <a:pt x="302" y="1397"/>
                    <a:pt x="881" y="1712"/>
                  </a:cubicBezTo>
                  <a:cubicBezTo>
                    <a:pt x="1119" y="1834"/>
                    <a:pt x="1367" y="1894"/>
                    <a:pt x="1591" y="1894"/>
                  </a:cubicBezTo>
                  <a:cubicBezTo>
                    <a:pt x="1920" y="1894"/>
                    <a:pt x="2201" y="1766"/>
                    <a:pt x="2334" y="1517"/>
                  </a:cubicBezTo>
                  <a:cubicBezTo>
                    <a:pt x="2557" y="1095"/>
                    <a:pt x="2255" y="495"/>
                    <a:pt x="1680" y="193"/>
                  </a:cubicBezTo>
                  <a:cubicBezTo>
                    <a:pt x="1436" y="63"/>
                    <a:pt x="1184" y="1"/>
                    <a:pt x="957" y="1"/>
                  </a:cubicBezTo>
                  <a:close/>
                </a:path>
              </a:pathLst>
            </a:custGeom>
            <a:solidFill>
              <a:srgbClr val="783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462;p33"/>
            <p:cNvSpPr/>
            <p:nvPr/>
          </p:nvSpPr>
          <p:spPr>
            <a:xfrm>
              <a:off x="1561183" y="3805495"/>
              <a:ext cx="182710" cy="163706"/>
            </a:xfrm>
            <a:custGeom>
              <a:avLst/>
              <a:gdLst/>
              <a:ahLst/>
              <a:cxnLst/>
              <a:rect l="l" t="t" r="r" b="b"/>
              <a:pathLst>
                <a:path w="2740" h="2455" extrusionOk="0">
                  <a:moveTo>
                    <a:pt x="1791" y="1"/>
                  </a:moveTo>
                  <a:cubicBezTo>
                    <a:pt x="1420" y="1"/>
                    <a:pt x="985" y="206"/>
                    <a:pt x="642" y="582"/>
                  </a:cubicBezTo>
                  <a:cubicBezTo>
                    <a:pt x="104" y="1173"/>
                    <a:pt x="0" y="1947"/>
                    <a:pt x="393" y="2311"/>
                  </a:cubicBezTo>
                  <a:cubicBezTo>
                    <a:pt x="502" y="2410"/>
                    <a:pt x="615" y="2454"/>
                    <a:pt x="732" y="2454"/>
                  </a:cubicBezTo>
                  <a:cubicBezTo>
                    <a:pt x="1051" y="2454"/>
                    <a:pt x="1403" y="2128"/>
                    <a:pt x="1796" y="1698"/>
                  </a:cubicBezTo>
                  <a:cubicBezTo>
                    <a:pt x="2334" y="1107"/>
                    <a:pt x="2740" y="569"/>
                    <a:pt x="2334" y="204"/>
                  </a:cubicBezTo>
                  <a:cubicBezTo>
                    <a:pt x="2192" y="67"/>
                    <a:pt x="2002" y="1"/>
                    <a:pt x="1791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463;p33"/>
            <p:cNvSpPr/>
            <p:nvPr/>
          </p:nvSpPr>
          <p:spPr>
            <a:xfrm>
              <a:off x="1607528" y="3840037"/>
              <a:ext cx="111026" cy="114360"/>
            </a:xfrm>
            <a:custGeom>
              <a:avLst/>
              <a:gdLst/>
              <a:ahLst/>
              <a:cxnLst/>
              <a:rect l="l" t="t" r="r" b="b"/>
              <a:pathLst>
                <a:path w="1665" h="1715" extrusionOk="0">
                  <a:moveTo>
                    <a:pt x="1664" y="13"/>
                  </a:moveTo>
                  <a:cubicBezTo>
                    <a:pt x="1664" y="26"/>
                    <a:pt x="1611" y="38"/>
                    <a:pt x="1532" y="92"/>
                  </a:cubicBezTo>
                  <a:cubicBezTo>
                    <a:pt x="1453" y="130"/>
                    <a:pt x="1362" y="208"/>
                    <a:pt x="1271" y="299"/>
                  </a:cubicBezTo>
                  <a:cubicBezTo>
                    <a:pt x="1060" y="498"/>
                    <a:pt x="837" y="746"/>
                    <a:pt x="667" y="957"/>
                  </a:cubicBezTo>
                  <a:cubicBezTo>
                    <a:pt x="327" y="1375"/>
                    <a:pt x="92" y="1715"/>
                    <a:pt x="25" y="1690"/>
                  </a:cubicBezTo>
                  <a:cubicBezTo>
                    <a:pt x="0" y="1677"/>
                    <a:pt x="25" y="1557"/>
                    <a:pt x="104" y="1400"/>
                  </a:cubicBezTo>
                  <a:cubicBezTo>
                    <a:pt x="183" y="1243"/>
                    <a:pt x="327" y="1035"/>
                    <a:pt x="497" y="812"/>
                  </a:cubicBezTo>
                  <a:cubicBezTo>
                    <a:pt x="667" y="601"/>
                    <a:pt x="944" y="365"/>
                    <a:pt x="1180" y="196"/>
                  </a:cubicBezTo>
                  <a:cubicBezTo>
                    <a:pt x="1296" y="104"/>
                    <a:pt x="1416" y="38"/>
                    <a:pt x="1507" y="26"/>
                  </a:cubicBezTo>
                  <a:cubicBezTo>
                    <a:pt x="1598" y="1"/>
                    <a:pt x="1664" y="1"/>
                    <a:pt x="1664" y="13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33"/>
            <p:cNvSpPr/>
            <p:nvPr/>
          </p:nvSpPr>
          <p:spPr>
            <a:xfrm>
              <a:off x="2124725" y="4117241"/>
              <a:ext cx="146035" cy="169974"/>
            </a:xfrm>
            <a:custGeom>
              <a:avLst/>
              <a:gdLst/>
              <a:ahLst/>
              <a:cxnLst/>
              <a:rect l="l" t="t" r="r" b="b"/>
              <a:pathLst>
                <a:path w="2190" h="2549" extrusionOk="0">
                  <a:moveTo>
                    <a:pt x="953" y="1"/>
                  </a:moveTo>
                  <a:cubicBezTo>
                    <a:pt x="893" y="1"/>
                    <a:pt x="833" y="8"/>
                    <a:pt x="774" y="24"/>
                  </a:cubicBezTo>
                  <a:cubicBezTo>
                    <a:pt x="265" y="140"/>
                    <a:pt x="0" y="810"/>
                    <a:pt x="173" y="1505"/>
                  </a:cubicBezTo>
                  <a:cubicBezTo>
                    <a:pt x="335" y="2118"/>
                    <a:pt x="786" y="2549"/>
                    <a:pt x="1241" y="2549"/>
                  </a:cubicBezTo>
                  <a:cubicBezTo>
                    <a:pt x="1300" y="2549"/>
                    <a:pt x="1358" y="2542"/>
                    <a:pt x="1416" y="2527"/>
                  </a:cubicBezTo>
                  <a:cubicBezTo>
                    <a:pt x="1916" y="2408"/>
                    <a:pt x="2190" y="1741"/>
                    <a:pt x="2007" y="1046"/>
                  </a:cubicBezTo>
                  <a:cubicBezTo>
                    <a:pt x="1857" y="431"/>
                    <a:pt x="1409" y="1"/>
                    <a:pt x="953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465;p33"/>
            <p:cNvSpPr/>
            <p:nvPr/>
          </p:nvSpPr>
          <p:spPr>
            <a:xfrm>
              <a:off x="2168536" y="4131778"/>
              <a:ext cx="55880" cy="133032"/>
            </a:xfrm>
            <a:custGeom>
              <a:avLst/>
              <a:gdLst/>
              <a:ahLst/>
              <a:cxnLst/>
              <a:rect l="l" t="t" r="r" b="b"/>
              <a:pathLst>
                <a:path w="838" h="1995" extrusionOk="0">
                  <a:moveTo>
                    <a:pt x="171" y="1"/>
                  </a:moveTo>
                  <a:cubicBezTo>
                    <a:pt x="183" y="13"/>
                    <a:pt x="158" y="67"/>
                    <a:pt x="145" y="145"/>
                  </a:cubicBezTo>
                  <a:cubicBezTo>
                    <a:pt x="130" y="224"/>
                    <a:pt x="117" y="343"/>
                    <a:pt x="145" y="460"/>
                  </a:cubicBezTo>
                  <a:cubicBezTo>
                    <a:pt x="158" y="592"/>
                    <a:pt x="208" y="721"/>
                    <a:pt x="287" y="828"/>
                  </a:cubicBezTo>
                  <a:cubicBezTo>
                    <a:pt x="366" y="932"/>
                    <a:pt x="485" y="1023"/>
                    <a:pt x="576" y="1114"/>
                  </a:cubicBezTo>
                  <a:cubicBezTo>
                    <a:pt x="668" y="1221"/>
                    <a:pt x="759" y="1337"/>
                    <a:pt x="800" y="1457"/>
                  </a:cubicBezTo>
                  <a:cubicBezTo>
                    <a:pt x="825" y="1523"/>
                    <a:pt x="837" y="1586"/>
                    <a:pt x="825" y="1652"/>
                  </a:cubicBezTo>
                  <a:cubicBezTo>
                    <a:pt x="825" y="1718"/>
                    <a:pt x="812" y="1771"/>
                    <a:pt x="787" y="1822"/>
                  </a:cubicBezTo>
                  <a:cubicBezTo>
                    <a:pt x="734" y="1916"/>
                    <a:pt x="655" y="1966"/>
                    <a:pt x="602" y="1979"/>
                  </a:cubicBezTo>
                  <a:cubicBezTo>
                    <a:pt x="551" y="1995"/>
                    <a:pt x="510" y="1979"/>
                    <a:pt x="510" y="1954"/>
                  </a:cubicBezTo>
                  <a:cubicBezTo>
                    <a:pt x="510" y="1929"/>
                    <a:pt x="589" y="1888"/>
                    <a:pt x="630" y="1759"/>
                  </a:cubicBezTo>
                  <a:cubicBezTo>
                    <a:pt x="655" y="1693"/>
                    <a:pt x="655" y="1627"/>
                    <a:pt x="617" y="1535"/>
                  </a:cubicBezTo>
                  <a:cubicBezTo>
                    <a:pt x="576" y="1457"/>
                    <a:pt x="510" y="1366"/>
                    <a:pt x="419" y="1271"/>
                  </a:cubicBezTo>
                  <a:cubicBezTo>
                    <a:pt x="340" y="1193"/>
                    <a:pt x="224" y="1089"/>
                    <a:pt x="130" y="944"/>
                  </a:cubicBezTo>
                  <a:cubicBezTo>
                    <a:pt x="39" y="787"/>
                    <a:pt x="1" y="630"/>
                    <a:pt x="1" y="472"/>
                  </a:cubicBezTo>
                  <a:cubicBezTo>
                    <a:pt x="1" y="328"/>
                    <a:pt x="39" y="199"/>
                    <a:pt x="79" y="120"/>
                  </a:cubicBezTo>
                  <a:cubicBezTo>
                    <a:pt x="117" y="41"/>
                    <a:pt x="158" y="1"/>
                    <a:pt x="171" y="1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33"/>
            <p:cNvSpPr/>
            <p:nvPr/>
          </p:nvSpPr>
          <p:spPr>
            <a:xfrm>
              <a:off x="2068111" y="4291951"/>
              <a:ext cx="145835" cy="170040"/>
            </a:xfrm>
            <a:custGeom>
              <a:avLst/>
              <a:gdLst/>
              <a:ahLst/>
              <a:cxnLst/>
              <a:rect l="l" t="t" r="r" b="b"/>
              <a:pathLst>
                <a:path w="2187" h="2550" extrusionOk="0">
                  <a:moveTo>
                    <a:pt x="950" y="1"/>
                  </a:moveTo>
                  <a:cubicBezTo>
                    <a:pt x="890" y="1"/>
                    <a:pt x="830" y="8"/>
                    <a:pt x="771" y="24"/>
                  </a:cubicBezTo>
                  <a:cubicBezTo>
                    <a:pt x="274" y="143"/>
                    <a:pt x="0" y="810"/>
                    <a:pt x="183" y="1505"/>
                  </a:cubicBezTo>
                  <a:cubicBezTo>
                    <a:pt x="333" y="2120"/>
                    <a:pt x="781" y="2550"/>
                    <a:pt x="1237" y="2550"/>
                  </a:cubicBezTo>
                  <a:cubicBezTo>
                    <a:pt x="1296" y="2550"/>
                    <a:pt x="1356" y="2542"/>
                    <a:pt x="1416" y="2527"/>
                  </a:cubicBezTo>
                  <a:cubicBezTo>
                    <a:pt x="1925" y="2408"/>
                    <a:pt x="2186" y="1741"/>
                    <a:pt x="2016" y="1046"/>
                  </a:cubicBezTo>
                  <a:cubicBezTo>
                    <a:pt x="1855" y="431"/>
                    <a:pt x="1406" y="1"/>
                    <a:pt x="950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33"/>
            <p:cNvSpPr/>
            <p:nvPr/>
          </p:nvSpPr>
          <p:spPr>
            <a:xfrm>
              <a:off x="2112589" y="4306689"/>
              <a:ext cx="55213" cy="132832"/>
            </a:xfrm>
            <a:custGeom>
              <a:avLst/>
              <a:gdLst/>
              <a:ahLst/>
              <a:cxnLst/>
              <a:rect l="l" t="t" r="r" b="b"/>
              <a:pathLst>
                <a:path w="828" h="1992" extrusionOk="0">
                  <a:moveTo>
                    <a:pt x="157" y="1"/>
                  </a:moveTo>
                  <a:cubicBezTo>
                    <a:pt x="170" y="13"/>
                    <a:pt x="157" y="64"/>
                    <a:pt x="145" y="142"/>
                  </a:cubicBezTo>
                  <a:cubicBezTo>
                    <a:pt x="120" y="221"/>
                    <a:pt x="120" y="340"/>
                    <a:pt x="132" y="457"/>
                  </a:cubicBezTo>
                  <a:cubicBezTo>
                    <a:pt x="157" y="589"/>
                    <a:pt x="211" y="721"/>
                    <a:pt x="289" y="825"/>
                  </a:cubicBezTo>
                  <a:cubicBezTo>
                    <a:pt x="355" y="929"/>
                    <a:pt x="472" y="1023"/>
                    <a:pt x="563" y="1114"/>
                  </a:cubicBezTo>
                  <a:cubicBezTo>
                    <a:pt x="670" y="1218"/>
                    <a:pt x="749" y="1337"/>
                    <a:pt x="799" y="1454"/>
                  </a:cubicBezTo>
                  <a:cubicBezTo>
                    <a:pt x="811" y="1520"/>
                    <a:pt x="827" y="1586"/>
                    <a:pt x="827" y="1652"/>
                  </a:cubicBezTo>
                  <a:cubicBezTo>
                    <a:pt x="811" y="1715"/>
                    <a:pt x="799" y="1768"/>
                    <a:pt x="774" y="1822"/>
                  </a:cubicBezTo>
                  <a:cubicBezTo>
                    <a:pt x="720" y="1913"/>
                    <a:pt x="642" y="1966"/>
                    <a:pt x="591" y="1979"/>
                  </a:cubicBezTo>
                  <a:cubicBezTo>
                    <a:pt x="538" y="1992"/>
                    <a:pt x="513" y="1979"/>
                    <a:pt x="497" y="1951"/>
                  </a:cubicBezTo>
                  <a:cubicBezTo>
                    <a:pt x="497" y="1926"/>
                    <a:pt x="591" y="1888"/>
                    <a:pt x="629" y="1756"/>
                  </a:cubicBezTo>
                  <a:cubicBezTo>
                    <a:pt x="642" y="1690"/>
                    <a:pt x="642" y="1624"/>
                    <a:pt x="604" y="1532"/>
                  </a:cubicBezTo>
                  <a:cubicBezTo>
                    <a:pt x="576" y="1454"/>
                    <a:pt x="497" y="1363"/>
                    <a:pt x="418" y="1271"/>
                  </a:cubicBezTo>
                  <a:cubicBezTo>
                    <a:pt x="327" y="1193"/>
                    <a:pt x="211" y="1086"/>
                    <a:pt x="120" y="944"/>
                  </a:cubicBezTo>
                  <a:cubicBezTo>
                    <a:pt x="41" y="787"/>
                    <a:pt x="0" y="614"/>
                    <a:pt x="0" y="472"/>
                  </a:cubicBezTo>
                  <a:cubicBezTo>
                    <a:pt x="0" y="328"/>
                    <a:pt x="25" y="196"/>
                    <a:pt x="66" y="117"/>
                  </a:cubicBezTo>
                  <a:cubicBezTo>
                    <a:pt x="120" y="38"/>
                    <a:pt x="145" y="1"/>
                    <a:pt x="157" y="1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68;p33"/>
            <p:cNvSpPr/>
            <p:nvPr/>
          </p:nvSpPr>
          <p:spPr>
            <a:xfrm>
              <a:off x="1927342" y="3792759"/>
              <a:ext cx="139767" cy="188178"/>
            </a:xfrm>
            <a:custGeom>
              <a:avLst/>
              <a:gdLst/>
              <a:ahLst/>
              <a:cxnLst/>
              <a:rect l="l" t="t" r="r" b="b"/>
              <a:pathLst>
                <a:path w="2096" h="2822" extrusionOk="0">
                  <a:moveTo>
                    <a:pt x="1172" y="1"/>
                  </a:moveTo>
                  <a:cubicBezTo>
                    <a:pt x="769" y="1"/>
                    <a:pt x="551" y="521"/>
                    <a:pt x="353" y="1207"/>
                  </a:cubicBezTo>
                  <a:cubicBezTo>
                    <a:pt x="130" y="1968"/>
                    <a:pt x="1" y="2634"/>
                    <a:pt x="523" y="2792"/>
                  </a:cubicBezTo>
                  <a:cubicBezTo>
                    <a:pt x="588" y="2812"/>
                    <a:pt x="655" y="2821"/>
                    <a:pt x="722" y="2821"/>
                  </a:cubicBezTo>
                  <a:cubicBezTo>
                    <a:pt x="1183" y="2821"/>
                    <a:pt x="1669" y="2368"/>
                    <a:pt x="1875" y="1704"/>
                  </a:cubicBezTo>
                  <a:cubicBezTo>
                    <a:pt x="2096" y="930"/>
                    <a:pt x="1860" y="184"/>
                    <a:pt x="1338" y="27"/>
                  </a:cubicBezTo>
                  <a:cubicBezTo>
                    <a:pt x="1279" y="9"/>
                    <a:pt x="1224" y="1"/>
                    <a:pt x="1172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p33"/>
            <p:cNvSpPr/>
            <p:nvPr/>
          </p:nvSpPr>
          <p:spPr>
            <a:xfrm>
              <a:off x="1950881" y="3810230"/>
              <a:ext cx="53279" cy="149435"/>
            </a:xfrm>
            <a:custGeom>
              <a:avLst/>
              <a:gdLst/>
              <a:ahLst/>
              <a:cxnLst/>
              <a:rect l="l" t="t" r="r" b="b"/>
              <a:pathLst>
                <a:path w="799" h="2241" extrusionOk="0">
                  <a:moveTo>
                    <a:pt x="13" y="2240"/>
                  </a:moveTo>
                  <a:cubicBezTo>
                    <a:pt x="0" y="2228"/>
                    <a:pt x="41" y="2190"/>
                    <a:pt x="91" y="2111"/>
                  </a:cubicBezTo>
                  <a:cubicBezTo>
                    <a:pt x="145" y="2045"/>
                    <a:pt x="186" y="1942"/>
                    <a:pt x="236" y="1809"/>
                  </a:cubicBezTo>
                  <a:cubicBezTo>
                    <a:pt x="327" y="1548"/>
                    <a:pt x="434" y="1206"/>
                    <a:pt x="484" y="957"/>
                  </a:cubicBezTo>
                  <a:cubicBezTo>
                    <a:pt x="604" y="432"/>
                    <a:pt x="683" y="1"/>
                    <a:pt x="749" y="1"/>
                  </a:cubicBezTo>
                  <a:cubicBezTo>
                    <a:pt x="774" y="14"/>
                    <a:pt x="799" y="117"/>
                    <a:pt x="799" y="303"/>
                  </a:cubicBezTo>
                  <a:cubicBezTo>
                    <a:pt x="799" y="473"/>
                    <a:pt x="761" y="721"/>
                    <a:pt x="695" y="998"/>
                  </a:cubicBezTo>
                  <a:cubicBezTo>
                    <a:pt x="629" y="1272"/>
                    <a:pt x="500" y="1611"/>
                    <a:pt x="368" y="1863"/>
                  </a:cubicBezTo>
                  <a:cubicBezTo>
                    <a:pt x="289" y="1992"/>
                    <a:pt x="211" y="2099"/>
                    <a:pt x="145" y="2162"/>
                  </a:cubicBezTo>
                  <a:cubicBezTo>
                    <a:pt x="66" y="2228"/>
                    <a:pt x="13" y="2240"/>
                    <a:pt x="13" y="2240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470;p33"/>
            <p:cNvSpPr/>
            <p:nvPr/>
          </p:nvSpPr>
          <p:spPr>
            <a:xfrm>
              <a:off x="1986690" y="3986808"/>
              <a:ext cx="160972" cy="115561"/>
            </a:xfrm>
            <a:custGeom>
              <a:avLst/>
              <a:gdLst/>
              <a:ahLst/>
              <a:cxnLst/>
              <a:rect l="l" t="t" r="r" b="b"/>
              <a:pathLst>
                <a:path w="2414" h="1733" extrusionOk="0">
                  <a:moveTo>
                    <a:pt x="1192" y="1"/>
                  </a:moveTo>
                  <a:cubicBezTo>
                    <a:pt x="553" y="1"/>
                    <a:pt x="26" y="351"/>
                    <a:pt x="13" y="825"/>
                  </a:cubicBezTo>
                  <a:cubicBezTo>
                    <a:pt x="1" y="1297"/>
                    <a:pt x="526" y="1703"/>
                    <a:pt x="1180" y="1731"/>
                  </a:cubicBezTo>
                  <a:cubicBezTo>
                    <a:pt x="1202" y="1732"/>
                    <a:pt x="1223" y="1732"/>
                    <a:pt x="1244" y="1732"/>
                  </a:cubicBezTo>
                  <a:cubicBezTo>
                    <a:pt x="1870" y="1732"/>
                    <a:pt x="2385" y="1373"/>
                    <a:pt x="2401" y="917"/>
                  </a:cubicBezTo>
                  <a:cubicBezTo>
                    <a:pt x="2413" y="432"/>
                    <a:pt x="1888" y="26"/>
                    <a:pt x="1234" y="1"/>
                  </a:cubicBezTo>
                  <a:cubicBezTo>
                    <a:pt x="1220" y="1"/>
                    <a:pt x="1206" y="1"/>
                    <a:pt x="1192" y="1"/>
                  </a:cubicBezTo>
                  <a:close/>
                </a:path>
              </a:pathLst>
            </a:custGeom>
            <a:solidFill>
              <a:srgbClr val="783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33"/>
            <p:cNvSpPr/>
            <p:nvPr/>
          </p:nvSpPr>
          <p:spPr>
            <a:xfrm>
              <a:off x="2242822" y="4018216"/>
              <a:ext cx="139967" cy="188178"/>
            </a:xfrm>
            <a:custGeom>
              <a:avLst/>
              <a:gdLst/>
              <a:ahLst/>
              <a:cxnLst/>
              <a:rect l="l" t="t" r="r" b="b"/>
              <a:pathLst>
                <a:path w="2099" h="2822" extrusionOk="0">
                  <a:moveTo>
                    <a:pt x="1168" y="1"/>
                  </a:moveTo>
                  <a:cubicBezTo>
                    <a:pt x="758" y="1"/>
                    <a:pt x="550" y="520"/>
                    <a:pt x="352" y="1194"/>
                  </a:cubicBezTo>
                  <a:cubicBezTo>
                    <a:pt x="117" y="1968"/>
                    <a:pt x="0" y="2635"/>
                    <a:pt x="510" y="2792"/>
                  </a:cubicBezTo>
                  <a:cubicBezTo>
                    <a:pt x="577" y="2812"/>
                    <a:pt x="645" y="2821"/>
                    <a:pt x="713" y="2821"/>
                  </a:cubicBezTo>
                  <a:cubicBezTo>
                    <a:pt x="1182" y="2821"/>
                    <a:pt x="1667" y="2368"/>
                    <a:pt x="1862" y="1704"/>
                  </a:cubicBezTo>
                  <a:cubicBezTo>
                    <a:pt x="2098" y="930"/>
                    <a:pt x="1862" y="184"/>
                    <a:pt x="1337" y="27"/>
                  </a:cubicBezTo>
                  <a:cubicBezTo>
                    <a:pt x="1277" y="9"/>
                    <a:pt x="1221" y="1"/>
                    <a:pt x="1168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33"/>
            <p:cNvSpPr/>
            <p:nvPr/>
          </p:nvSpPr>
          <p:spPr>
            <a:xfrm>
              <a:off x="2266294" y="4035753"/>
              <a:ext cx="53546" cy="149369"/>
            </a:xfrm>
            <a:custGeom>
              <a:avLst/>
              <a:gdLst/>
              <a:ahLst/>
              <a:cxnLst/>
              <a:rect l="l" t="t" r="r" b="b"/>
              <a:pathLst>
                <a:path w="803" h="2240" extrusionOk="0">
                  <a:moveTo>
                    <a:pt x="0" y="2239"/>
                  </a:moveTo>
                  <a:cubicBezTo>
                    <a:pt x="0" y="2227"/>
                    <a:pt x="41" y="2189"/>
                    <a:pt x="79" y="2111"/>
                  </a:cubicBezTo>
                  <a:cubicBezTo>
                    <a:pt x="133" y="2044"/>
                    <a:pt x="186" y="1941"/>
                    <a:pt x="224" y="1809"/>
                  </a:cubicBezTo>
                  <a:cubicBezTo>
                    <a:pt x="331" y="1532"/>
                    <a:pt x="422" y="1205"/>
                    <a:pt x="488" y="944"/>
                  </a:cubicBezTo>
                  <a:cubicBezTo>
                    <a:pt x="604" y="431"/>
                    <a:pt x="670" y="0"/>
                    <a:pt x="736" y="0"/>
                  </a:cubicBezTo>
                  <a:cubicBezTo>
                    <a:pt x="774" y="0"/>
                    <a:pt x="803" y="116"/>
                    <a:pt x="787" y="302"/>
                  </a:cubicBezTo>
                  <a:cubicBezTo>
                    <a:pt x="787" y="472"/>
                    <a:pt x="762" y="720"/>
                    <a:pt x="696" y="997"/>
                  </a:cubicBezTo>
                  <a:cubicBezTo>
                    <a:pt x="630" y="1271"/>
                    <a:pt x="501" y="1610"/>
                    <a:pt x="356" y="1862"/>
                  </a:cubicBezTo>
                  <a:cubicBezTo>
                    <a:pt x="290" y="1991"/>
                    <a:pt x="211" y="2098"/>
                    <a:pt x="133" y="2161"/>
                  </a:cubicBezTo>
                  <a:cubicBezTo>
                    <a:pt x="67" y="2227"/>
                    <a:pt x="16" y="2239"/>
                    <a:pt x="0" y="2239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33"/>
            <p:cNvSpPr/>
            <p:nvPr/>
          </p:nvSpPr>
          <p:spPr>
            <a:xfrm>
              <a:off x="1858391" y="3974605"/>
              <a:ext cx="171174" cy="122296"/>
            </a:xfrm>
            <a:custGeom>
              <a:avLst/>
              <a:gdLst/>
              <a:ahLst/>
              <a:cxnLst/>
              <a:rect l="l" t="t" r="r" b="b"/>
              <a:pathLst>
                <a:path w="2567" h="1834" extrusionOk="0">
                  <a:moveTo>
                    <a:pt x="1539" y="0"/>
                  </a:moveTo>
                  <a:cubicBezTo>
                    <a:pt x="1354" y="0"/>
                    <a:pt x="1154" y="38"/>
                    <a:pt x="956" y="118"/>
                  </a:cubicBezTo>
                  <a:cubicBezTo>
                    <a:pt x="340" y="354"/>
                    <a:pt x="0" y="917"/>
                    <a:pt x="170" y="1364"/>
                  </a:cubicBezTo>
                  <a:cubicBezTo>
                    <a:pt x="294" y="1665"/>
                    <a:pt x="629" y="1834"/>
                    <a:pt x="1020" y="1834"/>
                  </a:cubicBezTo>
                  <a:cubicBezTo>
                    <a:pt x="1206" y="1834"/>
                    <a:pt x="1404" y="1796"/>
                    <a:pt x="1598" y="1716"/>
                  </a:cubicBezTo>
                  <a:cubicBezTo>
                    <a:pt x="2214" y="1468"/>
                    <a:pt x="2567" y="917"/>
                    <a:pt x="2384" y="470"/>
                  </a:cubicBezTo>
                  <a:cubicBezTo>
                    <a:pt x="2260" y="170"/>
                    <a:pt x="1931" y="0"/>
                    <a:pt x="1539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33"/>
            <p:cNvSpPr/>
            <p:nvPr/>
          </p:nvSpPr>
          <p:spPr>
            <a:xfrm>
              <a:off x="1823316" y="3765352"/>
              <a:ext cx="143301" cy="149169"/>
            </a:xfrm>
            <a:custGeom>
              <a:avLst/>
              <a:gdLst/>
              <a:ahLst/>
              <a:cxnLst/>
              <a:rect l="l" t="t" r="r" b="b"/>
              <a:pathLst>
                <a:path w="2149" h="2237" extrusionOk="0">
                  <a:moveTo>
                    <a:pt x="1337" y="1"/>
                  </a:moveTo>
                  <a:cubicBezTo>
                    <a:pt x="986" y="1"/>
                    <a:pt x="593" y="247"/>
                    <a:pt x="340" y="661"/>
                  </a:cubicBezTo>
                  <a:cubicBezTo>
                    <a:pt x="1" y="1224"/>
                    <a:pt x="54" y="1891"/>
                    <a:pt x="460" y="2143"/>
                  </a:cubicBezTo>
                  <a:cubicBezTo>
                    <a:pt x="561" y="2206"/>
                    <a:pt x="676" y="2236"/>
                    <a:pt x="797" y="2236"/>
                  </a:cubicBezTo>
                  <a:cubicBezTo>
                    <a:pt x="1151" y="2236"/>
                    <a:pt x="1557" y="1983"/>
                    <a:pt x="1809" y="1564"/>
                  </a:cubicBezTo>
                  <a:cubicBezTo>
                    <a:pt x="2149" y="1001"/>
                    <a:pt x="2099" y="347"/>
                    <a:pt x="1690" y="98"/>
                  </a:cubicBezTo>
                  <a:cubicBezTo>
                    <a:pt x="1583" y="32"/>
                    <a:pt x="1463" y="1"/>
                    <a:pt x="1337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33"/>
            <p:cNvSpPr/>
            <p:nvPr/>
          </p:nvSpPr>
          <p:spPr>
            <a:xfrm>
              <a:off x="1674811" y="3917590"/>
              <a:ext cx="130098" cy="157637"/>
            </a:xfrm>
            <a:custGeom>
              <a:avLst/>
              <a:gdLst/>
              <a:ahLst/>
              <a:cxnLst/>
              <a:rect l="l" t="t" r="r" b="b"/>
              <a:pathLst>
                <a:path w="1951" h="2364" extrusionOk="0">
                  <a:moveTo>
                    <a:pt x="1090" y="1"/>
                  </a:moveTo>
                  <a:cubicBezTo>
                    <a:pt x="676" y="1"/>
                    <a:pt x="272" y="410"/>
                    <a:pt x="142" y="986"/>
                  </a:cubicBezTo>
                  <a:cubicBezTo>
                    <a:pt x="1" y="1640"/>
                    <a:pt x="262" y="2244"/>
                    <a:pt x="721" y="2348"/>
                  </a:cubicBezTo>
                  <a:cubicBezTo>
                    <a:pt x="768" y="2359"/>
                    <a:pt x="815" y="2364"/>
                    <a:pt x="863" y="2364"/>
                  </a:cubicBezTo>
                  <a:cubicBezTo>
                    <a:pt x="1278" y="2364"/>
                    <a:pt x="1691" y="1955"/>
                    <a:pt x="1809" y="1379"/>
                  </a:cubicBezTo>
                  <a:cubicBezTo>
                    <a:pt x="1951" y="725"/>
                    <a:pt x="1703" y="121"/>
                    <a:pt x="1231" y="17"/>
                  </a:cubicBezTo>
                  <a:cubicBezTo>
                    <a:pt x="1184" y="6"/>
                    <a:pt x="1137" y="1"/>
                    <a:pt x="1090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33"/>
            <p:cNvSpPr/>
            <p:nvPr/>
          </p:nvSpPr>
          <p:spPr>
            <a:xfrm>
              <a:off x="2095118" y="4024217"/>
              <a:ext cx="130364" cy="158571"/>
            </a:xfrm>
            <a:custGeom>
              <a:avLst/>
              <a:gdLst/>
              <a:ahLst/>
              <a:cxnLst/>
              <a:rect l="l" t="t" r="r" b="b"/>
              <a:pathLst>
                <a:path w="1955" h="2378" extrusionOk="0">
                  <a:moveTo>
                    <a:pt x="1093" y="0"/>
                  </a:moveTo>
                  <a:cubicBezTo>
                    <a:pt x="681" y="0"/>
                    <a:pt x="273" y="408"/>
                    <a:pt x="146" y="997"/>
                  </a:cubicBezTo>
                  <a:cubicBezTo>
                    <a:pt x="1" y="1642"/>
                    <a:pt x="262" y="2243"/>
                    <a:pt x="721" y="2362"/>
                  </a:cubicBezTo>
                  <a:cubicBezTo>
                    <a:pt x="766" y="2372"/>
                    <a:pt x="811" y="2377"/>
                    <a:pt x="856" y="2377"/>
                  </a:cubicBezTo>
                  <a:cubicBezTo>
                    <a:pt x="1272" y="2377"/>
                    <a:pt x="1679" y="1957"/>
                    <a:pt x="1809" y="1378"/>
                  </a:cubicBezTo>
                  <a:cubicBezTo>
                    <a:pt x="1954" y="736"/>
                    <a:pt x="1690" y="120"/>
                    <a:pt x="1231" y="16"/>
                  </a:cubicBezTo>
                  <a:cubicBezTo>
                    <a:pt x="1185" y="5"/>
                    <a:pt x="1139" y="0"/>
                    <a:pt x="1093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33"/>
            <p:cNvSpPr/>
            <p:nvPr/>
          </p:nvSpPr>
          <p:spPr>
            <a:xfrm>
              <a:off x="2025100" y="3875646"/>
              <a:ext cx="130298" cy="158504"/>
            </a:xfrm>
            <a:custGeom>
              <a:avLst/>
              <a:gdLst/>
              <a:ahLst/>
              <a:cxnLst/>
              <a:rect l="l" t="t" r="r" b="b"/>
              <a:pathLst>
                <a:path w="1954" h="2377" extrusionOk="0">
                  <a:moveTo>
                    <a:pt x="1093" y="1"/>
                  </a:moveTo>
                  <a:cubicBezTo>
                    <a:pt x="679" y="1"/>
                    <a:pt x="275" y="411"/>
                    <a:pt x="145" y="998"/>
                  </a:cubicBezTo>
                  <a:cubicBezTo>
                    <a:pt x="0" y="1640"/>
                    <a:pt x="265" y="2244"/>
                    <a:pt x="724" y="2360"/>
                  </a:cubicBezTo>
                  <a:cubicBezTo>
                    <a:pt x="769" y="2371"/>
                    <a:pt x="815" y="2376"/>
                    <a:pt x="861" y="2376"/>
                  </a:cubicBezTo>
                  <a:cubicBezTo>
                    <a:pt x="1274" y="2376"/>
                    <a:pt x="1682" y="1956"/>
                    <a:pt x="1809" y="1379"/>
                  </a:cubicBezTo>
                  <a:cubicBezTo>
                    <a:pt x="1954" y="737"/>
                    <a:pt x="1693" y="121"/>
                    <a:pt x="1233" y="17"/>
                  </a:cubicBezTo>
                  <a:cubicBezTo>
                    <a:pt x="1187" y="6"/>
                    <a:pt x="1140" y="1"/>
                    <a:pt x="1093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33"/>
            <p:cNvSpPr/>
            <p:nvPr/>
          </p:nvSpPr>
          <p:spPr>
            <a:xfrm>
              <a:off x="1844321" y="4230403"/>
              <a:ext cx="130298" cy="158571"/>
            </a:xfrm>
            <a:custGeom>
              <a:avLst/>
              <a:gdLst/>
              <a:ahLst/>
              <a:cxnLst/>
              <a:rect l="l" t="t" r="r" b="b"/>
              <a:pathLst>
                <a:path w="1954" h="2378" extrusionOk="0">
                  <a:moveTo>
                    <a:pt x="1099" y="1"/>
                  </a:moveTo>
                  <a:cubicBezTo>
                    <a:pt x="683" y="1"/>
                    <a:pt x="276" y="421"/>
                    <a:pt x="145" y="1000"/>
                  </a:cubicBezTo>
                  <a:cubicBezTo>
                    <a:pt x="0" y="1642"/>
                    <a:pt x="261" y="2258"/>
                    <a:pt x="721" y="2362"/>
                  </a:cubicBezTo>
                  <a:cubicBezTo>
                    <a:pt x="766" y="2372"/>
                    <a:pt x="813" y="2377"/>
                    <a:pt x="859" y="2377"/>
                  </a:cubicBezTo>
                  <a:cubicBezTo>
                    <a:pt x="1275" y="2377"/>
                    <a:pt x="1690" y="1969"/>
                    <a:pt x="1809" y="1381"/>
                  </a:cubicBezTo>
                  <a:cubicBezTo>
                    <a:pt x="1953" y="736"/>
                    <a:pt x="1705" y="135"/>
                    <a:pt x="1233" y="16"/>
                  </a:cubicBezTo>
                  <a:cubicBezTo>
                    <a:pt x="1189" y="5"/>
                    <a:pt x="1144" y="1"/>
                    <a:pt x="1099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33"/>
            <p:cNvSpPr/>
            <p:nvPr/>
          </p:nvSpPr>
          <p:spPr>
            <a:xfrm>
              <a:off x="1503501" y="3496484"/>
              <a:ext cx="111026" cy="163505"/>
            </a:xfrm>
            <a:custGeom>
              <a:avLst/>
              <a:gdLst/>
              <a:ahLst/>
              <a:cxnLst/>
              <a:rect l="l" t="t" r="r" b="b"/>
              <a:pathLst>
                <a:path w="1665" h="2452" extrusionOk="0">
                  <a:moveTo>
                    <a:pt x="837" y="1"/>
                  </a:moveTo>
                  <a:cubicBezTo>
                    <a:pt x="385" y="1"/>
                    <a:pt x="25" y="534"/>
                    <a:pt x="13" y="1205"/>
                  </a:cubicBezTo>
                  <a:cubicBezTo>
                    <a:pt x="0" y="1875"/>
                    <a:pt x="353" y="2438"/>
                    <a:pt x="812" y="2451"/>
                  </a:cubicBezTo>
                  <a:cubicBezTo>
                    <a:pt x="817" y="2451"/>
                    <a:pt x="822" y="2451"/>
                    <a:pt x="827" y="2451"/>
                  </a:cubicBezTo>
                  <a:cubicBezTo>
                    <a:pt x="1279" y="2451"/>
                    <a:pt x="1652" y="1906"/>
                    <a:pt x="1664" y="1246"/>
                  </a:cubicBezTo>
                  <a:cubicBezTo>
                    <a:pt x="1664" y="564"/>
                    <a:pt x="1312" y="13"/>
                    <a:pt x="853" y="1"/>
                  </a:cubicBezTo>
                  <a:cubicBezTo>
                    <a:pt x="847" y="1"/>
                    <a:pt x="842" y="1"/>
                    <a:pt x="837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33"/>
            <p:cNvSpPr/>
            <p:nvPr/>
          </p:nvSpPr>
          <p:spPr>
            <a:xfrm>
              <a:off x="1541044" y="3508687"/>
              <a:ext cx="32341" cy="128631"/>
            </a:xfrm>
            <a:custGeom>
              <a:avLst/>
              <a:gdLst/>
              <a:ahLst/>
              <a:cxnLst/>
              <a:rect l="l" t="t" r="r" b="b"/>
              <a:pathLst>
                <a:path w="485" h="1929" extrusionOk="0">
                  <a:moveTo>
                    <a:pt x="290" y="16"/>
                  </a:moveTo>
                  <a:cubicBezTo>
                    <a:pt x="290" y="28"/>
                    <a:pt x="261" y="66"/>
                    <a:pt x="236" y="132"/>
                  </a:cubicBezTo>
                  <a:cubicBezTo>
                    <a:pt x="211" y="211"/>
                    <a:pt x="170" y="302"/>
                    <a:pt x="158" y="434"/>
                  </a:cubicBezTo>
                  <a:cubicBezTo>
                    <a:pt x="145" y="551"/>
                    <a:pt x="158" y="683"/>
                    <a:pt x="198" y="802"/>
                  </a:cubicBezTo>
                  <a:cubicBezTo>
                    <a:pt x="236" y="919"/>
                    <a:pt x="315" y="1022"/>
                    <a:pt x="368" y="1129"/>
                  </a:cubicBezTo>
                  <a:cubicBezTo>
                    <a:pt x="434" y="1246"/>
                    <a:pt x="485" y="1378"/>
                    <a:pt x="485" y="1494"/>
                  </a:cubicBezTo>
                  <a:cubicBezTo>
                    <a:pt x="485" y="1560"/>
                    <a:pt x="485" y="1626"/>
                    <a:pt x="459" y="1692"/>
                  </a:cubicBezTo>
                  <a:cubicBezTo>
                    <a:pt x="447" y="1746"/>
                    <a:pt x="419" y="1784"/>
                    <a:pt x="381" y="1824"/>
                  </a:cubicBezTo>
                  <a:cubicBezTo>
                    <a:pt x="327" y="1903"/>
                    <a:pt x="249" y="1928"/>
                    <a:pt x="198" y="1916"/>
                  </a:cubicBezTo>
                  <a:cubicBezTo>
                    <a:pt x="145" y="1916"/>
                    <a:pt x="132" y="1903"/>
                    <a:pt x="132" y="1875"/>
                  </a:cubicBezTo>
                  <a:cubicBezTo>
                    <a:pt x="132" y="1850"/>
                    <a:pt x="211" y="1837"/>
                    <a:pt x="277" y="1730"/>
                  </a:cubicBezTo>
                  <a:cubicBezTo>
                    <a:pt x="302" y="1680"/>
                    <a:pt x="315" y="1614"/>
                    <a:pt x="315" y="1522"/>
                  </a:cubicBezTo>
                  <a:cubicBezTo>
                    <a:pt x="302" y="1444"/>
                    <a:pt x="261" y="1337"/>
                    <a:pt x="211" y="1233"/>
                  </a:cubicBezTo>
                  <a:cubicBezTo>
                    <a:pt x="158" y="1142"/>
                    <a:pt x="79" y="1010"/>
                    <a:pt x="41" y="853"/>
                  </a:cubicBezTo>
                  <a:cubicBezTo>
                    <a:pt x="0" y="695"/>
                    <a:pt x="0" y="538"/>
                    <a:pt x="41" y="409"/>
                  </a:cubicBezTo>
                  <a:cubicBezTo>
                    <a:pt x="79" y="264"/>
                    <a:pt x="132" y="157"/>
                    <a:pt x="183" y="95"/>
                  </a:cubicBezTo>
                  <a:cubicBezTo>
                    <a:pt x="236" y="28"/>
                    <a:pt x="277" y="0"/>
                    <a:pt x="290" y="16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33"/>
            <p:cNvSpPr/>
            <p:nvPr/>
          </p:nvSpPr>
          <p:spPr>
            <a:xfrm>
              <a:off x="1952748" y="4296486"/>
              <a:ext cx="164306" cy="154970"/>
            </a:xfrm>
            <a:custGeom>
              <a:avLst/>
              <a:gdLst/>
              <a:ahLst/>
              <a:cxnLst/>
              <a:rect l="l" t="t" r="r" b="b"/>
              <a:pathLst>
                <a:path w="2464" h="2324" extrusionOk="0">
                  <a:moveTo>
                    <a:pt x="1540" y="0"/>
                  </a:moveTo>
                  <a:cubicBezTo>
                    <a:pt x="1189" y="0"/>
                    <a:pt x="798" y="192"/>
                    <a:pt x="510" y="547"/>
                  </a:cubicBezTo>
                  <a:cubicBezTo>
                    <a:pt x="51" y="1082"/>
                    <a:pt x="0" y="1805"/>
                    <a:pt x="406" y="2145"/>
                  </a:cubicBezTo>
                  <a:cubicBezTo>
                    <a:pt x="550" y="2265"/>
                    <a:pt x="731" y="2323"/>
                    <a:pt x="923" y="2323"/>
                  </a:cubicBezTo>
                  <a:cubicBezTo>
                    <a:pt x="1274" y="2323"/>
                    <a:pt x="1664" y="2132"/>
                    <a:pt x="1950" y="1777"/>
                  </a:cubicBezTo>
                  <a:cubicBezTo>
                    <a:pt x="2410" y="1239"/>
                    <a:pt x="2463" y="519"/>
                    <a:pt x="2057" y="179"/>
                  </a:cubicBezTo>
                  <a:cubicBezTo>
                    <a:pt x="1913" y="58"/>
                    <a:pt x="1733" y="0"/>
                    <a:pt x="1540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33"/>
            <p:cNvSpPr/>
            <p:nvPr/>
          </p:nvSpPr>
          <p:spPr>
            <a:xfrm>
              <a:off x="1988424" y="4317158"/>
              <a:ext cx="92755" cy="105825"/>
            </a:xfrm>
            <a:custGeom>
              <a:avLst/>
              <a:gdLst/>
              <a:ahLst/>
              <a:cxnLst/>
              <a:rect l="l" t="t" r="r" b="b"/>
              <a:pathLst>
                <a:path w="1391" h="1587" extrusionOk="0">
                  <a:moveTo>
                    <a:pt x="1390" y="26"/>
                  </a:moveTo>
                  <a:cubicBezTo>
                    <a:pt x="1390" y="39"/>
                    <a:pt x="1337" y="51"/>
                    <a:pt x="1258" y="92"/>
                  </a:cubicBezTo>
                  <a:cubicBezTo>
                    <a:pt x="1195" y="117"/>
                    <a:pt x="1088" y="183"/>
                    <a:pt x="997" y="262"/>
                  </a:cubicBezTo>
                  <a:cubicBezTo>
                    <a:pt x="906" y="353"/>
                    <a:pt x="840" y="473"/>
                    <a:pt x="786" y="602"/>
                  </a:cubicBezTo>
                  <a:cubicBezTo>
                    <a:pt x="749" y="721"/>
                    <a:pt x="749" y="866"/>
                    <a:pt x="723" y="995"/>
                  </a:cubicBezTo>
                  <a:cubicBezTo>
                    <a:pt x="708" y="1140"/>
                    <a:pt x="670" y="1272"/>
                    <a:pt x="591" y="1388"/>
                  </a:cubicBezTo>
                  <a:cubicBezTo>
                    <a:pt x="550" y="1441"/>
                    <a:pt x="500" y="1479"/>
                    <a:pt x="447" y="1520"/>
                  </a:cubicBezTo>
                  <a:cubicBezTo>
                    <a:pt x="393" y="1545"/>
                    <a:pt x="330" y="1574"/>
                    <a:pt x="277" y="1574"/>
                  </a:cubicBezTo>
                  <a:cubicBezTo>
                    <a:pt x="173" y="1586"/>
                    <a:pt x="94" y="1545"/>
                    <a:pt x="54" y="1508"/>
                  </a:cubicBezTo>
                  <a:cubicBezTo>
                    <a:pt x="0" y="1467"/>
                    <a:pt x="0" y="1441"/>
                    <a:pt x="16" y="1429"/>
                  </a:cubicBezTo>
                  <a:cubicBezTo>
                    <a:pt x="41" y="1401"/>
                    <a:pt x="120" y="1454"/>
                    <a:pt x="236" y="1416"/>
                  </a:cubicBezTo>
                  <a:cubicBezTo>
                    <a:pt x="302" y="1388"/>
                    <a:pt x="368" y="1350"/>
                    <a:pt x="409" y="1272"/>
                  </a:cubicBezTo>
                  <a:cubicBezTo>
                    <a:pt x="459" y="1193"/>
                    <a:pt x="488" y="1086"/>
                    <a:pt x="513" y="970"/>
                  </a:cubicBezTo>
                  <a:cubicBezTo>
                    <a:pt x="538" y="838"/>
                    <a:pt x="550" y="693"/>
                    <a:pt x="617" y="536"/>
                  </a:cubicBezTo>
                  <a:cubicBezTo>
                    <a:pt x="683" y="378"/>
                    <a:pt x="786" y="249"/>
                    <a:pt x="906" y="158"/>
                  </a:cubicBezTo>
                  <a:cubicBezTo>
                    <a:pt x="1022" y="80"/>
                    <a:pt x="1154" y="39"/>
                    <a:pt x="1246" y="14"/>
                  </a:cubicBezTo>
                  <a:cubicBezTo>
                    <a:pt x="1324" y="1"/>
                    <a:pt x="1390" y="14"/>
                    <a:pt x="1390" y="26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33"/>
            <p:cNvSpPr/>
            <p:nvPr/>
          </p:nvSpPr>
          <p:spPr>
            <a:xfrm>
              <a:off x="1509570" y="3793425"/>
              <a:ext cx="118161" cy="171707"/>
            </a:xfrm>
            <a:custGeom>
              <a:avLst/>
              <a:gdLst/>
              <a:ahLst/>
              <a:cxnLst/>
              <a:rect l="l" t="t" r="r" b="b"/>
              <a:pathLst>
                <a:path w="1772" h="2575" extrusionOk="0">
                  <a:moveTo>
                    <a:pt x="936" y="1"/>
                  </a:moveTo>
                  <a:cubicBezTo>
                    <a:pt x="513" y="1"/>
                    <a:pt x="130" y="522"/>
                    <a:pt x="67" y="1209"/>
                  </a:cubicBezTo>
                  <a:cubicBezTo>
                    <a:pt x="0" y="1917"/>
                    <a:pt x="315" y="2533"/>
                    <a:pt x="762" y="2571"/>
                  </a:cubicBezTo>
                  <a:cubicBezTo>
                    <a:pt x="783" y="2573"/>
                    <a:pt x="804" y="2575"/>
                    <a:pt x="825" y="2575"/>
                  </a:cubicBezTo>
                  <a:cubicBezTo>
                    <a:pt x="1259" y="2575"/>
                    <a:pt x="1642" y="2054"/>
                    <a:pt x="1705" y="1366"/>
                  </a:cubicBezTo>
                  <a:cubicBezTo>
                    <a:pt x="1771" y="659"/>
                    <a:pt x="1457" y="42"/>
                    <a:pt x="998" y="5"/>
                  </a:cubicBezTo>
                  <a:cubicBezTo>
                    <a:pt x="977" y="2"/>
                    <a:pt x="957" y="1"/>
                    <a:pt x="936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33"/>
            <p:cNvSpPr/>
            <p:nvPr/>
          </p:nvSpPr>
          <p:spPr>
            <a:xfrm>
              <a:off x="1541044" y="3798960"/>
              <a:ext cx="47211" cy="153770"/>
            </a:xfrm>
            <a:custGeom>
              <a:avLst/>
              <a:gdLst/>
              <a:ahLst/>
              <a:cxnLst/>
              <a:rect l="l" t="t" r="r" b="b"/>
              <a:pathLst>
                <a:path w="708" h="2306" extrusionOk="0">
                  <a:moveTo>
                    <a:pt x="327" y="2293"/>
                  </a:moveTo>
                  <a:cubicBezTo>
                    <a:pt x="327" y="2306"/>
                    <a:pt x="261" y="2268"/>
                    <a:pt x="198" y="2189"/>
                  </a:cubicBezTo>
                  <a:cubicBezTo>
                    <a:pt x="132" y="2111"/>
                    <a:pt x="66" y="1991"/>
                    <a:pt x="25" y="1821"/>
                  </a:cubicBezTo>
                  <a:cubicBezTo>
                    <a:pt x="13" y="1743"/>
                    <a:pt x="0" y="1651"/>
                    <a:pt x="13" y="1560"/>
                  </a:cubicBezTo>
                  <a:cubicBezTo>
                    <a:pt x="13" y="1519"/>
                    <a:pt x="25" y="1466"/>
                    <a:pt x="54" y="1415"/>
                  </a:cubicBezTo>
                  <a:cubicBezTo>
                    <a:pt x="91" y="1362"/>
                    <a:pt x="132" y="1324"/>
                    <a:pt x="158" y="1296"/>
                  </a:cubicBezTo>
                  <a:cubicBezTo>
                    <a:pt x="198" y="1258"/>
                    <a:pt x="224" y="1246"/>
                    <a:pt x="249" y="1217"/>
                  </a:cubicBezTo>
                  <a:cubicBezTo>
                    <a:pt x="277" y="1192"/>
                    <a:pt x="302" y="1167"/>
                    <a:pt x="315" y="1126"/>
                  </a:cubicBezTo>
                  <a:cubicBezTo>
                    <a:pt x="368" y="1073"/>
                    <a:pt x="393" y="1010"/>
                    <a:pt x="419" y="956"/>
                  </a:cubicBezTo>
                  <a:cubicBezTo>
                    <a:pt x="526" y="708"/>
                    <a:pt x="485" y="472"/>
                    <a:pt x="434" y="302"/>
                  </a:cubicBezTo>
                  <a:cubicBezTo>
                    <a:pt x="368" y="129"/>
                    <a:pt x="302" y="38"/>
                    <a:pt x="327" y="13"/>
                  </a:cubicBezTo>
                  <a:cubicBezTo>
                    <a:pt x="340" y="0"/>
                    <a:pt x="368" y="13"/>
                    <a:pt x="419" y="38"/>
                  </a:cubicBezTo>
                  <a:cubicBezTo>
                    <a:pt x="459" y="79"/>
                    <a:pt x="526" y="129"/>
                    <a:pt x="576" y="223"/>
                  </a:cubicBezTo>
                  <a:cubicBezTo>
                    <a:pt x="629" y="315"/>
                    <a:pt x="670" y="431"/>
                    <a:pt x="695" y="576"/>
                  </a:cubicBezTo>
                  <a:cubicBezTo>
                    <a:pt x="708" y="720"/>
                    <a:pt x="683" y="878"/>
                    <a:pt x="617" y="1035"/>
                  </a:cubicBezTo>
                  <a:cubicBezTo>
                    <a:pt x="592" y="1114"/>
                    <a:pt x="551" y="1192"/>
                    <a:pt x="485" y="1258"/>
                  </a:cubicBezTo>
                  <a:cubicBezTo>
                    <a:pt x="459" y="1296"/>
                    <a:pt x="434" y="1324"/>
                    <a:pt x="393" y="1362"/>
                  </a:cubicBezTo>
                  <a:cubicBezTo>
                    <a:pt x="356" y="1387"/>
                    <a:pt x="315" y="1415"/>
                    <a:pt x="290" y="1441"/>
                  </a:cubicBezTo>
                  <a:cubicBezTo>
                    <a:pt x="249" y="1466"/>
                    <a:pt x="224" y="1482"/>
                    <a:pt x="211" y="1507"/>
                  </a:cubicBezTo>
                  <a:cubicBezTo>
                    <a:pt x="198" y="1519"/>
                    <a:pt x="183" y="1560"/>
                    <a:pt x="183" y="1585"/>
                  </a:cubicBezTo>
                  <a:cubicBezTo>
                    <a:pt x="170" y="1664"/>
                    <a:pt x="158" y="1730"/>
                    <a:pt x="170" y="1809"/>
                  </a:cubicBezTo>
                  <a:cubicBezTo>
                    <a:pt x="170" y="1953"/>
                    <a:pt x="224" y="2070"/>
                    <a:pt x="261" y="2148"/>
                  </a:cubicBezTo>
                  <a:cubicBezTo>
                    <a:pt x="302" y="2240"/>
                    <a:pt x="340" y="2280"/>
                    <a:pt x="327" y="2293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33"/>
            <p:cNvSpPr/>
            <p:nvPr/>
          </p:nvSpPr>
          <p:spPr>
            <a:xfrm>
              <a:off x="1384538" y="3661725"/>
              <a:ext cx="143567" cy="119695"/>
            </a:xfrm>
            <a:custGeom>
              <a:avLst/>
              <a:gdLst/>
              <a:ahLst/>
              <a:cxnLst/>
              <a:rect l="l" t="t" r="r" b="b"/>
              <a:pathLst>
                <a:path w="2153" h="1795" extrusionOk="0">
                  <a:moveTo>
                    <a:pt x="784" y="1"/>
                  </a:moveTo>
                  <a:cubicBezTo>
                    <a:pt x="578" y="1"/>
                    <a:pt x="396" y="73"/>
                    <a:pt x="278" y="221"/>
                  </a:cubicBezTo>
                  <a:cubicBezTo>
                    <a:pt x="1" y="552"/>
                    <a:pt x="146" y="1115"/>
                    <a:pt x="592" y="1479"/>
                  </a:cubicBezTo>
                  <a:cubicBezTo>
                    <a:pt x="828" y="1688"/>
                    <a:pt x="1109" y="1794"/>
                    <a:pt x="1359" y="1794"/>
                  </a:cubicBezTo>
                  <a:cubicBezTo>
                    <a:pt x="1566" y="1794"/>
                    <a:pt x="1752" y="1722"/>
                    <a:pt x="1875" y="1574"/>
                  </a:cubicBezTo>
                  <a:cubicBezTo>
                    <a:pt x="2152" y="1244"/>
                    <a:pt x="2008" y="681"/>
                    <a:pt x="1561" y="316"/>
                  </a:cubicBezTo>
                  <a:cubicBezTo>
                    <a:pt x="1316" y="107"/>
                    <a:pt x="1033" y="1"/>
                    <a:pt x="784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33"/>
            <p:cNvSpPr/>
            <p:nvPr/>
          </p:nvSpPr>
          <p:spPr>
            <a:xfrm>
              <a:off x="1411612" y="3679997"/>
              <a:ext cx="96356" cy="72684"/>
            </a:xfrm>
            <a:custGeom>
              <a:avLst/>
              <a:gdLst/>
              <a:ahLst/>
              <a:cxnLst/>
              <a:rect l="l" t="t" r="r" b="b"/>
              <a:pathLst>
                <a:path w="1445" h="1090" extrusionOk="0">
                  <a:moveTo>
                    <a:pt x="29" y="1"/>
                  </a:moveTo>
                  <a:cubicBezTo>
                    <a:pt x="42" y="1"/>
                    <a:pt x="54" y="42"/>
                    <a:pt x="67" y="120"/>
                  </a:cubicBezTo>
                  <a:cubicBezTo>
                    <a:pt x="95" y="199"/>
                    <a:pt x="120" y="290"/>
                    <a:pt x="186" y="381"/>
                  </a:cubicBezTo>
                  <a:cubicBezTo>
                    <a:pt x="252" y="473"/>
                    <a:pt x="344" y="551"/>
                    <a:pt x="447" y="564"/>
                  </a:cubicBezTo>
                  <a:cubicBezTo>
                    <a:pt x="488" y="576"/>
                    <a:pt x="539" y="564"/>
                    <a:pt x="605" y="551"/>
                  </a:cubicBezTo>
                  <a:cubicBezTo>
                    <a:pt x="658" y="539"/>
                    <a:pt x="737" y="526"/>
                    <a:pt x="803" y="526"/>
                  </a:cubicBezTo>
                  <a:cubicBezTo>
                    <a:pt x="932" y="526"/>
                    <a:pt x="1051" y="551"/>
                    <a:pt x="1155" y="605"/>
                  </a:cubicBezTo>
                  <a:cubicBezTo>
                    <a:pt x="1208" y="630"/>
                    <a:pt x="1246" y="655"/>
                    <a:pt x="1300" y="696"/>
                  </a:cubicBezTo>
                  <a:cubicBezTo>
                    <a:pt x="1337" y="734"/>
                    <a:pt x="1366" y="775"/>
                    <a:pt x="1391" y="812"/>
                  </a:cubicBezTo>
                  <a:cubicBezTo>
                    <a:pt x="1444" y="891"/>
                    <a:pt x="1444" y="985"/>
                    <a:pt x="1432" y="1036"/>
                  </a:cubicBezTo>
                  <a:cubicBezTo>
                    <a:pt x="1403" y="1089"/>
                    <a:pt x="1378" y="1089"/>
                    <a:pt x="1366" y="1089"/>
                  </a:cubicBezTo>
                  <a:cubicBezTo>
                    <a:pt x="1337" y="1076"/>
                    <a:pt x="1337" y="1048"/>
                    <a:pt x="1337" y="1023"/>
                  </a:cubicBezTo>
                  <a:cubicBezTo>
                    <a:pt x="1325" y="998"/>
                    <a:pt x="1300" y="957"/>
                    <a:pt x="1259" y="907"/>
                  </a:cubicBezTo>
                  <a:cubicBezTo>
                    <a:pt x="1221" y="866"/>
                    <a:pt x="1168" y="828"/>
                    <a:pt x="1076" y="800"/>
                  </a:cubicBezTo>
                  <a:cubicBezTo>
                    <a:pt x="998" y="762"/>
                    <a:pt x="907" y="749"/>
                    <a:pt x="803" y="749"/>
                  </a:cubicBezTo>
                  <a:cubicBezTo>
                    <a:pt x="749" y="749"/>
                    <a:pt x="708" y="749"/>
                    <a:pt x="645" y="762"/>
                  </a:cubicBezTo>
                  <a:cubicBezTo>
                    <a:pt x="605" y="762"/>
                    <a:pt x="567" y="775"/>
                    <a:pt x="526" y="775"/>
                  </a:cubicBezTo>
                  <a:cubicBezTo>
                    <a:pt x="488" y="775"/>
                    <a:pt x="447" y="762"/>
                    <a:pt x="410" y="749"/>
                  </a:cubicBezTo>
                  <a:cubicBezTo>
                    <a:pt x="237" y="708"/>
                    <a:pt x="120" y="576"/>
                    <a:pt x="67" y="447"/>
                  </a:cubicBezTo>
                  <a:cubicBezTo>
                    <a:pt x="16" y="328"/>
                    <a:pt x="1" y="212"/>
                    <a:pt x="1" y="133"/>
                  </a:cubicBezTo>
                  <a:cubicBezTo>
                    <a:pt x="1" y="54"/>
                    <a:pt x="16" y="1"/>
                    <a:pt x="29" y="1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33"/>
            <p:cNvSpPr/>
            <p:nvPr/>
          </p:nvSpPr>
          <p:spPr>
            <a:xfrm>
              <a:off x="2080247" y="3953466"/>
              <a:ext cx="204582" cy="123896"/>
            </a:xfrm>
            <a:custGeom>
              <a:avLst/>
              <a:gdLst/>
              <a:ahLst/>
              <a:cxnLst/>
              <a:rect l="l" t="t" r="r" b="b"/>
              <a:pathLst>
                <a:path w="3068" h="1858" extrusionOk="0">
                  <a:moveTo>
                    <a:pt x="2333" y="0"/>
                  </a:moveTo>
                  <a:cubicBezTo>
                    <a:pt x="2069" y="0"/>
                    <a:pt x="1734" y="95"/>
                    <a:pt x="1363" y="224"/>
                  </a:cubicBezTo>
                  <a:cubicBezTo>
                    <a:pt x="605" y="473"/>
                    <a:pt x="1" y="762"/>
                    <a:pt x="170" y="1272"/>
                  </a:cubicBezTo>
                  <a:cubicBezTo>
                    <a:pt x="291" y="1643"/>
                    <a:pt x="707" y="1858"/>
                    <a:pt x="1204" y="1858"/>
                  </a:cubicBezTo>
                  <a:cubicBezTo>
                    <a:pt x="1409" y="1858"/>
                    <a:pt x="1629" y="1821"/>
                    <a:pt x="1847" y="1744"/>
                  </a:cubicBezTo>
                  <a:cubicBezTo>
                    <a:pt x="2595" y="1495"/>
                    <a:pt x="3067" y="866"/>
                    <a:pt x="2885" y="357"/>
                  </a:cubicBezTo>
                  <a:cubicBezTo>
                    <a:pt x="2798" y="98"/>
                    <a:pt x="2602" y="0"/>
                    <a:pt x="2333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33"/>
            <p:cNvSpPr/>
            <p:nvPr/>
          </p:nvSpPr>
          <p:spPr>
            <a:xfrm>
              <a:off x="2101253" y="3969270"/>
              <a:ext cx="150436" cy="55213"/>
            </a:xfrm>
            <a:custGeom>
              <a:avLst/>
              <a:gdLst/>
              <a:ahLst/>
              <a:cxnLst/>
              <a:rect l="l" t="t" r="r" b="b"/>
              <a:pathLst>
                <a:path w="2256" h="828" extrusionOk="0">
                  <a:moveTo>
                    <a:pt x="0" y="749"/>
                  </a:moveTo>
                  <a:cubicBezTo>
                    <a:pt x="0" y="736"/>
                    <a:pt x="54" y="736"/>
                    <a:pt x="145" y="736"/>
                  </a:cubicBezTo>
                  <a:cubicBezTo>
                    <a:pt x="236" y="736"/>
                    <a:pt x="352" y="708"/>
                    <a:pt x="485" y="683"/>
                  </a:cubicBezTo>
                  <a:cubicBezTo>
                    <a:pt x="746" y="604"/>
                    <a:pt x="1076" y="484"/>
                    <a:pt x="1324" y="393"/>
                  </a:cubicBezTo>
                  <a:cubicBezTo>
                    <a:pt x="1809" y="186"/>
                    <a:pt x="2202" y="0"/>
                    <a:pt x="2240" y="54"/>
                  </a:cubicBezTo>
                  <a:cubicBezTo>
                    <a:pt x="2255" y="79"/>
                    <a:pt x="2177" y="170"/>
                    <a:pt x="2032" y="264"/>
                  </a:cubicBezTo>
                  <a:cubicBezTo>
                    <a:pt x="1887" y="368"/>
                    <a:pt x="1664" y="484"/>
                    <a:pt x="1403" y="591"/>
                  </a:cubicBezTo>
                  <a:cubicBezTo>
                    <a:pt x="1154" y="695"/>
                    <a:pt x="799" y="786"/>
                    <a:pt x="510" y="815"/>
                  </a:cubicBezTo>
                  <a:cubicBezTo>
                    <a:pt x="368" y="827"/>
                    <a:pt x="236" y="827"/>
                    <a:pt x="145" y="815"/>
                  </a:cubicBezTo>
                  <a:cubicBezTo>
                    <a:pt x="38" y="786"/>
                    <a:pt x="0" y="749"/>
                    <a:pt x="0" y="749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p33"/>
            <p:cNvSpPr/>
            <p:nvPr/>
          </p:nvSpPr>
          <p:spPr>
            <a:xfrm>
              <a:off x="2017365" y="4139580"/>
              <a:ext cx="143301" cy="148035"/>
            </a:xfrm>
            <a:custGeom>
              <a:avLst/>
              <a:gdLst/>
              <a:ahLst/>
              <a:cxnLst/>
              <a:rect l="l" t="t" r="r" b="b"/>
              <a:pathLst>
                <a:path w="2149" h="2220" extrusionOk="0">
                  <a:moveTo>
                    <a:pt x="773" y="0"/>
                  </a:moveTo>
                  <a:cubicBezTo>
                    <a:pt x="641" y="0"/>
                    <a:pt x="515" y="35"/>
                    <a:pt x="406" y="107"/>
                  </a:cubicBezTo>
                  <a:cubicBezTo>
                    <a:pt x="13" y="368"/>
                    <a:pt x="0" y="1025"/>
                    <a:pt x="368" y="1588"/>
                  </a:cubicBezTo>
                  <a:cubicBezTo>
                    <a:pt x="632" y="1986"/>
                    <a:pt x="1027" y="2220"/>
                    <a:pt x="1375" y="2220"/>
                  </a:cubicBezTo>
                  <a:cubicBezTo>
                    <a:pt x="1508" y="2220"/>
                    <a:pt x="1634" y="2186"/>
                    <a:pt x="1743" y="2114"/>
                  </a:cubicBezTo>
                  <a:cubicBezTo>
                    <a:pt x="2136" y="1849"/>
                    <a:pt x="2148" y="1183"/>
                    <a:pt x="1783" y="632"/>
                  </a:cubicBezTo>
                  <a:cubicBezTo>
                    <a:pt x="1517" y="234"/>
                    <a:pt x="1121" y="0"/>
                    <a:pt x="773" y="0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33"/>
            <p:cNvSpPr/>
            <p:nvPr/>
          </p:nvSpPr>
          <p:spPr>
            <a:xfrm>
              <a:off x="1568118" y="3638320"/>
              <a:ext cx="205382" cy="123629"/>
            </a:xfrm>
            <a:custGeom>
              <a:avLst/>
              <a:gdLst/>
              <a:ahLst/>
              <a:cxnLst/>
              <a:rect l="l" t="t" r="r" b="b"/>
              <a:pathLst>
                <a:path w="3080" h="1854" extrusionOk="0">
                  <a:moveTo>
                    <a:pt x="2353" y="1"/>
                  </a:moveTo>
                  <a:cubicBezTo>
                    <a:pt x="2088" y="1"/>
                    <a:pt x="1750" y="96"/>
                    <a:pt x="1378" y="220"/>
                  </a:cubicBezTo>
                  <a:cubicBezTo>
                    <a:pt x="616" y="469"/>
                    <a:pt x="0" y="758"/>
                    <a:pt x="186" y="1267"/>
                  </a:cubicBezTo>
                  <a:cubicBezTo>
                    <a:pt x="306" y="1639"/>
                    <a:pt x="720" y="1853"/>
                    <a:pt x="1217" y="1853"/>
                  </a:cubicBezTo>
                  <a:cubicBezTo>
                    <a:pt x="1423" y="1853"/>
                    <a:pt x="1643" y="1817"/>
                    <a:pt x="1862" y="1739"/>
                  </a:cubicBezTo>
                  <a:cubicBezTo>
                    <a:pt x="2607" y="1491"/>
                    <a:pt x="3079" y="862"/>
                    <a:pt x="2897" y="352"/>
                  </a:cubicBezTo>
                  <a:cubicBezTo>
                    <a:pt x="2812" y="96"/>
                    <a:pt x="2618" y="1"/>
                    <a:pt x="2353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33"/>
            <p:cNvSpPr/>
            <p:nvPr/>
          </p:nvSpPr>
          <p:spPr>
            <a:xfrm>
              <a:off x="1589923" y="3653790"/>
              <a:ext cx="150436" cy="55213"/>
            </a:xfrm>
            <a:custGeom>
              <a:avLst/>
              <a:gdLst/>
              <a:ahLst/>
              <a:cxnLst/>
              <a:rect l="l" t="t" r="r" b="b"/>
              <a:pathLst>
                <a:path w="2256" h="828" extrusionOk="0">
                  <a:moveTo>
                    <a:pt x="0" y="749"/>
                  </a:moveTo>
                  <a:cubicBezTo>
                    <a:pt x="0" y="734"/>
                    <a:pt x="54" y="749"/>
                    <a:pt x="145" y="734"/>
                  </a:cubicBezTo>
                  <a:cubicBezTo>
                    <a:pt x="236" y="734"/>
                    <a:pt x="343" y="708"/>
                    <a:pt x="488" y="683"/>
                  </a:cubicBezTo>
                  <a:cubicBezTo>
                    <a:pt x="749" y="605"/>
                    <a:pt x="1076" y="498"/>
                    <a:pt x="1324" y="394"/>
                  </a:cubicBezTo>
                  <a:cubicBezTo>
                    <a:pt x="1809" y="183"/>
                    <a:pt x="2202" y="1"/>
                    <a:pt x="2230" y="54"/>
                  </a:cubicBezTo>
                  <a:cubicBezTo>
                    <a:pt x="2255" y="92"/>
                    <a:pt x="2177" y="171"/>
                    <a:pt x="2032" y="262"/>
                  </a:cubicBezTo>
                  <a:cubicBezTo>
                    <a:pt x="1887" y="369"/>
                    <a:pt x="1667" y="485"/>
                    <a:pt x="1403" y="592"/>
                  </a:cubicBezTo>
                  <a:cubicBezTo>
                    <a:pt x="1154" y="696"/>
                    <a:pt x="802" y="787"/>
                    <a:pt x="513" y="812"/>
                  </a:cubicBezTo>
                  <a:cubicBezTo>
                    <a:pt x="368" y="828"/>
                    <a:pt x="236" y="828"/>
                    <a:pt x="132" y="812"/>
                  </a:cubicBezTo>
                  <a:cubicBezTo>
                    <a:pt x="41" y="787"/>
                    <a:pt x="0" y="749"/>
                    <a:pt x="0" y="749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33"/>
            <p:cNvSpPr/>
            <p:nvPr/>
          </p:nvSpPr>
          <p:spPr>
            <a:xfrm>
              <a:off x="1753498" y="3981740"/>
              <a:ext cx="144968" cy="170040"/>
            </a:xfrm>
            <a:custGeom>
              <a:avLst/>
              <a:gdLst/>
              <a:ahLst/>
              <a:cxnLst/>
              <a:rect l="l" t="t" r="r" b="b"/>
              <a:pathLst>
                <a:path w="2174" h="2550" extrusionOk="0">
                  <a:moveTo>
                    <a:pt x="1218" y="1"/>
                  </a:moveTo>
                  <a:cubicBezTo>
                    <a:pt x="766" y="1"/>
                    <a:pt x="320" y="420"/>
                    <a:pt x="170" y="1033"/>
                  </a:cubicBezTo>
                  <a:cubicBezTo>
                    <a:pt x="0" y="1728"/>
                    <a:pt x="261" y="2395"/>
                    <a:pt x="771" y="2527"/>
                  </a:cubicBezTo>
                  <a:cubicBezTo>
                    <a:pt x="831" y="2542"/>
                    <a:pt x="891" y="2550"/>
                    <a:pt x="951" y="2550"/>
                  </a:cubicBezTo>
                  <a:cubicBezTo>
                    <a:pt x="1407" y="2550"/>
                    <a:pt x="1854" y="2132"/>
                    <a:pt x="2004" y="1518"/>
                  </a:cubicBezTo>
                  <a:cubicBezTo>
                    <a:pt x="2174" y="823"/>
                    <a:pt x="1913" y="156"/>
                    <a:pt x="1400" y="24"/>
                  </a:cubicBezTo>
                  <a:cubicBezTo>
                    <a:pt x="1340" y="8"/>
                    <a:pt x="1279" y="1"/>
                    <a:pt x="1218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33"/>
            <p:cNvSpPr/>
            <p:nvPr/>
          </p:nvSpPr>
          <p:spPr>
            <a:xfrm>
              <a:off x="1808445" y="4006813"/>
              <a:ext cx="42010" cy="130298"/>
            </a:xfrm>
            <a:custGeom>
              <a:avLst/>
              <a:gdLst/>
              <a:ahLst/>
              <a:cxnLst/>
              <a:rect l="l" t="t" r="r" b="b"/>
              <a:pathLst>
                <a:path w="630" h="1954" extrusionOk="0">
                  <a:moveTo>
                    <a:pt x="0" y="1953"/>
                  </a:moveTo>
                  <a:cubicBezTo>
                    <a:pt x="0" y="1941"/>
                    <a:pt x="41" y="1903"/>
                    <a:pt x="79" y="1837"/>
                  </a:cubicBezTo>
                  <a:cubicBezTo>
                    <a:pt x="133" y="1771"/>
                    <a:pt x="199" y="1680"/>
                    <a:pt x="236" y="1560"/>
                  </a:cubicBezTo>
                  <a:cubicBezTo>
                    <a:pt x="290" y="1444"/>
                    <a:pt x="302" y="1299"/>
                    <a:pt x="290" y="1167"/>
                  </a:cubicBezTo>
                  <a:cubicBezTo>
                    <a:pt x="261" y="1038"/>
                    <a:pt x="211" y="906"/>
                    <a:pt x="170" y="774"/>
                  </a:cubicBezTo>
                  <a:cubicBezTo>
                    <a:pt x="133" y="645"/>
                    <a:pt x="104" y="500"/>
                    <a:pt x="133" y="368"/>
                  </a:cubicBezTo>
                  <a:cubicBezTo>
                    <a:pt x="145" y="302"/>
                    <a:pt x="158" y="236"/>
                    <a:pt x="199" y="186"/>
                  </a:cubicBezTo>
                  <a:cubicBezTo>
                    <a:pt x="236" y="132"/>
                    <a:pt x="277" y="94"/>
                    <a:pt x="315" y="66"/>
                  </a:cubicBezTo>
                  <a:cubicBezTo>
                    <a:pt x="406" y="0"/>
                    <a:pt x="497" y="0"/>
                    <a:pt x="551" y="16"/>
                  </a:cubicBezTo>
                  <a:cubicBezTo>
                    <a:pt x="604" y="28"/>
                    <a:pt x="629" y="54"/>
                    <a:pt x="629" y="79"/>
                  </a:cubicBezTo>
                  <a:cubicBezTo>
                    <a:pt x="617" y="107"/>
                    <a:pt x="513" y="94"/>
                    <a:pt x="419" y="186"/>
                  </a:cubicBezTo>
                  <a:cubicBezTo>
                    <a:pt x="381" y="236"/>
                    <a:pt x="340" y="302"/>
                    <a:pt x="328" y="393"/>
                  </a:cubicBezTo>
                  <a:cubicBezTo>
                    <a:pt x="328" y="488"/>
                    <a:pt x="340" y="591"/>
                    <a:pt x="381" y="708"/>
                  </a:cubicBezTo>
                  <a:cubicBezTo>
                    <a:pt x="406" y="827"/>
                    <a:pt x="460" y="985"/>
                    <a:pt x="472" y="1154"/>
                  </a:cubicBezTo>
                  <a:cubicBezTo>
                    <a:pt x="485" y="1324"/>
                    <a:pt x="434" y="1481"/>
                    <a:pt x="368" y="1614"/>
                  </a:cubicBezTo>
                  <a:cubicBezTo>
                    <a:pt x="302" y="1746"/>
                    <a:pt x="211" y="1837"/>
                    <a:pt x="133" y="1887"/>
                  </a:cubicBezTo>
                  <a:cubicBezTo>
                    <a:pt x="66" y="1941"/>
                    <a:pt x="13" y="1953"/>
                    <a:pt x="0" y="1953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33"/>
            <p:cNvSpPr/>
            <p:nvPr/>
          </p:nvSpPr>
          <p:spPr>
            <a:xfrm>
              <a:off x="1864459" y="3698868"/>
              <a:ext cx="179176" cy="145435"/>
            </a:xfrm>
            <a:custGeom>
              <a:avLst/>
              <a:gdLst/>
              <a:ahLst/>
              <a:cxnLst/>
              <a:rect l="l" t="t" r="r" b="b"/>
              <a:pathLst>
                <a:path w="2687" h="2181" extrusionOk="0">
                  <a:moveTo>
                    <a:pt x="992" y="1"/>
                  </a:moveTo>
                  <a:cubicBezTo>
                    <a:pt x="710" y="1"/>
                    <a:pt x="462" y="103"/>
                    <a:pt x="315" y="309"/>
                  </a:cubicBezTo>
                  <a:cubicBezTo>
                    <a:pt x="0" y="727"/>
                    <a:pt x="208" y="1423"/>
                    <a:pt x="774" y="1853"/>
                  </a:cubicBezTo>
                  <a:cubicBezTo>
                    <a:pt x="1064" y="2072"/>
                    <a:pt x="1387" y="2181"/>
                    <a:pt x="1677" y="2181"/>
                  </a:cubicBezTo>
                  <a:cubicBezTo>
                    <a:pt x="1963" y="2181"/>
                    <a:pt x="2216" y="2075"/>
                    <a:pt x="2372" y="1866"/>
                  </a:cubicBezTo>
                  <a:cubicBezTo>
                    <a:pt x="2686" y="1448"/>
                    <a:pt x="2476" y="753"/>
                    <a:pt x="1913" y="334"/>
                  </a:cubicBezTo>
                  <a:cubicBezTo>
                    <a:pt x="1618" y="112"/>
                    <a:pt x="1286" y="1"/>
                    <a:pt x="992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33"/>
            <p:cNvSpPr/>
            <p:nvPr/>
          </p:nvSpPr>
          <p:spPr>
            <a:xfrm>
              <a:off x="1902802" y="3727209"/>
              <a:ext cx="110226" cy="88354"/>
            </a:xfrm>
            <a:custGeom>
              <a:avLst/>
              <a:gdLst/>
              <a:ahLst/>
              <a:cxnLst/>
              <a:rect l="l" t="t" r="r" b="b"/>
              <a:pathLst>
                <a:path w="1653" h="1325" extrusionOk="0">
                  <a:moveTo>
                    <a:pt x="1639" y="1312"/>
                  </a:moveTo>
                  <a:cubicBezTo>
                    <a:pt x="1627" y="1325"/>
                    <a:pt x="1599" y="1271"/>
                    <a:pt x="1561" y="1193"/>
                  </a:cubicBezTo>
                  <a:cubicBezTo>
                    <a:pt x="1520" y="1126"/>
                    <a:pt x="1457" y="1023"/>
                    <a:pt x="1363" y="944"/>
                  </a:cubicBezTo>
                  <a:cubicBezTo>
                    <a:pt x="1271" y="853"/>
                    <a:pt x="1155" y="787"/>
                    <a:pt x="1023" y="749"/>
                  </a:cubicBezTo>
                  <a:cubicBezTo>
                    <a:pt x="891" y="721"/>
                    <a:pt x="749" y="721"/>
                    <a:pt x="617" y="708"/>
                  </a:cubicBezTo>
                  <a:cubicBezTo>
                    <a:pt x="485" y="696"/>
                    <a:pt x="340" y="655"/>
                    <a:pt x="237" y="576"/>
                  </a:cubicBezTo>
                  <a:cubicBezTo>
                    <a:pt x="171" y="551"/>
                    <a:pt x="120" y="497"/>
                    <a:pt x="92" y="447"/>
                  </a:cubicBezTo>
                  <a:cubicBezTo>
                    <a:pt x="54" y="394"/>
                    <a:pt x="26" y="340"/>
                    <a:pt x="26" y="290"/>
                  </a:cubicBezTo>
                  <a:cubicBezTo>
                    <a:pt x="1" y="183"/>
                    <a:pt x="26" y="92"/>
                    <a:pt x="67" y="54"/>
                  </a:cubicBezTo>
                  <a:cubicBezTo>
                    <a:pt x="105" y="0"/>
                    <a:pt x="133" y="0"/>
                    <a:pt x="145" y="13"/>
                  </a:cubicBezTo>
                  <a:cubicBezTo>
                    <a:pt x="171" y="26"/>
                    <a:pt x="120" y="120"/>
                    <a:pt x="171" y="236"/>
                  </a:cubicBezTo>
                  <a:cubicBezTo>
                    <a:pt x="199" y="302"/>
                    <a:pt x="249" y="356"/>
                    <a:pt x="328" y="406"/>
                  </a:cubicBezTo>
                  <a:cubicBezTo>
                    <a:pt x="407" y="447"/>
                    <a:pt x="513" y="472"/>
                    <a:pt x="642" y="485"/>
                  </a:cubicBezTo>
                  <a:cubicBezTo>
                    <a:pt x="762" y="497"/>
                    <a:pt x="919" y="513"/>
                    <a:pt x="1076" y="563"/>
                  </a:cubicBezTo>
                  <a:cubicBezTo>
                    <a:pt x="1234" y="617"/>
                    <a:pt x="1378" y="733"/>
                    <a:pt x="1470" y="840"/>
                  </a:cubicBezTo>
                  <a:cubicBezTo>
                    <a:pt x="1561" y="957"/>
                    <a:pt x="1614" y="1076"/>
                    <a:pt x="1627" y="1167"/>
                  </a:cubicBezTo>
                  <a:cubicBezTo>
                    <a:pt x="1652" y="1259"/>
                    <a:pt x="1639" y="1312"/>
                    <a:pt x="1639" y="1312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33"/>
            <p:cNvSpPr/>
            <p:nvPr/>
          </p:nvSpPr>
          <p:spPr>
            <a:xfrm>
              <a:off x="1870528" y="4075897"/>
              <a:ext cx="187111" cy="160972"/>
            </a:xfrm>
            <a:custGeom>
              <a:avLst/>
              <a:gdLst/>
              <a:ahLst/>
              <a:cxnLst/>
              <a:rect l="l" t="t" r="r" b="b"/>
              <a:pathLst>
                <a:path w="2806" h="2414" extrusionOk="0">
                  <a:moveTo>
                    <a:pt x="1843" y="0"/>
                  </a:moveTo>
                  <a:cubicBezTo>
                    <a:pt x="1480" y="0"/>
                    <a:pt x="1056" y="189"/>
                    <a:pt x="708" y="537"/>
                  </a:cubicBezTo>
                  <a:cubicBezTo>
                    <a:pt x="145" y="1103"/>
                    <a:pt x="0" y="1861"/>
                    <a:pt x="381" y="2254"/>
                  </a:cubicBezTo>
                  <a:cubicBezTo>
                    <a:pt x="488" y="2365"/>
                    <a:pt x="604" y="2413"/>
                    <a:pt x="727" y="2413"/>
                  </a:cubicBezTo>
                  <a:cubicBezTo>
                    <a:pt x="1041" y="2413"/>
                    <a:pt x="1405" y="2099"/>
                    <a:pt x="1809" y="1704"/>
                  </a:cubicBezTo>
                  <a:cubicBezTo>
                    <a:pt x="2372" y="1141"/>
                    <a:pt x="2806" y="615"/>
                    <a:pt x="2413" y="222"/>
                  </a:cubicBezTo>
                  <a:cubicBezTo>
                    <a:pt x="2268" y="72"/>
                    <a:pt x="2067" y="0"/>
                    <a:pt x="1843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33"/>
            <p:cNvSpPr/>
            <p:nvPr/>
          </p:nvSpPr>
          <p:spPr>
            <a:xfrm>
              <a:off x="1916006" y="4111639"/>
              <a:ext cx="116294" cy="110159"/>
            </a:xfrm>
            <a:custGeom>
              <a:avLst/>
              <a:gdLst/>
              <a:ahLst/>
              <a:cxnLst/>
              <a:rect l="l" t="t" r="r" b="b"/>
              <a:pathLst>
                <a:path w="1744" h="1652" extrusionOk="0">
                  <a:moveTo>
                    <a:pt x="1743" y="29"/>
                  </a:moveTo>
                  <a:cubicBezTo>
                    <a:pt x="1743" y="42"/>
                    <a:pt x="1690" y="54"/>
                    <a:pt x="1611" y="95"/>
                  </a:cubicBezTo>
                  <a:cubicBezTo>
                    <a:pt x="1533" y="133"/>
                    <a:pt x="1441" y="199"/>
                    <a:pt x="1338" y="290"/>
                  </a:cubicBezTo>
                  <a:cubicBezTo>
                    <a:pt x="1127" y="472"/>
                    <a:pt x="878" y="724"/>
                    <a:pt x="709" y="919"/>
                  </a:cubicBezTo>
                  <a:cubicBezTo>
                    <a:pt x="353" y="1312"/>
                    <a:pt x="92" y="1652"/>
                    <a:pt x="26" y="1627"/>
                  </a:cubicBezTo>
                  <a:cubicBezTo>
                    <a:pt x="1" y="1602"/>
                    <a:pt x="39" y="1495"/>
                    <a:pt x="117" y="1337"/>
                  </a:cubicBezTo>
                  <a:cubicBezTo>
                    <a:pt x="209" y="1180"/>
                    <a:pt x="353" y="985"/>
                    <a:pt x="551" y="774"/>
                  </a:cubicBezTo>
                  <a:cubicBezTo>
                    <a:pt x="734" y="567"/>
                    <a:pt x="1007" y="343"/>
                    <a:pt x="1243" y="186"/>
                  </a:cubicBezTo>
                  <a:cubicBezTo>
                    <a:pt x="1363" y="108"/>
                    <a:pt x="1495" y="42"/>
                    <a:pt x="1586" y="29"/>
                  </a:cubicBezTo>
                  <a:cubicBezTo>
                    <a:pt x="1677" y="1"/>
                    <a:pt x="1743" y="16"/>
                    <a:pt x="1743" y="29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33"/>
            <p:cNvSpPr/>
            <p:nvPr/>
          </p:nvSpPr>
          <p:spPr>
            <a:xfrm>
              <a:off x="1874062" y="3867844"/>
              <a:ext cx="168707" cy="128430"/>
            </a:xfrm>
            <a:custGeom>
              <a:avLst/>
              <a:gdLst/>
              <a:ahLst/>
              <a:cxnLst/>
              <a:rect l="l" t="t" r="r" b="b"/>
              <a:pathLst>
                <a:path w="2530" h="1926" extrusionOk="0">
                  <a:moveTo>
                    <a:pt x="937" y="0"/>
                  </a:moveTo>
                  <a:cubicBezTo>
                    <a:pt x="632" y="0"/>
                    <a:pt x="369" y="120"/>
                    <a:pt x="237" y="354"/>
                  </a:cubicBezTo>
                  <a:cubicBezTo>
                    <a:pt x="1" y="763"/>
                    <a:pt x="262" y="1364"/>
                    <a:pt x="838" y="1707"/>
                  </a:cubicBezTo>
                  <a:cubicBezTo>
                    <a:pt x="1082" y="1854"/>
                    <a:pt x="1344" y="1925"/>
                    <a:pt x="1582" y="1925"/>
                  </a:cubicBezTo>
                  <a:cubicBezTo>
                    <a:pt x="1892" y="1925"/>
                    <a:pt x="2160" y="1804"/>
                    <a:pt x="2294" y="1575"/>
                  </a:cubicBezTo>
                  <a:cubicBezTo>
                    <a:pt x="2530" y="1169"/>
                    <a:pt x="2265" y="565"/>
                    <a:pt x="1690" y="225"/>
                  </a:cubicBezTo>
                  <a:cubicBezTo>
                    <a:pt x="1442" y="74"/>
                    <a:pt x="1177" y="0"/>
                    <a:pt x="937" y="0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33"/>
            <p:cNvSpPr/>
            <p:nvPr/>
          </p:nvSpPr>
          <p:spPr>
            <a:xfrm>
              <a:off x="1669610" y="3775354"/>
              <a:ext cx="186111" cy="160571"/>
            </a:xfrm>
            <a:custGeom>
              <a:avLst/>
              <a:gdLst/>
              <a:ahLst/>
              <a:cxnLst/>
              <a:rect l="l" t="t" r="r" b="b"/>
              <a:pathLst>
                <a:path w="2791" h="2408" extrusionOk="0">
                  <a:moveTo>
                    <a:pt x="1841" y="0"/>
                  </a:moveTo>
                  <a:cubicBezTo>
                    <a:pt x="1479" y="0"/>
                    <a:pt x="1056" y="188"/>
                    <a:pt x="708" y="537"/>
                  </a:cubicBezTo>
                  <a:cubicBezTo>
                    <a:pt x="142" y="1100"/>
                    <a:pt x="0" y="1861"/>
                    <a:pt x="378" y="2254"/>
                  </a:cubicBezTo>
                  <a:cubicBezTo>
                    <a:pt x="485" y="2361"/>
                    <a:pt x="599" y="2408"/>
                    <a:pt x="722" y="2408"/>
                  </a:cubicBezTo>
                  <a:cubicBezTo>
                    <a:pt x="1037" y="2408"/>
                    <a:pt x="1402" y="2099"/>
                    <a:pt x="1809" y="1703"/>
                  </a:cubicBezTo>
                  <a:cubicBezTo>
                    <a:pt x="2372" y="1140"/>
                    <a:pt x="2790" y="615"/>
                    <a:pt x="2410" y="222"/>
                  </a:cubicBezTo>
                  <a:cubicBezTo>
                    <a:pt x="2264" y="72"/>
                    <a:pt x="2064" y="0"/>
                    <a:pt x="1841" y="0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33"/>
            <p:cNvSpPr/>
            <p:nvPr/>
          </p:nvSpPr>
          <p:spPr>
            <a:xfrm>
              <a:off x="1714888" y="3811097"/>
              <a:ext cx="116294" cy="110159"/>
            </a:xfrm>
            <a:custGeom>
              <a:avLst/>
              <a:gdLst/>
              <a:ahLst/>
              <a:cxnLst/>
              <a:rect l="l" t="t" r="r" b="b"/>
              <a:pathLst>
                <a:path w="1744" h="1652" extrusionOk="0">
                  <a:moveTo>
                    <a:pt x="1743" y="26"/>
                  </a:moveTo>
                  <a:cubicBezTo>
                    <a:pt x="1743" y="41"/>
                    <a:pt x="1693" y="54"/>
                    <a:pt x="1614" y="92"/>
                  </a:cubicBezTo>
                  <a:cubicBezTo>
                    <a:pt x="1536" y="133"/>
                    <a:pt x="1444" y="199"/>
                    <a:pt x="1337" y="290"/>
                  </a:cubicBezTo>
                  <a:cubicBezTo>
                    <a:pt x="1130" y="472"/>
                    <a:pt x="878" y="721"/>
                    <a:pt x="708" y="919"/>
                  </a:cubicBezTo>
                  <a:cubicBezTo>
                    <a:pt x="356" y="1312"/>
                    <a:pt x="92" y="1652"/>
                    <a:pt x="29" y="1627"/>
                  </a:cubicBezTo>
                  <a:cubicBezTo>
                    <a:pt x="1" y="1598"/>
                    <a:pt x="42" y="1495"/>
                    <a:pt x="120" y="1337"/>
                  </a:cubicBezTo>
                  <a:cubicBezTo>
                    <a:pt x="211" y="1180"/>
                    <a:pt x="356" y="985"/>
                    <a:pt x="539" y="774"/>
                  </a:cubicBezTo>
                  <a:cubicBezTo>
                    <a:pt x="721" y="564"/>
                    <a:pt x="1010" y="340"/>
                    <a:pt x="1246" y="183"/>
                  </a:cubicBezTo>
                  <a:cubicBezTo>
                    <a:pt x="1366" y="104"/>
                    <a:pt x="1495" y="41"/>
                    <a:pt x="1586" y="26"/>
                  </a:cubicBezTo>
                  <a:cubicBezTo>
                    <a:pt x="1680" y="1"/>
                    <a:pt x="1731" y="13"/>
                    <a:pt x="1743" y="26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01" name="Google Shape;1501;p33"/>
          <p:cNvGrpSpPr/>
          <p:nvPr/>
        </p:nvGrpSpPr>
        <p:grpSpPr>
          <a:xfrm>
            <a:off x="781655" y="1994578"/>
            <a:ext cx="2408360" cy="1992670"/>
            <a:chOff x="4654765" y="2053719"/>
            <a:chExt cx="1574709" cy="1302909"/>
          </a:xfrm>
        </p:grpSpPr>
        <p:sp>
          <p:nvSpPr>
            <p:cNvPr id="1502" name="Google Shape;1502;p33"/>
            <p:cNvSpPr/>
            <p:nvPr/>
          </p:nvSpPr>
          <p:spPr>
            <a:xfrm>
              <a:off x="4753523" y="2053719"/>
              <a:ext cx="1475950" cy="1302909"/>
            </a:xfrm>
            <a:custGeom>
              <a:avLst/>
              <a:gdLst/>
              <a:ahLst/>
              <a:cxnLst/>
              <a:rect l="l" t="t" r="r" b="b"/>
              <a:pathLst>
                <a:path w="22134" h="19539" extrusionOk="0">
                  <a:moveTo>
                    <a:pt x="21951" y="7628"/>
                  </a:moveTo>
                  <a:cubicBezTo>
                    <a:pt x="21832" y="6908"/>
                    <a:pt x="21124" y="6408"/>
                    <a:pt x="20404" y="6540"/>
                  </a:cubicBezTo>
                  <a:lnTo>
                    <a:pt x="17928" y="6958"/>
                  </a:lnTo>
                  <a:cubicBezTo>
                    <a:pt x="17639" y="6121"/>
                    <a:pt x="17221" y="5307"/>
                    <a:pt x="16658" y="4561"/>
                  </a:cubicBezTo>
                  <a:cubicBezTo>
                    <a:pt x="13774" y="762"/>
                    <a:pt x="8361" y="1"/>
                    <a:pt x="4549" y="2885"/>
                  </a:cubicBezTo>
                  <a:cubicBezTo>
                    <a:pt x="746" y="5766"/>
                    <a:pt x="1" y="11179"/>
                    <a:pt x="2882" y="14978"/>
                  </a:cubicBezTo>
                  <a:cubicBezTo>
                    <a:pt x="5753" y="18781"/>
                    <a:pt x="11179" y="19539"/>
                    <a:pt x="14978" y="16658"/>
                  </a:cubicBezTo>
                  <a:cubicBezTo>
                    <a:pt x="17155" y="15007"/>
                    <a:pt x="18334" y="12528"/>
                    <a:pt x="18400" y="9999"/>
                  </a:cubicBezTo>
                  <a:lnTo>
                    <a:pt x="20916" y="9581"/>
                  </a:lnTo>
                  <a:cubicBezTo>
                    <a:pt x="21649" y="9449"/>
                    <a:pt x="22134" y="8754"/>
                    <a:pt x="22017" y="8034"/>
                  </a:cubicBez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33"/>
            <p:cNvSpPr/>
            <p:nvPr/>
          </p:nvSpPr>
          <p:spPr>
            <a:xfrm>
              <a:off x="5572330" y="2521771"/>
              <a:ext cx="558399" cy="266397"/>
            </a:xfrm>
            <a:custGeom>
              <a:avLst/>
              <a:gdLst/>
              <a:ahLst/>
              <a:cxnLst/>
              <a:rect l="l" t="t" r="r" b="b"/>
              <a:pathLst>
                <a:path w="8374" h="3995" extrusionOk="0">
                  <a:moveTo>
                    <a:pt x="6858" y="0"/>
                  </a:moveTo>
                  <a:cubicBezTo>
                    <a:pt x="6787" y="0"/>
                    <a:pt x="6716" y="6"/>
                    <a:pt x="6643" y="18"/>
                  </a:cubicBezTo>
                  <a:lnTo>
                    <a:pt x="1218" y="936"/>
                  </a:lnTo>
                  <a:cubicBezTo>
                    <a:pt x="498" y="1056"/>
                    <a:pt x="1" y="1748"/>
                    <a:pt x="133" y="2484"/>
                  </a:cubicBezTo>
                  <a:lnTo>
                    <a:pt x="196" y="2877"/>
                  </a:lnTo>
                  <a:cubicBezTo>
                    <a:pt x="303" y="3536"/>
                    <a:pt x="877" y="3995"/>
                    <a:pt x="1525" y="3995"/>
                  </a:cubicBezTo>
                  <a:cubicBezTo>
                    <a:pt x="1597" y="3995"/>
                    <a:pt x="1670" y="3989"/>
                    <a:pt x="1743" y="3978"/>
                  </a:cubicBezTo>
                  <a:lnTo>
                    <a:pt x="7156" y="3059"/>
                  </a:lnTo>
                  <a:cubicBezTo>
                    <a:pt x="7889" y="2943"/>
                    <a:pt x="8373" y="2235"/>
                    <a:pt x="8257" y="1512"/>
                  </a:cubicBezTo>
                  <a:lnTo>
                    <a:pt x="8191" y="1119"/>
                  </a:lnTo>
                  <a:cubicBezTo>
                    <a:pt x="8072" y="459"/>
                    <a:pt x="7499" y="0"/>
                    <a:pt x="6858" y="0"/>
                  </a:cubicBezTo>
                  <a:close/>
                </a:path>
              </a:pathLst>
            </a:custGeom>
            <a:solidFill>
              <a:srgbClr val="0069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33"/>
            <p:cNvSpPr/>
            <p:nvPr/>
          </p:nvSpPr>
          <p:spPr>
            <a:xfrm>
              <a:off x="4654765" y="2162813"/>
              <a:ext cx="1302042" cy="1151940"/>
            </a:xfrm>
            <a:custGeom>
              <a:avLst/>
              <a:gdLst/>
              <a:ahLst/>
              <a:cxnLst/>
              <a:rect l="l" t="t" r="r" b="b"/>
              <a:pathLst>
                <a:path w="19526" h="17275" extrusionOk="0">
                  <a:moveTo>
                    <a:pt x="9751" y="0"/>
                  </a:moveTo>
                  <a:cubicBezTo>
                    <a:pt x="7936" y="0"/>
                    <a:pt x="6105" y="569"/>
                    <a:pt x="4548" y="1746"/>
                  </a:cubicBezTo>
                  <a:cubicBezTo>
                    <a:pt x="746" y="4630"/>
                    <a:pt x="0" y="10040"/>
                    <a:pt x="2869" y="13855"/>
                  </a:cubicBezTo>
                  <a:cubicBezTo>
                    <a:pt x="4569" y="16095"/>
                    <a:pt x="7148" y="17274"/>
                    <a:pt x="9760" y="17274"/>
                  </a:cubicBezTo>
                  <a:cubicBezTo>
                    <a:pt x="11579" y="17274"/>
                    <a:pt x="13413" y="16703"/>
                    <a:pt x="14978" y="15519"/>
                  </a:cubicBezTo>
                  <a:cubicBezTo>
                    <a:pt x="18780" y="12650"/>
                    <a:pt x="19526" y="7225"/>
                    <a:pt x="16645" y="3422"/>
                  </a:cubicBezTo>
                  <a:cubicBezTo>
                    <a:pt x="14950" y="1180"/>
                    <a:pt x="12366" y="0"/>
                    <a:pt x="9751" y="0"/>
                  </a:cubicBezTo>
                  <a:close/>
                </a:path>
              </a:pathLst>
            </a:custGeom>
            <a:solidFill>
              <a:srgbClr val="509C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33"/>
            <p:cNvSpPr/>
            <p:nvPr/>
          </p:nvSpPr>
          <p:spPr>
            <a:xfrm>
              <a:off x="4722048" y="2222428"/>
              <a:ext cx="1167477" cy="1032779"/>
            </a:xfrm>
            <a:custGeom>
              <a:avLst/>
              <a:gdLst/>
              <a:ahLst/>
              <a:cxnLst/>
              <a:rect l="l" t="t" r="r" b="b"/>
              <a:pathLst>
                <a:path w="17508" h="15488" extrusionOk="0">
                  <a:moveTo>
                    <a:pt x="8753" y="1"/>
                  </a:moveTo>
                  <a:cubicBezTo>
                    <a:pt x="7124" y="1"/>
                    <a:pt x="5480" y="513"/>
                    <a:pt x="4077" y="1572"/>
                  </a:cubicBezTo>
                  <a:cubicBezTo>
                    <a:pt x="668" y="4154"/>
                    <a:pt x="1" y="9004"/>
                    <a:pt x="2583" y="12411"/>
                  </a:cubicBezTo>
                  <a:cubicBezTo>
                    <a:pt x="4105" y="14428"/>
                    <a:pt x="6417" y="15488"/>
                    <a:pt x="8757" y="15488"/>
                  </a:cubicBezTo>
                  <a:cubicBezTo>
                    <a:pt x="10383" y="15488"/>
                    <a:pt x="12022" y="14976"/>
                    <a:pt x="13418" y="13917"/>
                  </a:cubicBezTo>
                  <a:cubicBezTo>
                    <a:pt x="16840" y="11335"/>
                    <a:pt x="17507" y="6488"/>
                    <a:pt x="14928" y="3066"/>
                  </a:cubicBezTo>
                  <a:cubicBezTo>
                    <a:pt x="13406" y="1058"/>
                    <a:pt x="11095" y="1"/>
                    <a:pt x="8753" y="1"/>
                  </a:cubicBezTo>
                  <a:close/>
                </a:path>
              </a:pathLst>
            </a:custGeom>
            <a:solidFill>
              <a:srgbClr val="FFB8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33"/>
            <p:cNvSpPr/>
            <p:nvPr/>
          </p:nvSpPr>
          <p:spPr>
            <a:xfrm>
              <a:off x="4762125" y="2258304"/>
              <a:ext cx="1086458" cy="960828"/>
            </a:xfrm>
            <a:custGeom>
              <a:avLst/>
              <a:gdLst/>
              <a:ahLst/>
              <a:cxnLst/>
              <a:rect l="l" t="t" r="r" b="b"/>
              <a:pathLst>
                <a:path w="16293" h="14409" extrusionOk="0">
                  <a:moveTo>
                    <a:pt x="8150" y="0"/>
                  </a:moveTo>
                  <a:cubicBezTo>
                    <a:pt x="6634" y="0"/>
                    <a:pt x="5104" y="478"/>
                    <a:pt x="3803" y="1468"/>
                  </a:cubicBezTo>
                  <a:cubicBezTo>
                    <a:pt x="630" y="3865"/>
                    <a:pt x="1" y="8388"/>
                    <a:pt x="2413" y="11558"/>
                  </a:cubicBezTo>
                  <a:cubicBezTo>
                    <a:pt x="3828" y="13427"/>
                    <a:pt x="5979" y="14408"/>
                    <a:pt x="8156" y="14408"/>
                  </a:cubicBezTo>
                  <a:cubicBezTo>
                    <a:pt x="9672" y="14408"/>
                    <a:pt x="11201" y="13932"/>
                    <a:pt x="12503" y="12948"/>
                  </a:cubicBezTo>
                  <a:cubicBezTo>
                    <a:pt x="15676" y="10548"/>
                    <a:pt x="16293" y="6029"/>
                    <a:pt x="13893" y="2855"/>
                  </a:cubicBezTo>
                  <a:cubicBezTo>
                    <a:pt x="12480" y="986"/>
                    <a:pt x="10328" y="0"/>
                    <a:pt x="8150" y="0"/>
                  </a:cubicBezTo>
                  <a:close/>
                </a:path>
              </a:pathLst>
            </a:custGeom>
            <a:solidFill>
              <a:srgbClr val="E194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33"/>
            <p:cNvSpPr/>
            <p:nvPr/>
          </p:nvSpPr>
          <p:spPr>
            <a:xfrm>
              <a:off x="4862817" y="2458888"/>
              <a:ext cx="766449" cy="545196"/>
            </a:xfrm>
            <a:custGeom>
              <a:avLst/>
              <a:gdLst/>
              <a:ahLst/>
              <a:cxnLst/>
              <a:rect l="l" t="t" r="r" b="b"/>
              <a:pathLst>
                <a:path w="11494" h="8176" extrusionOk="0">
                  <a:moveTo>
                    <a:pt x="8217" y="1"/>
                  </a:moveTo>
                  <a:cubicBezTo>
                    <a:pt x="6676" y="1"/>
                    <a:pt x="5687" y="2876"/>
                    <a:pt x="5687" y="2876"/>
                  </a:cubicBezTo>
                  <a:cubicBezTo>
                    <a:pt x="5687" y="2876"/>
                    <a:pt x="0" y="3493"/>
                    <a:pt x="3287" y="6911"/>
                  </a:cubicBezTo>
                  <a:cubicBezTo>
                    <a:pt x="4215" y="7867"/>
                    <a:pt x="5659" y="8175"/>
                    <a:pt x="6945" y="8175"/>
                  </a:cubicBezTo>
                  <a:cubicBezTo>
                    <a:pt x="7985" y="8175"/>
                    <a:pt x="8921" y="7974"/>
                    <a:pt x="9395" y="7751"/>
                  </a:cubicBezTo>
                  <a:cubicBezTo>
                    <a:pt x="10628" y="6767"/>
                    <a:pt x="11493" y="3713"/>
                    <a:pt x="10248" y="1656"/>
                  </a:cubicBezTo>
                  <a:cubicBezTo>
                    <a:pt x="9504" y="438"/>
                    <a:pt x="8819" y="1"/>
                    <a:pt x="8217" y="1"/>
                  </a:cubicBezTo>
                  <a:close/>
                </a:path>
              </a:pathLst>
            </a:custGeom>
            <a:solidFill>
              <a:srgbClr val="FFB8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33"/>
            <p:cNvSpPr/>
            <p:nvPr/>
          </p:nvSpPr>
          <p:spPr>
            <a:xfrm>
              <a:off x="4946705" y="2405075"/>
              <a:ext cx="714836" cy="637018"/>
            </a:xfrm>
            <a:custGeom>
              <a:avLst/>
              <a:gdLst/>
              <a:ahLst/>
              <a:cxnLst/>
              <a:rect l="l" t="t" r="r" b="b"/>
              <a:pathLst>
                <a:path w="10720" h="9553" extrusionOk="0">
                  <a:moveTo>
                    <a:pt x="7102" y="236"/>
                  </a:moveTo>
                  <a:cubicBezTo>
                    <a:pt x="7835" y="236"/>
                    <a:pt x="8571" y="852"/>
                    <a:pt x="9317" y="2057"/>
                  </a:cubicBezTo>
                  <a:cubicBezTo>
                    <a:pt x="10719" y="4378"/>
                    <a:pt x="9710" y="7772"/>
                    <a:pt x="8373" y="8860"/>
                  </a:cubicBezTo>
                  <a:cubicBezTo>
                    <a:pt x="7864" y="9080"/>
                    <a:pt x="6813" y="9316"/>
                    <a:pt x="5621" y="9316"/>
                  </a:cubicBezTo>
                  <a:cubicBezTo>
                    <a:pt x="4611" y="9316"/>
                    <a:pt x="2737" y="9134"/>
                    <a:pt x="1557" y="7917"/>
                  </a:cubicBezTo>
                  <a:cubicBezTo>
                    <a:pt x="614" y="6932"/>
                    <a:pt x="262" y="6080"/>
                    <a:pt x="510" y="5372"/>
                  </a:cubicBezTo>
                  <a:cubicBezTo>
                    <a:pt x="1048" y="3878"/>
                    <a:pt x="4193" y="3526"/>
                    <a:pt x="4231" y="3513"/>
                  </a:cubicBezTo>
                  <a:lnTo>
                    <a:pt x="4297" y="3513"/>
                  </a:lnTo>
                  <a:lnTo>
                    <a:pt x="4325" y="3435"/>
                  </a:lnTo>
                  <a:cubicBezTo>
                    <a:pt x="4338" y="3406"/>
                    <a:pt x="5451" y="236"/>
                    <a:pt x="7102" y="236"/>
                  </a:cubicBezTo>
                  <a:close/>
                  <a:moveTo>
                    <a:pt x="7102" y="0"/>
                  </a:moveTo>
                  <a:cubicBezTo>
                    <a:pt x="5410" y="0"/>
                    <a:pt x="4309" y="2790"/>
                    <a:pt x="4127" y="3290"/>
                  </a:cubicBezTo>
                  <a:cubicBezTo>
                    <a:pt x="3630" y="3356"/>
                    <a:pt x="837" y="3774"/>
                    <a:pt x="287" y="5293"/>
                  </a:cubicBezTo>
                  <a:cubicBezTo>
                    <a:pt x="0" y="6080"/>
                    <a:pt x="378" y="7023"/>
                    <a:pt x="1387" y="8086"/>
                  </a:cubicBezTo>
                  <a:cubicBezTo>
                    <a:pt x="2633" y="9370"/>
                    <a:pt x="4574" y="9552"/>
                    <a:pt x="5621" y="9552"/>
                  </a:cubicBezTo>
                  <a:cubicBezTo>
                    <a:pt x="6866" y="9552"/>
                    <a:pt x="7955" y="9304"/>
                    <a:pt x="8493" y="9068"/>
                  </a:cubicBezTo>
                  <a:lnTo>
                    <a:pt x="8505" y="9055"/>
                  </a:lnTo>
                  <a:lnTo>
                    <a:pt x="8518" y="9043"/>
                  </a:lnTo>
                  <a:cubicBezTo>
                    <a:pt x="9251" y="8451"/>
                    <a:pt x="9854" y="7272"/>
                    <a:pt x="10103" y="5963"/>
                  </a:cubicBezTo>
                  <a:cubicBezTo>
                    <a:pt x="10392" y="4457"/>
                    <a:pt x="10182" y="3026"/>
                    <a:pt x="9515" y="1941"/>
                  </a:cubicBezTo>
                  <a:cubicBezTo>
                    <a:pt x="8728" y="654"/>
                    <a:pt x="7926" y="0"/>
                    <a:pt x="7102" y="0"/>
                  </a:cubicBezTo>
                  <a:close/>
                </a:path>
              </a:pathLst>
            </a:custGeom>
            <a:solidFill>
              <a:srgbClr val="FFB8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33"/>
            <p:cNvSpPr/>
            <p:nvPr/>
          </p:nvSpPr>
          <p:spPr>
            <a:xfrm>
              <a:off x="4883756" y="2344659"/>
              <a:ext cx="827463" cy="738509"/>
            </a:xfrm>
            <a:custGeom>
              <a:avLst/>
              <a:gdLst/>
              <a:ahLst/>
              <a:cxnLst/>
              <a:rect l="l" t="t" r="r" b="b"/>
              <a:pathLst>
                <a:path w="12409" h="11075" extrusionOk="0">
                  <a:moveTo>
                    <a:pt x="8216" y="264"/>
                  </a:moveTo>
                  <a:cubicBezTo>
                    <a:pt x="9056" y="264"/>
                    <a:pt x="9921" y="985"/>
                    <a:pt x="10786" y="2387"/>
                  </a:cubicBezTo>
                  <a:cubicBezTo>
                    <a:pt x="12409" y="5073"/>
                    <a:pt x="11258" y="9005"/>
                    <a:pt x="9710" y="10263"/>
                  </a:cubicBezTo>
                  <a:cubicBezTo>
                    <a:pt x="9122" y="10537"/>
                    <a:pt x="7914" y="10801"/>
                    <a:pt x="6540" y="10801"/>
                  </a:cubicBezTo>
                  <a:cubicBezTo>
                    <a:pt x="5360" y="10801"/>
                    <a:pt x="3184" y="10590"/>
                    <a:pt x="1809" y="9175"/>
                  </a:cubicBezTo>
                  <a:cubicBezTo>
                    <a:pt x="709" y="8021"/>
                    <a:pt x="287" y="7027"/>
                    <a:pt x="589" y="6212"/>
                  </a:cubicBezTo>
                  <a:cubicBezTo>
                    <a:pt x="1218" y="4482"/>
                    <a:pt x="4848" y="4076"/>
                    <a:pt x="4889" y="4076"/>
                  </a:cubicBezTo>
                  <a:lnTo>
                    <a:pt x="4980" y="4064"/>
                  </a:lnTo>
                  <a:lnTo>
                    <a:pt x="5005" y="3985"/>
                  </a:lnTo>
                  <a:cubicBezTo>
                    <a:pt x="5018" y="3947"/>
                    <a:pt x="6304" y="264"/>
                    <a:pt x="8216" y="264"/>
                  </a:cubicBezTo>
                  <a:close/>
                  <a:moveTo>
                    <a:pt x="8216" y="0"/>
                  </a:moveTo>
                  <a:cubicBezTo>
                    <a:pt x="6263" y="0"/>
                    <a:pt x="4980" y="3240"/>
                    <a:pt x="4769" y="3815"/>
                  </a:cubicBezTo>
                  <a:cubicBezTo>
                    <a:pt x="4193" y="3881"/>
                    <a:pt x="970" y="4366"/>
                    <a:pt x="328" y="6121"/>
                  </a:cubicBezTo>
                  <a:cubicBezTo>
                    <a:pt x="1" y="7039"/>
                    <a:pt x="432" y="8127"/>
                    <a:pt x="1611" y="9357"/>
                  </a:cubicBezTo>
                  <a:cubicBezTo>
                    <a:pt x="3052" y="10851"/>
                    <a:pt x="5319" y="11075"/>
                    <a:pt x="6540" y="11075"/>
                  </a:cubicBezTo>
                  <a:cubicBezTo>
                    <a:pt x="7968" y="11075"/>
                    <a:pt x="9226" y="10801"/>
                    <a:pt x="9842" y="10512"/>
                  </a:cubicBezTo>
                  <a:lnTo>
                    <a:pt x="9855" y="10499"/>
                  </a:lnTo>
                  <a:lnTo>
                    <a:pt x="9867" y="10499"/>
                  </a:lnTo>
                  <a:cubicBezTo>
                    <a:pt x="10720" y="9816"/>
                    <a:pt x="11427" y="8442"/>
                    <a:pt x="11717" y="6907"/>
                  </a:cubicBezTo>
                  <a:cubicBezTo>
                    <a:pt x="12031" y="5177"/>
                    <a:pt x="11780" y="3513"/>
                    <a:pt x="11009" y="2243"/>
                  </a:cubicBezTo>
                  <a:cubicBezTo>
                    <a:pt x="10103" y="749"/>
                    <a:pt x="9160" y="0"/>
                    <a:pt x="8216" y="0"/>
                  </a:cubicBezTo>
                  <a:close/>
                </a:path>
              </a:pathLst>
            </a:custGeom>
            <a:solidFill>
              <a:srgbClr val="FFB8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10" name="Google Shape;1510;p33"/>
          <p:cNvGrpSpPr/>
          <p:nvPr/>
        </p:nvGrpSpPr>
        <p:grpSpPr>
          <a:xfrm>
            <a:off x="-540993" y="3759917"/>
            <a:ext cx="2286076" cy="2104869"/>
            <a:chOff x="4354222" y="153972"/>
            <a:chExt cx="1400867" cy="1289906"/>
          </a:xfrm>
        </p:grpSpPr>
        <p:sp>
          <p:nvSpPr>
            <p:cNvPr id="1511" name="Google Shape;1511;p33"/>
            <p:cNvSpPr/>
            <p:nvPr/>
          </p:nvSpPr>
          <p:spPr>
            <a:xfrm>
              <a:off x="4452780" y="153972"/>
              <a:ext cx="1302309" cy="1289906"/>
            </a:xfrm>
            <a:custGeom>
              <a:avLst/>
              <a:gdLst/>
              <a:ahLst/>
              <a:cxnLst/>
              <a:rect l="l" t="t" r="r" b="b"/>
              <a:pathLst>
                <a:path w="19530" h="19344" extrusionOk="0">
                  <a:moveTo>
                    <a:pt x="8140" y="18450"/>
                  </a:moveTo>
                  <a:cubicBezTo>
                    <a:pt x="13028" y="19344"/>
                    <a:pt x="17733" y="16132"/>
                    <a:pt x="18623" y="11282"/>
                  </a:cubicBezTo>
                  <a:cubicBezTo>
                    <a:pt x="19529" y="6432"/>
                    <a:pt x="16293" y="1781"/>
                    <a:pt x="11389" y="891"/>
                  </a:cubicBezTo>
                  <a:cubicBezTo>
                    <a:pt x="6502" y="1"/>
                    <a:pt x="1796" y="3209"/>
                    <a:pt x="906" y="8059"/>
                  </a:cubicBezTo>
                  <a:cubicBezTo>
                    <a:pt x="0" y="12908"/>
                    <a:pt x="3240" y="17560"/>
                    <a:pt x="8140" y="18450"/>
                  </a:cubicBez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33"/>
            <p:cNvSpPr/>
            <p:nvPr/>
          </p:nvSpPr>
          <p:spPr>
            <a:xfrm>
              <a:off x="4354222" y="237393"/>
              <a:ext cx="1302042" cy="1190149"/>
            </a:xfrm>
            <a:custGeom>
              <a:avLst/>
              <a:gdLst/>
              <a:ahLst/>
              <a:cxnLst/>
              <a:rect l="l" t="t" r="r" b="b"/>
              <a:pathLst>
                <a:path w="19526" h="17848" extrusionOk="0">
                  <a:moveTo>
                    <a:pt x="9746" y="1"/>
                  </a:moveTo>
                  <a:cubicBezTo>
                    <a:pt x="5487" y="1"/>
                    <a:pt x="1691" y="3004"/>
                    <a:pt x="890" y="7304"/>
                  </a:cubicBezTo>
                  <a:cubicBezTo>
                    <a:pt x="0" y="12154"/>
                    <a:pt x="3237" y="16806"/>
                    <a:pt x="8124" y="17699"/>
                  </a:cubicBezTo>
                  <a:cubicBezTo>
                    <a:pt x="8675" y="17799"/>
                    <a:pt x="9222" y="17848"/>
                    <a:pt x="9763" y="17848"/>
                  </a:cubicBezTo>
                  <a:cubicBezTo>
                    <a:pt x="14033" y="17848"/>
                    <a:pt x="17830" y="14834"/>
                    <a:pt x="18620" y="10528"/>
                  </a:cubicBezTo>
                  <a:cubicBezTo>
                    <a:pt x="19526" y="5694"/>
                    <a:pt x="16289" y="1042"/>
                    <a:pt x="11386" y="149"/>
                  </a:cubicBezTo>
                  <a:cubicBezTo>
                    <a:pt x="10835" y="49"/>
                    <a:pt x="10287" y="1"/>
                    <a:pt x="9746" y="1"/>
                  </a:cubicBezTo>
                  <a:close/>
                </a:path>
              </a:pathLst>
            </a:custGeom>
            <a:solidFill>
              <a:srgbClr val="0069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33"/>
            <p:cNvSpPr/>
            <p:nvPr/>
          </p:nvSpPr>
          <p:spPr>
            <a:xfrm>
              <a:off x="5126684" y="923500"/>
              <a:ext cx="348616" cy="289069"/>
            </a:xfrm>
            <a:custGeom>
              <a:avLst/>
              <a:gdLst/>
              <a:ahLst/>
              <a:cxnLst/>
              <a:rect l="l" t="t" r="r" b="b"/>
              <a:pathLst>
                <a:path w="5228" h="4335" extrusionOk="0">
                  <a:moveTo>
                    <a:pt x="1212" y="0"/>
                  </a:moveTo>
                  <a:cubicBezTo>
                    <a:pt x="937" y="0"/>
                    <a:pt x="667" y="118"/>
                    <a:pt x="484" y="346"/>
                  </a:cubicBezTo>
                  <a:lnTo>
                    <a:pt x="315" y="570"/>
                  </a:lnTo>
                  <a:cubicBezTo>
                    <a:pt x="0" y="963"/>
                    <a:pt x="79" y="1538"/>
                    <a:pt x="472" y="1853"/>
                  </a:cubicBezTo>
                  <a:lnTo>
                    <a:pt x="3460" y="4146"/>
                  </a:lnTo>
                  <a:cubicBezTo>
                    <a:pt x="3625" y="4273"/>
                    <a:pt x="3825" y="4334"/>
                    <a:pt x="4023" y="4334"/>
                  </a:cubicBezTo>
                  <a:cubicBezTo>
                    <a:pt x="4297" y="4334"/>
                    <a:pt x="4568" y="4216"/>
                    <a:pt x="4743" y="3988"/>
                  </a:cubicBezTo>
                  <a:lnTo>
                    <a:pt x="4913" y="3765"/>
                  </a:lnTo>
                  <a:cubicBezTo>
                    <a:pt x="5227" y="3372"/>
                    <a:pt x="5165" y="2796"/>
                    <a:pt x="4756" y="2494"/>
                  </a:cubicBezTo>
                  <a:lnTo>
                    <a:pt x="1783" y="189"/>
                  </a:lnTo>
                  <a:cubicBezTo>
                    <a:pt x="1612" y="62"/>
                    <a:pt x="1410" y="0"/>
                    <a:pt x="1212" y="0"/>
                  </a:cubicBezTo>
                  <a:close/>
                </a:path>
              </a:pathLst>
            </a:custGeom>
            <a:solidFill>
              <a:srgbClr val="509C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33"/>
            <p:cNvSpPr/>
            <p:nvPr/>
          </p:nvSpPr>
          <p:spPr>
            <a:xfrm>
              <a:off x="4576078" y="440045"/>
              <a:ext cx="858337" cy="784720"/>
            </a:xfrm>
            <a:custGeom>
              <a:avLst/>
              <a:gdLst/>
              <a:ahLst/>
              <a:cxnLst/>
              <a:rect l="l" t="t" r="r" b="b"/>
              <a:pathLst>
                <a:path w="12872" h="11768" extrusionOk="0">
                  <a:moveTo>
                    <a:pt x="6430" y="0"/>
                  </a:moveTo>
                  <a:cubicBezTo>
                    <a:pt x="3619" y="0"/>
                    <a:pt x="1114" y="1990"/>
                    <a:pt x="589" y="4816"/>
                  </a:cubicBezTo>
                  <a:cubicBezTo>
                    <a:pt x="1" y="8015"/>
                    <a:pt x="2136" y="11081"/>
                    <a:pt x="5360" y="11672"/>
                  </a:cubicBezTo>
                  <a:cubicBezTo>
                    <a:pt x="5717" y="11736"/>
                    <a:pt x="6073" y="11767"/>
                    <a:pt x="6424" y="11767"/>
                  </a:cubicBezTo>
                  <a:cubicBezTo>
                    <a:pt x="9239" y="11767"/>
                    <a:pt x="11743" y="9783"/>
                    <a:pt x="12280" y="6939"/>
                  </a:cubicBezTo>
                  <a:cubicBezTo>
                    <a:pt x="12871" y="3756"/>
                    <a:pt x="10732" y="689"/>
                    <a:pt x="7508" y="98"/>
                  </a:cubicBezTo>
                  <a:cubicBezTo>
                    <a:pt x="7146" y="32"/>
                    <a:pt x="6786" y="0"/>
                    <a:pt x="6430" y="0"/>
                  </a:cubicBezTo>
                  <a:close/>
                </a:path>
              </a:pathLst>
            </a:custGeom>
            <a:solidFill>
              <a:srgbClr val="509C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33"/>
            <p:cNvSpPr/>
            <p:nvPr/>
          </p:nvSpPr>
          <p:spPr>
            <a:xfrm>
              <a:off x="4619756" y="480988"/>
              <a:ext cx="769983" cy="703034"/>
            </a:xfrm>
            <a:custGeom>
              <a:avLst/>
              <a:gdLst/>
              <a:ahLst/>
              <a:cxnLst/>
              <a:rect l="l" t="t" r="r" b="b"/>
              <a:pathLst>
                <a:path w="11547" h="10543" extrusionOk="0">
                  <a:moveTo>
                    <a:pt x="5770" y="0"/>
                  </a:moveTo>
                  <a:cubicBezTo>
                    <a:pt x="3256" y="0"/>
                    <a:pt x="1015" y="1773"/>
                    <a:pt x="538" y="4321"/>
                  </a:cubicBezTo>
                  <a:cubicBezTo>
                    <a:pt x="0" y="7177"/>
                    <a:pt x="1928" y="9929"/>
                    <a:pt x="4809" y="10455"/>
                  </a:cubicBezTo>
                  <a:cubicBezTo>
                    <a:pt x="5135" y="10514"/>
                    <a:pt x="5460" y="10542"/>
                    <a:pt x="5780" y="10542"/>
                  </a:cubicBezTo>
                  <a:cubicBezTo>
                    <a:pt x="8303" y="10542"/>
                    <a:pt x="10545" y="8769"/>
                    <a:pt x="11008" y="6221"/>
                  </a:cubicBezTo>
                  <a:cubicBezTo>
                    <a:pt x="11546" y="3365"/>
                    <a:pt x="9634" y="613"/>
                    <a:pt x="6737" y="88"/>
                  </a:cubicBezTo>
                  <a:cubicBezTo>
                    <a:pt x="6412" y="29"/>
                    <a:pt x="6089" y="0"/>
                    <a:pt x="5770" y="0"/>
                  </a:cubicBezTo>
                  <a:close/>
                </a:path>
              </a:pathLst>
            </a:custGeom>
            <a:solidFill>
              <a:srgbClr val="FFB8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33"/>
            <p:cNvSpPr/>
            <p:nvPr/>
          </p:nvSpPr>
          <p:spPr>
            <a:xfrm>
              <a:off x="4764859" y="541737"/>
              <a:ext cx="561933" cy="513989"/>
            </a:xfrm>
            <a:custGeom>
              <a:avLst/>
              <a:gdLst/>
              <a:ahLst/>
              <a:cxnLst/>
              <a:rect l="l" t="t" r="r" b="b"/>
              <a:pathLst>
                <a:path w="8427" h="7708" extrusionOk="0">
                  <a:moveTo>
                    <a:pt x="4197" y="1"/>
                  </a:moveTo>
                  <a:cubicBezTo>
                    <a:pt x="2364" y="1"/>
                    <a:pt x="731" y="1304"/>
                    <a:pt x="394" y="3162"/>
                  </a:cubicBezTo>
                  <a:cubicBezTo>
                    <a:pt x="1" y="5244"/>
                    <a:pt x="1403" y="7251"/>
                    <a:pt x="3514" y="7644"/>
                  </a:cubicBezTo>
                  <a:cubicBezTo>
                    <a:pt x="3750" y="7686"/>
                    <a:pt x="3985" y="7707"/>
                    <a:pt x="4216" y="7707"/>
                  </a:cubicBezTo>
                  <a:cubicBezTo>
                    <a:pt x="6055" y="7707"/>
                    <a:pt x="7697" y="6412"/>
                    <a:pt x="8046" y="4549"/>
                  </a:cubicBezTo>
                  <a:cubicBezTo>
                    <a:pt x="8427" y="2454"/>
                    <a:pt x="7036" y="448"/>
                    <a:pt x="4913" y="67"/>
                  </a:cubicBezTo>
                  <a:cubicBezTo>
                    <a:pt x="4673" y="22"/>
                    <a:pt x="4433" y="1"/>
                    <a:pt x="4197" y="1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33"/>
            <p:cNvSpPr/>
            <p:nvPr/>
          </p:nvSpPr>
          <p:spPr>
            <a:xfrm>
              <a:off x="4874153" y="1032528"/>
              <a:ext cx="50612" cy="46478"/>
            </a:xfrm>
            <a:custGeom>
              <a:avLst/>
              <a:gdLst/>
              <a:ahLst/>
              <a:cxnLst/>
              <a:rect l="l" t="t" r="r" b="b"/>
              <a:pathLst>
                <a:path w="759" h="697" extrusionOk="0">
                  <a:moveTo>
                    <a:pt x="376" y="1"/>
                  </a:moveTo>
                  <a:cubicBezTo>
                    <a:pt x="208" y="1"/>
                    <a:pt x="61" y="120"/>
                    <a:pt x="25" y="284"/>
                  </a:cubicBezTo>
                  <a:cubicBezTo>
                    <a:pt x="0" y="479"/>
                    <a:pt x="117" y="664"/>
                    <a:pt x="315" y="690"/>
                  </a:cubicBezTo>
                  <a:cubicBezTo>
                    <a:pt x="338" y="694"/>
                    <a:pt x="361" y="696"/>
                    <a:pt x="383" y="696"/>
                  </a:cubicBezTo>
                  <a:cubicBezTo>
                    <a:pt x="551" y="696"/>
                    <a:pt x="698" y="577"/>
                    <a:pt x="720" y="413"/>
                  </a:cubicBezTo>
                  <a:cubicBezTo>
                    <a:pt x="758" y="218"/>
                    <a:pt x="629" y="35"/>
                    <a:pt x="444" y="7"/>
                  </a:cubicBezTo>
                  <a:cubicBezTo>
                    <a:pt x="421" y="3"/>
                    <a:pt x="398" y="1"/>
                    <a:pt x="376" y="1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33"/>
            <p:cNvSpPr/>
            <p:nvPr/>
          </p:nvSpPr>
          <p:spPr>
            <a:xfrm>
              <a:off x="4994717" y="1078939"/>
              <a:ext cx="27140" cy="24272"/>
            </a:xfrm>
            <a:custGeom>
              <a:avLst/>
              <a:gdLst/>
              <a:ahLst/>
              <a:cxnLst/>
              <a:rect l="l" t="t" r="r" b="b"/>
              <a:pathLst>
                <a:path w="407" h="364" extrusionOk="0">
                  <a:moveTo>
                    <a:pt x="192" y="1"/>
                  </a:moveTo>
                  <a:cubicBezTo>
                    <a:pt x="105" y="1"/>
                    <a:pt x="37" y="62"/>
                    <a:pt x="26" y="151"/>
                  </a:cubicBezTo>
                  <a:cubicBezTo>
                    <a:pt x="1" y="242"/>
                    <a:pt x="67" y="346"/>
                    <a:pt x="171" y="362"/>
                  </a:cubicBezTo>
                  <a:cubicBezTo>
                    <a:pt x="179" y="363"/>
                    <a:pt x="188" y="363"/>
                    <a:pt x="196" y="363"/>
                  </a:cubicBezTo>
                  <a:cubicBezTo>
                    <a:pt x="289" y="363"/>
                    <a:pt x="367" y="301"/>
                    <a:pt x="381" y="217"/>
                  </a:cubicBezTo>
                  <a:cubicBezTo>
                    <a:pt x="406" y="110"/>
                    <a:pt x="340" y="19"/>
                    <a:pt x="237" y="6"/>
                  </a:cubicBezTo>
                  <a:cubicBezTo>
                    <a:pt x="221" y="3"/>
                    <a:pt x="206" y="1"/>
                    <a:pt x="192" y="1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33"/>
            <p:cNvSpPr/>
            <p:nvPr/>
          </p:nvSpPr>
          <p:spPr>
            <a:xfrm>
              <a:off x="4846013" y="568944"/>
              <a:ext cx="26273" cy="24673"/>
            </a:xfrm>
            <a:custGeom>
              <a:avLst/>
              <a:gdLst/>
              <a:ahLst/>
              <a:cxnLst/>
              <a:rect l="l" t="t" r="r" b="b"/>
              <a:pathLst>
                <a:path w="394" h="370" extrusionOk="0">
                  <a:moveTo>
                    <a:pt x="211" y="0"/>
                  </a:moveTo>
                  <a:cubicBezTo>
                    <a:pt x="118" y="0"/>
                    <a:pt x="39" y="61"/>
                    <a:pt x="16" y="159"/>
                  </a:cubicBezTo>
                  <a:cubicBezTo>
                    <a:pt x="1" y="250"/>
                    <a:pt x="67" y="342"/>
                    <a:pt x="158" y="367"/>
                  </a:cubicBezTo>
                  <a:cubicBezTo>
                    <a:pt x="169" y="368"/>
                    <a:pt x="179" y="369"/>
                    <a:pt x="189" y="369"/>
                  </a:cubicBezTo>
                  <a:cubicBezTo>
                    <a:pt x="282" y="369"/>
                    <a:pt x="359" y="307"/>
                    <a:pt x="381" y="225"/>
                  </a:cubicBezTo>
                  <a:cubicBezTo>
                    <a:pt x="394" y="118"/>
                    <a:pt x="331" y="27"/>
                    <a:pt x="237" y="2"/>
                  </a:cubicBezTo>
                  <a:cubicBezTo>
                    <a:pt x="228" y="1"/>
                    <a:pt x="219" y="0"/>
                    <a:pt x="211" y="0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33"/>
            <p:cNvSpPr/>
            <p:nvPr/>
          </p:nvSpPr>
          <p:spPr>
            <a:xfrm>
              <a:off x="4806003" y="975847"/>
              <a:ext cx="40076" cy="36542"/>
            </a:xfrm>
            <a:custGeom>
              <a:avLst/>
              <a:gdLst/>
              <a:ahLst/>
              <a:cxnLst/>
              <a:rect l="l" t="t" r="r" b="b"/>
              <a:pathLst>
                <a:path w="601" h="548" extrusionOk="0">
                  <a:moveTo>
                    <a:pt x="304" y="1"/>
                  </a:moveTo>
                  <a:cubicBezTo>
                    <a:pt x="178" y="1"/>
                    <a:pt x="63" y="88"/>
                    <a:pt x="38" y="228"/>
                  </a:cubicBezTo>
                  <a:cubicBezTo>
                    <a:pt x="0" y="373"/>
                    <a:pt x="104" y="517"/>
                    <a:pt x="261" y="543"/>
                  </a:cubicBezTo>
                  <a:cubicBezTo>
                    <a:pt x="277" y="546"/>
                    <a:pt x="293" y="547"/>
                    <a:pt x="308" y="547"/>
                  </a:cubicBezTo>
                  <a:cubicBezTo>
                    <a:pt x="436" y="547"/>
                    <a:pt x="553" y="448"/>
                    <a:pt x="576" y="319"/>
                  </a:cubicBezTo>
                  <a:cubicBezTo>
                    <a:pt x="601" y="178"/>
                    <a:pt x="510" y="33"/>
                    <a:pt x="352" y="5"/>
                  </a:cubicBezTo>
                  <a:cubicBezTo>
                    <a:pt x="336" y="2"/>
                    <a:pt x="320" y="1"/>
                    <a:pt x="304" y="1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33"/>
            <p:cNvSpPr/>
            <p:nvPr/>
          </p:nvSpPr>
          <p:spPr>
            <a:xfrm>
              <a:off x="5225442" y="973379"/>
              <a:ext cx="40143" cy="37276"/>
            </a:xfrm>
            <a:custGeom>
              <a:avLst/>
              <a:gdLst/>
              <a:ahLst/>
              <a:cxnLst/>
              <a:rect l="l" t="t" r="r" b="b"/>
              <a:pathLst>
                <a:path w="602" h="559" extrusionOk="0">
                  <a:moveTo>
                    <a:pt x="306" y="0"/>
                  </a:moveTo>
                  <a:cubicBezTo>
                    <a:pt x="167" y="0"/>
                    <a:pt x="48" y="97"/>
                    <a:pt x="26" y="227"/>
                  </a:cubicBezTo>
                  <a:cubicBezTo>
                    <a:pt x="0" y="385"/>
                    <a:pt x="104" y="514"/>
                    <a:pt x="249" y="554"/>
                  </a:cubicBezTo>
                  <a:cubicBezTo>
                    <a:pt x="265" y="557"/>
                    <a:pt x="281" y="558"/>
                    <a:pt x="296" y="558"/>
                  </a:cubicBezTo>
                  <a:cubicBezTo>
                    <a:pt x="434" y="558"/>
                    <a:pt x="553" y="461"/>
                    <a:pt x="576" y="331"/>
                  </a:cubicBezTo>
                  <a:cubicBezTo>
                    <a:pt x="601" y="174"/>
                    <a:pt x="497" y="42"/>
                    <a:pt x="353" y="4"/>
                  </a:cubicBezTo>
                  <a:cubicBezTo>
                    <a:pt x="337" y="1"/>
                    <a:pt x="321" y="0"/>
                    <a:pt x="306" y="0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33"/>
            <p:cNvSpPr/>
            <p:nvPr/>
          </p:nvSpPr>
          <p:spPr>
            <a:xfrm>
              <a:off x="4770127" y="653499"/>
              <a:ext cx="40343" cy="36475"/>
            </a:xfrm>
            <a:custGeom>
              <a:avLst/>
              <a:gdLst/>
              <a:ahLst/>
              <a:cxnLst/>
              <a:rect l="l" t="t" r="r" b="b"/>
              <a:pathLst>
                <a:path w="605" h="547" extrusionOk="0">
                  <a:moveTo>
                    <a:pt x="305" y="1"/>
                  </a:moveTo>
                  <a:cubicBezTo>
                    <a:pt x="168" y="1"/>
                    <a:pt x="51" y="98"/>
                    <a:pt x="25" y="228"/>
                  </a:cubicBezTo>
                  <a:cubicBezTo>
                    <a:pt x="0" y="373"/>
                    <a:pt x="104" y="514"/>
                    <a:pt x="249" y="542"/>
                  </a:cubicBezTo>
                  <a:cubicBezTo>
                    <a:pt x="266" y="545"/>
                    <a:pt x="284" y="547"/>
                    <a:pt x="301" y="547"/>
                  </a:cubicBezTo>
                  <a:cubicBezTo>
                    <a:pt x="437" y="547"/>
                    <a:pt x="553" y="460"/>
                    <a:pt x="576" y="332"/>
                  </a:cubicBezTo>
                  <a:cubicBezTo>
                    <a:pt x="604" y="174"/>
                    <a:pt x="497" y="30"/>
                    <a:pt x="352" y="5"/>
                  </a:cubicBezTo>
                  <a:cubicBezTo>
                    <a:pt x="337" y="2"/>
                    <a:pt x="321" y="1"/>
                    <a:pt x="305" y="1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33"/>
            <p:cNvSpPr/>
            <p:nvPr/>
          </p:nvSpPr>
          <p:spPr>
            <a:xfrm>
              <a:off x="4724582" y="867419"/>
              <a:ext cx="53346" cy="49012"/>
            </a:xfrm>
            <a:custGeom>
              <a:avLst/>
              <a:gdLst/>
              <a:ahLst/>
              <a:cxnLst/>
              <a:rect l="l" t="t" r="r" b="b"/>
              <a:pathLst>
                <a:path w="800" h="735" extrusionOk="0">
                  <a:moveTo>
                    <a:pt x="401" y="0"/>
                  </a:moveTo>
                  <a:cubicBezTo>
                    <a:pt x="231" y="0"/>
                    <a:pt x="75" y="123"/>
                    <a:pt x="42" y="294"/>
                  </a:cubicBezTo>
                  <a:cubicBezTo>
                    <a:pt x="1" y="492"/>
                    <a:pt x="133" y="687"/>
                    <a:pt x="343" y="728"/>
                  </a:cubicBezTo>
                  <a:cubicBezTo>
                    <a:pt x="365" y="732"/>
                    <a:pt x="386" y="734"/>
                    <a:pt x="407" y="734"/>
                  </a:cubicBezTo>
                  <a:cubicBezTo>
                    <a:pt x="580" y="734"/>
                    <a:pt x="739" y="603"/>
                    <a:pt x="762" y="426"/>
                  </a:cubicBezTo>
                  <a:cubicBezTo>
                    <a:pt x="800" y="231"/>
                    <a:pt x="671" y="46"/>
                    <a:pt x="472" y="8"/>
                  </a:cubicBezTo>
                  <a:cubicBezTo>
                    <a:pt x="448" y="3"/>
                    <a:pt x="424" y="0"/>
                    <a:pt x="401" y="0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33"/>
            <p:cNvSpPr/>
            <p:nvPr/>
          </p:nvSpPr>
          <p:spPr>
            <a:xfrm>
              <a:off x="4742187" y="766994"/>
              <a:ext cx="27140" cy="24406"/>
            </a:xfrm>
            <a:custGeom>
              <a:avLst/>
              <a:gdLst/>
              <a:ahLst/>
              <a:cxnLst/>
              <a:rect l="l" t="t" r="r" b="b"/>
              <a:pathLst>
                <a:path w="407" h="366" extrusionOk="0">
                  <a:moveTo>
                    <a:pt x="192" y="1"/>
                  </a:moveTo>
                  <a:cubicBezTo>
                    <a:pt x="112" y="1"/>
                    <a:pt x="37" y="61"/>
                    <a:pt x="26" y="149"/>
                  </a:cubicBezTo>
                  <a:cubicBezTo>
                    <a:pt x="1" y="243"/>
                    <a:pt x="64" y="347"/>
                    <a:pt x="171" y="360"/>
                  </a:cubicBezTo>
                  <a:cubicBezTo>
                    <a:pt x="186" y="363"/>
                    <a:pt x="201" y="365"/>
                    <a:pt x="216" y="365"/>
                  </a:cubicBezTo>
                  <a:cubicBezTo>
                    <a:pt x="300" y="365"/>
                    <a:pt x="370" y="306"/>
                    <a:pt x="394" y="215"/>
                  </a:cubicBezTo>
                  <a:cubicBezTo>
                    <a:pt x="407" y="111"/>
                    <a:pt x="341" y="20"/>
                    <a:pt x="237" y="7"/>
                  </a:cubicBezTo>
                  <a:cubicBezTo>
                    <a:pt x="222" y="3"/>
                    <a:pt x="207" y="1"/>
                    <a:pt x="192" y="1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33"/>
            <p:cNvSpPr/>
            <p:nvPr/>
          </p:nvSpPr>
          <p:spPr>
            <a:xfrm>
              <a:off x="5118682" y="1057000"/>
              <a:ext cx="46411" cy="42743"/>
            </a:xfrm>
            <a:custGeom>
              <a:avLst/>
              <a:gdLst/>
              <a:ahLst/>
              <a:cxnLst/>
              <a:rect l="l" t="t" r="r" b="b"/>
              <a:pathLst>
                <a:path w="696" h="641" extrusionOk="0">
                  <a:moveTo>
                    <a:pt x="341" y="0"/>
                  </a:moveTo>
                  <a:cubicBezTo>
                    <a:pt x="193" y="0"/>
                    <a:pt x="62" y="109"/>
                    <a:pt x="29" y="257"/>
                  </a:cubicBezTo>
                  <a:cubicBezTo>
                    <a:pt x="1" y="439"/>
                    <a:pt x="120" y="596"/>
                    <a:pt x="290" y="637"/>
                  </a:cubicBezTo>
                  <a:cubicBezTo>
                    <a:pt x="305" y="639"/>
                    <a:pt x="321" y="641"/>
                    <a:pt x="336" y="641"/>
                  </a:cubicBezTo>
                  <a:cubicBezTo>
                    <a:pt x="490" y="641"/>
                    <a:pt x="633" y="530"/>
                    <a:pt x="670" y="376"/>
                  </a:cubicBezTo>
                  <a:cubicBezTo>
                    <a:pt x="696" y="203"/>
                    <a:pt x="579" y="33"/>
                    <a:pt x="409" y="8"/>
                  </a:cubicBezTo>
                  <a:cubicBezTo>
                    <a:pt x="386" y="3"/>
                    <a:pt x="363" y="0"/>
                    <a:pt x="341" y="0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33"/>
            <p:cNvSpPr/>
            <p:nvPr/>
          </p:nvSpPr>
          <p:spPr>
            <a:xfrm>
              <a:off x="4947572" y="1028260"/>
              <a:ext cx="33141" cy="30474"/>
            </a:xfrm>
            <a:custGeom>
              <a:avLst/>
              <a:gdLst/>
              <a:ahLst/>
              <a:cxnLst/>
              <a:rect l="l" t="t" r="r" b="b"/>
              <a:pathLst>
                <a:path w="497" h="457" extrusionOk="0">
                  <a:moveTo>
                    <a:pt x="243" y="1"/>
                  </a:moveTo>
                  <a:cubicBezTo>
                    <a:pt x="132" y="1"/>
                    <a:pt x="36" y="85"/>
                    <a:pt x="25" y="191"/>
                  </a:cubicBezTo>
                  <a:cubicBezTo>
                    <a:pt x="0" y="320"/>
                    <a:pt x="79" y="439"/>
                    <a:pt x="208" y="452"/>
                  </a:cubicBezTo>
                  <a:cubicBezTo>
                    <a:pt x="223" y="455"/>
                    <a:pt x="238" y="456"/>
                    <a:pt x="252" y="456"/>
                  </a:cubicBezTo>
                  <a:cubicBezTo>
                    <a:pt x="355" y="456"/>
                    <a:pt x="447" y="382"/>
                    <a:pt x="472" y="269"/>
                  </a:cubicBezTo>
                  <a:cubicBezTo>
                    <a:pt x="497" y="150"/>
                    <a:pt x="418" y="33"/>
                    <a:pt x="286" y="5"/>
                  </a:cubicBezTo>
                  <a:cubicBezTo>
                    <a:pt x="272" y="2"/>
                    <a:pt x="257" y="1"/>
                    <a:pt x="243" y="1"/>
                  </a:cubicBezTo>
                  <a:close/>
                </a:path>
              </a:pathLst>
            </a:custGeom>
            <a:solidFill>
              <a:srgbClr val="FFB8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33"/>
            <p:cNvSpPr/>
            <p:nvPr/>
          </p:nvSpPr>
          <p:spPr>
            <a:xfrm>
              <a:off x="4807670" y="901628"/>
              <a:ext cx="40343" cy="36475"/>
            </a:xfrm>
            <a:custGeom>
              <a:avLst/>
              <a:gdLst/>
              <a:ahLst/>
              <a:cxnLst/>
              <a:rect l="l" t="t" r="r" b="b"/>
              <a:pathLst>
                <a:path w="605" h="547" extrusionOk="0">
                  <a:moveTo>
                    <a:pt x="308" y="1"/>
                  </a:moveTo>
                  <a:cubicBezTo>
                    <a:pt x="170" y="1"/>
                    <a:pt x="51" y="98"/>
                    <a:pt x="25" y="228"/>
                  </a:cubicBezTo>
                  <a:cubicBezTo>
                    <a:pt x="0" y="372"/>
                    <a:pt x="104" y="517"/>
                    <a:pt x="249" y="542"/>
                  </a:cubicBezTo>
                  <a:cubicBezTo>
                    <a:pt x="265" y="545"/>
                    <a:pt x="281" y="546"/>
                    <a:pt x="297" y="546"/>
                  </a:cubicBezTo>
                  <a:cubicBezTo>
                    <a:pt x="424" y="546"/>
                    <a:pt x="542" y="459"/>
                    <a:pt x="576" y="319"/>
                  </a:cubicBezTo>
                  <a:cubicBezTo>
                    <a:pt x="604" y="174"/>
                    <a:pt x="497" y="33"/>
                    <a:pt x="356" y="4"/>
                  </a:cubicBezTo>
                  <a:cubicBezTo>
                    <a:pt x="340" y="2"/>
                    <a:pt x="324" y="1"/>
                    <a:pt x="308" y="1"/>
                  </a:cubicBezTo>
                  <a:close/>
                </a:path>
              </a:pathLst>
            </a:custGeom>
            <a:solidFill>
              <a:srgbClr val="FFB8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33"/>
            <p:cNvSpPr/>
            <p:nvPr/>
          </p:nvSpPr>
          <p:spPr>
            <a:xfrm>
              <a:off x="5283924" y="802803"/>
              <a:ext cx="40343" cy="36542"/>
            </a:xfrm>
            <a:custGeom>
              <a:avLst/>
              <a:gdLst/>
              <a:ahLst/>
              <a:cxnLst/>
              <a:rect l="l" t="t" r="r" b="b"/>
              <a:pathLst>
                <a:path w="605" h="548" extrusionOk="0">
                  <a:moveTo>
                    <a:pt x="306" y="1"/>
                  </a:moveTo>
                  <a:cubicBezTo>
                    <a:pt x="181" y="1"/>
                    <a:pt x="64" y="88"/>
                    <a:pt x="39" y="228"/>
                  </a:cubicBezTo>
                  <a:cubicBezTo>
                    <a:pt x="1" y="373"/>
                    <a:pt x="105" y="518"/>
                    <a:pt x="249" y="543"/>
                  </a:cubicBezTo>
                  <a:cubicBezTo>
                    <a:pt x="268" y="546"/>
                    <a:pt x="287" y="548"/>
                    <a:pt x="305" y="548"/>
                  </a:cubicBezTo>
                  <a:cubicBezTo>
                    <a:pt x="439" y="548"/>
                    <a:pt x="554" y="458"/>
                    <a:pt x="577" y="319"/>
                  </a:cubicBezTo>
                  <a:cubicBezTo>
                    <a:pt x="605" y="178"/>
                    <a:pt x="510" y="33"/>
                    <a:pt x="353" y="5"/>
                  </a:cubicBezTo>
                  <a:cubicBezTo>
                    <a:pt x="338" y="2"/>
                    <a:pt x="322" y="1"/>
                    <a:pt x="306" y="1"/>
                  </a:cubicBezTo>
                  <a:close/>
                </a:path>
              </a:pathLst>
            </a:custGeom>
            <a:solidFill>
              <a:srgbClr val="FFB8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33"/>
            <p:cNvSpPr/>
            <p:nvPr/>
          </p:nvSpPr>
          <p:spPr>
            <a:xfrm>
              <a:off x="4824207" y="704111"/>
              <a:ext cx="31541" cy="28473"/>
            </a:xfrm>
            <a:custGeom>
              <a:avLst/>
              <a:gdLst/>
              <a:ahLst/>
              <a:cxnLst/>
              <a:rect l="l" t="t" r="r" b="b"/>
              <a:pathLst>
                <a:path w="473" h="427" extrusionOk="0">
                  <a:moveTo>
                    <a:pt x="229" y="1"/>
                  </a:moveTo>
                  <a:cubicBezTo>
                    <a:pt x="131" y="1"/>
                    <a:pt x="51" y="74"/>
                    <a:pt x="29" y="177"/>
                  </a:cubicBezTo>
                  <a:cubicBezTo>
                    <a:pt x="1" y="293"/>
                    <a:pt x="79" y="400"/>
                    <a:pt x="199" y="425"/>
                  </a:cubicBezTo>
                  <a:cubicBezTo>
                    <a:pt x="207" y="426"/>
                    <a:pt x="215" y="426"/>
                    <a:pt x="224" y="426"/>
                  </a:cubicBezTo>
                  <a:cubicBezTo>
                    <a:pt x="332" y="426"/>
                    <a:pt x="436" y="352"/>
                    <a:pt x="447" y="255"/>
                  </a:cubicBezTo>
                  <a:cubicBezTo>
                    <a:pt x="472" y="136"/>
                    <a:pt x="394" y="19"/>
                    <a:pt x="277" y="7"/>
                  </a:cubicBezTo>
                  <a:cubicBezTo>
                    <a:pt x="261" y="3"/>
                    <a:pt x="245" y="1"/>
                    <a:pt x="229" y="1"/>
                  </a:cubicBezTo>
                  <a:close/>
                </a:path>
              </a:pathLst>
            </a:custGeom>
            <a:solidFill>
              <a:srgbClr val="FFB8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33"/>
            <p:cNvSpPr/>
            <p:nvPr/>
          </p:nvSpPr>
          <p:spPr>
            <a:xfrm>
              <a:off x="5215773" y="907029"/>
              <a:ext cx="31541" cy="28607"/>
            </a:xfrm>
            <a:custGeom>
              <a:avLst/>
              <a:gdLst/>
              <a:ahLst/>
              <a:cxnLst/>
              <a:rect l="l" t="t" r="r" b="b"/>
              <a:pathLst>
                <a:path w="473" h="429" extrusionOk="0">
                  <a:moveTo>
                    <a:pt x="246" y="0"/>
                  </a:moveTo>
                  <a:cubicBezTo>
                    <a:pt x="139" y="0"/>
                    <a:pt x="37" y="65"/>
                    <a:pt x="26" y="172"/>
                  </a:cubicBezTo>
                  <a:cubicBezTo>
                    <a:pt x="1" y="291"/>
                    <a:pt x="79" y="408"/>
                    <a:pt x="196" y="423"/>
                  </a:cubicBezTo>
                  <a:cubicBezTo>
                    <a:pt x="211" y="427"/>
                    <a:pt x="226" y="428"/>
                    <a:pt x="240" y="428"/>
                  </a:cubicBezTo>
                  <a:cubicBezTo>
                    <a:pt x="340" y="428"/>
                    <a:pt x="423" y="355"/>
                    <a:pt x="447" y="250"/>
                  </a:cubicBezTo>
                  <a:cubicBezTo>
                    <a:pt x="473" y="134"/>
                    <a:pt x="394" y="30"/>
                    <a:pt x="274" y="2"/>
                  </a:cubicBezTo>
                  <a:cubicBezTo>
                    <a:pt x="265" y="1"/>
                    <a:pt x="255" y="0"/>
                    <a:pt x="246" y="0"/>
                  </a:cubicBezTo>
                  <a:close/>
                </a:path>
              </a:pathLst>
            </a:custGeom>
            <a:solidFill>
              <a:srgbClr val="FFB8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33"/>
            <p:cNvSpPr/>
            <p:nvPr/>
          </p:nvSpPr>
          <p:spPr>
            <a:xfrm>
              <a:off x="5169428" y="989250"/>
              <a:ext cx="31541" cy="28407"/>
            </a:xfrm>
            <a:custGeom>
              <a:avLst/>
              <a:gdLst/>
              <a:ahLst/>
              <a:cxnLst/>
              <a:rect l="l" t="t" r="r" b="b"/>
              <a:pathLst>
                <a:path w="473" h="426" extrusionOk="0">
                  <a:moveTo>
                    <a:pt x="252" y="1"/>
                  </a:moveTo>
                  <a:cubicBezTo>
                    <a:pt x="142" y="1"/>
                    <a:pt x="40" y="75"/>
                    <a:pt x="26" y="172"/>
                  </a:cubicBezTo>
                  <a:cubicBezTo>
                    <a:pt x="1" y="291"/>
                    <a:pt x="79" y="408"/>
                    <a:pt x="199" y="420"/>
                  </a:cubicBezTo>
                  <a:cubicBezTo>
                    <a:pt x="215" y="424"/>
                    <a:pt x="231" y="426"/>
                    <a:pt x="246" y="426"/>
                  </a:cubicBezTo>
                  <a:cubicBezTo>
                    <a:pt x="342" y="426"/>
                    <a:pt x="423" y="353"/>
                    <a:pt x="447" y="250"/>
                  </a:cubicBezTo>
                  <a:cubicBezTo>
                    <a:pt x="472" y="134"/>
                    <a:pt x="394" y="27"/>
                    <a:pt x="277" y="2"/>
                  </a:cubicBezTo>
                  <a:cubicBezTo>
                    <a:pt x="269" y="1"/>
                    <a:pt x="261" y="1"/>
                    <a:pt x="252" y="1"/>
                  </a:cubicBezTo>
                  <a:close/>
                </a:path>
              </a:pathLst>
            </a:custGeom>
            <a:solidFill>
              <a:srgbClr val="FFB8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33"/>
            <p:cNvSpPr/>
            <p:nvPr/>
          </p:nvSpPr>
          <p:spPr>
            <a:xfrm>
              <a:off x="4770927" y="788999"/>
              <a:ext cx="53346" cy="48812"/>
            </a:xfrm>
            <a:custGeom>
              <a:avLst/>
              <a:gdLst/>
              <a:ahLst/>
              <a:cxnLst/>
              <a:rect l="l" t="t" r="r" b="b"/>
              <a:pathLst>
                <a:path w="800" h="732" extrusionOk="0">
                  <a:moveTo>
                    <a:pt x="406" y="1"/>
                  </a:moveTo>
                  <a:cubicBezTo>
                    <a:pt x="228" y="1"/>
                    <a:pt x="65" y="126"/>
                    <a:pt x="42" y="306"/>
                  </a:cubicBezTo>
                  <a:cubicBezTo>
                    <a:pt x="1" y="501"/>
                    <a:pt x="133" y="684"/>
                    <a:pt x="328" y="725"/>
                  </a:cubicBezTo>
                  <a:cubicBezTo>
                    <a:pt x="351" y="729"/>
                    <a:pt x="374" y="731"/>
                    <a:pt x="397" y="731"/>
                  </a:cubicBezTo>
                  <a:cubicBezTo>
                    <a:pt x="570" y="731"/>
                    <a:pt x="726" y="610"/>
                    <a:pt x="762" y="435"/>
                  </a:cubicBezTo>
                  <a:cubicBezTo>
                    <a:pt x="800" y="240"/>
                    <a:pt x="671" y="42"/>
                    <a:pt x="460" y="4"/>
                  </a:cubicBezTo>
                  <a:cubicBezTo>
                    <a:pt x="442" y="2"/>
                    <a:pt x="424" y="1"/>
                    <a:pt x="406" y="1"/>
                  </a:cubicBezTo>
                  <a:close/>
                </a:path>
              </a:pathLst>
            </a:custGeom>
            <a:solidFill>
              <a:srgbClr val="FFB8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33"/>
            <p:cNvSpPr/>
            <p:nvPr/>
          </p:nvSpPr>
          <p:spPr>
            <a:xfrm>
              <a:off x="4887157" y="946839"/>
              <a:ext cx="46411" cy="42810"/>
            </a:xfrm>
            <a:custGeom>
              <a:avLst/>
              <a:gdLst/>
              <a:ahLst/>
              <a:cxnLst/>
              <a:rect l="l" t="t" r="r" b="b"/>
              <a:pathLst>
                <a:path w="696" h="642" extrusionOk="0">
                  <a:moveTo>
                    <a:pt x="338" y="1"/>
                  </a:moveTo>
                  <a:cubicBezTo>
                    <a:pt x="193" y="1"/>
                    <a:pt x="61" y="110"/>
                    <a:pt x="29" y="257"/>
                  </a:cubicBezTo>
                  <a:cubicBezTo>
                    <a:pt x="0" y="427"/>
                    <a:pt x="120" y="597"/>
                    <a:pt x="290" y="638"/>
                  </a:cubicBezTo>
                  <a:cubicBezTo>
                    <a:pt x="305" y="640"/>
                    <a:pt x="321" y="641"/>
                    <a:pt x="336" y="641"/>
                  </a:cubicBezTo>
                  <a:cubicBezTo>
                    <a:pt x="489" y="641"/>
                    <a:pt x="633" y="531"/>
                    <a:pt x="670" y="377"/>
                  </a:cubicBezTo>
                  <a:cubicBezTo>
                    <a:pt x="695" y="204"/>
                    <a:pt x="579" y="34"/>
                    <a:pt x="406" y="9"/>
                  </a:cubicBezTo>
                  <a:cubicBezTo>
                    <a:pt x="383" y="3"/>
                    <a:pt x="361" y="1"/>
                    <a:pt x="338" y="1"/>
                  </a:cubicBezTo>
                  <a:close/>
                </a:path>
              </a:pathLst>
            </a:custGeom>
            <a:solidFill>
              <a:srgbClr val="FFB8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33"/>
            <p:cNvSpPr/>
            <p:nvPr/>
          </p:nvSpPr>
          <p:spPr>
            <a:xfrm>
              <a:off x="5041929" y="1032728"/>
              <a:ext cx="39276" cy="36475"/>
            </a:xfrm>
            <a:custGeom>
              <a:avLst/>
              <a:gdLst/>
              <a:ahLst/>
              <a:cxnLst/>
              <a:rect l="l" t="t" r="r" b="b"/>
              <a:pathLst>
                <a:path w="589" h="547" extrusionOk="0">
                  <a:moveTo>
                    <a:pt x="296" y="0"/>
                  </a:moveTo>
                  <a:cubicBezTo>
                    <a:pt x="167" y="0"/>
                    <a:pt x="48" y="97"/>
                    <a:pt x="26" y="227"/>
                  </a:cubicBezTo>
                  <a:cubicBezTo>
                    <a:pt x="0" y="372"/>
                    <a:pt x="92" y="517"/>
                    <a:pt x="249" y="542"/>
                  </a:cubicBezTo>
                  <a:cubicBezTo>
                    <a:pt x="265" y="545"/>
                    <a:pt x="281" y="546"/>
                    <a:pt x="297" y="546"/>
                  </a:cubicBezTo>
                  <a:cubicBezTo>
                    <a:pt x="424" y="546"/>
                    <a:pt x="541" y="460"/>
                    <a:pt x="563" y="331"/>
                  </a:cubicBezTo>
                  <a:cubicBezTo>
                    <a:pt x="589" y="174"/>
                    <a:pt x="497" y="32"/>
                    <a:pt x="340" y="4"/>
                  </a:cubicBezTo>
                  <a:cubicBezTo>
                    <a:pt x="325" y="2"/>
                    <a:pt x="311" y="0"/>
                    <a:pt x="296" y="0"/>
                  </a:cubicBezTo>
                  <a:close/>
                </a:path>
              </a:pathLst>
            </a:custGeom>
            <a:solidFill>
              <a:srgbClr val="FFB8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35" name="Google Shape;1535;p33"/>
          <p:cNvGrpSpPr/>
          <p:nvPr/>
        </p:nvGrpSpPr>
        <p:grpSpPr>
          <a:xfrm>
            <a:off x="3920791" y="494488"/>
            <a:ext cx="1540389" cy="1167719"/>
            <a:chOff x="475775" y="3784023"/>
            <a:chExt cx="1050384" cy="796263"/>
          </a:xfrm>
        </p:grpSpPr>
        <p:sp>
          <p:nvSpPr>
            <p:cNvPr id="1536" name="Google Shape;1536;p33"/>
            <p:cNvSpPr/>
            <p:nvPr/>
          </p:nvSpPr>
          <p:spPr>
            <a:xfrm>
              <a:off x="575400" y="3784023"/>
              <a:ext cx="950759" cy="762048"/>
            </a:xfrm>
            <a:custGeom>
              <a:avLst/>
              <a:gdLst/>
              <a:ahLst/>
              <a:cxnLst/>
              <a:rect l="l" t="t" r="r" b="b"/>
              <a:pathLst>
                <a:path w="14258" h="11428" extrusionOk="0">
                  <a:moveTo>
                    <a:pt x="4549" y="3357"/>
                  </a:moveTo>
                  <a:lnTo>
                    <a:pt x="2413" y="2397"/>
                  </a:lnTo>
                  <a:lnTo>
                    <a:pt x="1" y="7798"/>
                  </a:lnTo>
                  <a:lnTo>
                    <a:pt x="6750" y="10827"/>
                  </a:lnTo>
                  <a:lnTo>
                    <a:pt x="7313" y="9553"/>
                  </a:lnTo>
                  <a:lnTo>
                    <a:pt x="9279" y="11427"/>
                  </a:lnTo>
                  <a:lnTo>
                    <a:pt x="14258" y="6225"/>
                  </a:lnTo>
                  <a:lnTo>
                    <a:pt x="7760" y="1"/>
                  </a:ln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33"/>
            <p:cNvSpPr/>
            <p:nvPr/>
          </p:nvSpPr>
          <p:spPr>
            <a:xfrm>
              <a:off x="660955" y="3817165"/>
              <a:ext cx="766449" cy="763115"/>
            </a:xfrm>
            <a:custGeom>
              <a:avLst/>
              <a:gdLst/>
              <a:ahLst/>
              <a:cxnLst/>
              <a:rect l="l" t="t" r="r" b="b"/>
              <a:pathLst>
                <a:path w="11494" h="11444" extrusionOk="0">
                  <a:moveTo>
                    <a:pt x="4996" y="1"/>
                  </a:moveTo>
                  <a:lnTo>
                    <a:pt x="1" y="5219"/>
                  </a:lnTo>
                  <a:lnTo>
                    <a:pt x="6502" y="11443"/>
                  </a:lnTo>
                  <a:lnTo>
                    <a:pt x="11494" y="6225"/>
                  </a:lnTo>
                  <a:lnTo>
                    <a:pt x="4996" y="1"/>
                  </a:ln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33"/>
            <p:cNvSpPr/>
            <p:nvPr/>
          </p:nvSpPr>
          <p:spPr>
            <a:xfrm>
              <a:off x="715302" y="3870445"/>
              <a:ext cx="664891" cy="661757"/>
            </a:xfrm>
            <a:custGeom>
              <a:avLst/>
              <a:gdLst/>
              <a:ahLst/>
              <a:cxnLst/>
              <a:rect l="l" t="t" r="r" b="b"/>
              <a:pathLst>
                <a:path w="9971" h="9924" extrusionOk="0">
                  <a:moveTo>
                    <a:pt x="4297" y="1"/>
                  </a:moveTo>
                  <a:lnTo>
                    <a:pt x="1" y="4483"/>
                  </a:lnTo>
                  <a:lnTo>
                    <a:pt x="5675" y="9924"/>
                  </a:lnTo>
                  <a:lnTo>
                    <a:pt x="9971" y="5442"/>
                  </a:lnTo>
                  <a:lnTo>
                    <a:pt x="4297" y="1"/>
                  </a:lnTo>
                  <a:close/>
                </a:path>
              </a:pathLst>
            </a:custGeom>
            <a:solidFill>
              <a:srgbClr val="4719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33"/>
            <p:cNvSpPr/>
            <p:nvPr/>
          </p:nvSpPr>
          <p:spPr>
            <a:xfrm>
              <a:off x="660955" y="3817165"/>
              <a:ext cx="340881" cy="352217"/>
            </a:xfrm>
            <a:custGeom>
              <a:avLst/>
              <a:gdLst/>
              <a:ahLst/>
              <a:cxnLst/>
              <a:rect l="l" t="t" r="r" b="b"/>
              <a:pathLst>
                <a:path w="5112" h="5282" extrusionOk="0">
                  <a:moveTo>
                    <a:pt x="4996" y="1"/>
                  </a:moveTo>
                  <a:lnTo>
                    <a:pt x="1" y="5219"/>
                  </a:lnTo>
                  <a:lnTo>
                    <a:pt x="816" y="5282"/>
                  </a:lnTo>
                  <a:lnTo>
                    <a:pt x="5112" y="800"/>
                  </a:lnTo>
                  <a:lnTo>
                    <a:pt x="4996" y="1"/>
                  </a:ln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33"/>
            <p:cNvSpPr/>
            <p:nvPr/>
          </p:nvSpPr>
          <p:spPr>
            <a:xfrm>
              <a:off x="1087596" y="4228069"/>
              <a:ext cx="339814" cy="352217"/>
            </a:xfrm>
            <a:custGeom>
              <a:avLst/>
              <a:gdLst/>
              <a:ahLst/>
              <a:cxnLst/>
              <a:rect l="l" t="t" r="r" b="b"/>
              <a:pathLst>
                <a:path w="5096" h="5282" extrusionOk="0">
                  <a:moveTo>
                    <a:pt x="4297" y="0"/>
                  </a:moveTo>
                  <a:lnTo>
                    <a:pt x="0" y="4482"/>
                  </a:lnTo>
                  <a:lnTo>
                    <a:pt x="104" y="5281"/>
                  </a:lnTo>
                  <a:lnTo>
                    <a:pt x="5096" y="63"/>
                  </a:lnTo>
                  <a:lnTo>
                    <a:pt x="4297" y="0"/>
                  </a:ln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33"/>
            <p:cNvSpPr/>
            <p:nvPr/>
          </p:nvSpPr>
          <p:spPr>
            <a:xfrm>
              <a:off x="715302" y="3871512"/>
              <a:ext cx="658023" cy="654422"/>
            </a:xfrm>
            <a:custGeom>
              <a:avLst/>
              <a:gdLst/>
              <a:ahLst/>
              <a:cxnLst/>
              <a:rect l="l" t="t" r="r" b="b"/>
              <a:pathLst>
                <a:path w="9868" h="9814" extrusionOk="0">
                  <a:moveTo>
                    <a:pt x="4284" y="117"/>
                  </a:moveTo>
                  <a:lnTo>
                    <a:pt x="9751" y="5347"/>
                  </a:lnTo>
                  <a:lnTo>
                    <a:pt x="5568" y="9697"/>
                  </a:lnTo>
                  <a:lnTo>
                    <a:pt x="117" y="4467"/>
                  </a:lnTo>
                  <a:lnTo>
                    <a:pt x="4284" y="117"/>
                  </a:lnTo>
                  <a:close/>
                  <a:moveTo>
                    <a:pt x="4284" y="0"/>
                  </a:moveTo>
                  <a:lnTo>
                    <a:pt x="1" y="4467"/>
                  </a:lnTo>
                  <a:lnTo>
                    <a:pt x="5568" y="9813"/>
                  </a:lnTo>
                  <a:lnTo>
                    <a:pt x="9867" y="5332"/>
                  </a:lnTo>
                  <a:lnTo>
                    <a:pt x="4284" y="0"/>
                  </a:ln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33"/>
            <p:cNvSpPr/>
            <p:nvPr/>
          </p:nvSpPr>
          <p:spPr>
            <a:xfrm>
              <a:off x="993172" y="4137046"/>
              <a:ext cx="285735" cy="298938"/>
            </a:xfrm>
            <a:custGeom>
              <a:avLst/>
              <a:gdLst/>
              <a:ahLst/>
              <a:cxnLst/>
              <a:rect l="l" t="t" r="r" b="b"/>
              <a:pathLst>
                <a:path w="4285" h="4483" extrusionOk="0">
                  <a:moveTo>
                    <a:pt x="4231" y="0"/>
                  </a:moveTo>
                  <a:lnTo>
                    <a:pt x="1" y="4432"/>
                  </a:lnTo>
                  <a:lnTo>
                    <a:pt x="51" y="4482"/>
                  </a:lnTo>
                  <a:lnTo>
                    <a:pt x="4285" y="66"/>
                  </a:lnTo>
                  <a:lnTo>
                    <a:pt x="4231" y="0"/>
                  </a:ln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33"/>
            <p:cNvSpPr/>
            <p:nvPr/>
          </p:nvSpPr>
          <p:spPr>
            <a:xfrm>
              <a:off x="900482" y="4049757"/>
              <a:ext cx="286801" cy="297937"/>
            </a:xfrm>
            <a:custGeom>
              <a:avLst/>
              <a:gdLst/>
              <a:ahLst/>
              <a:cxnLst/>
              <a:rect l="l" t="t" r="r" b="b"/>
              <a:pathLst>
                <a:path w="4301" h="4468" extrusionOk="0">
                  <a:moveTo>
                    <a:pt x="4234" y="1"/>
                  </a:moveTo>
                  <a:lnTo>
                    <a:pt x="1" y="4417"/>
                  </a:lnTo>
                  <a:lnTo>
                    <a:pt x="67" y="4467"/>
                  </a:lnTo>
                  <a:lnTo>
                    <a:pt x="4300" y="51"/>
                  </a:lnTo>
                  <a:lnTo>
                    <a:pt x="4234" y="1"/>
                  </a:ln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33"/>
            <p:cNvSpPr/>
            <p:nvPr/>
          </p:nvSpPr>
          <p:spPr>
            <a:xfrm>
              <a:off x="808659" y="3961468"/>
              <a:ext cx="286735" cy="298137"/>
            </a:xfrm>
            <a:custGeom>
              <a:avLst/>
              <a:gdLst/>
              <a:ahLst/>
              <a:cxnLst/>
              <a:rect l="l" t="t" r="r" b="b"/>
              <a:pathLst>
                <a:path w="4300" h="4471" extrusionOk="0">
                  <a:moveTo>
                    <a:pt x="4234" y="1"/>
                  </a:moveTo>
                  <a:lnTo>
                    <a:pt x="0" y="4417"/>
                  </a:lnTo>
                  <a:lnTo>
                    <a:pt x="66" y="4470"/>
                  </a:lnTo>
                  <a:lnTo>
                    <a:pt x="4300" y="51"/>
                  </a:lnTo>
                  <a:lnTo>
                    <a:pt x="4234" y="1"/>
                  </a:ln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33"/>
            <p:cNvSpPr/>
            <p:nvPr/>
          </p:nvSpPr>
          <p:spPr>
            <a:xfrm>
              <a:off x="928423" y="3946597"/>
              <a:ext cx="372288" cy="356618"/>
            </a:xfrm>
            <a:custGeom>
              <a:avLst/>
              <a:gdLst/>
              <a:ahLst/>
              <a:cxnLst/>
              <a:rect l="l" t="t" r="r" b="b"/>
              <a:pathLst>
                <a:path w="5583" h="5348" extrusionOk="0">
                  <a:moveTo>
                    <a:pt x="66" y="0"/>
                  </a:moveTo>
                  <a:lnTo>
                    <a:pt x="0" y="66"/>
                  </a:lnTo>
                  <a:lnTo>
                    <a:pt x="5517" y="5347"/>
                  </a:lnTo>
                  <a:lnTo>
                    <a:pt x="5583" y="5281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33"/>
            <p:cNvSpPr/>
            <p:nvPr/>
          </p:nvSpPr>
          <p:spPr>
            <a:xfrm>
              <a:off x="858538" y="4020016"/>
              <a:ext cx="371488" cy="356618"/>
            </a:xfrm>
            <a:custGeom>
              <a:avLst/>
              <a:gdLst/>
              <a:ahLst/>
              <a:cxnLst/>
              <a:rect l="l" t="t" r="r" b="b"/>
              <a:pathLst>
                <a:path w="5571" h="5348" extrusionOk="0">
                  <a:moveTo>
                    <a:pt x="54" y="0"/>
                  </a:moveTo>
                  <a:lnTo>
                    <a:pt x="1" y="66"/>
                  </a:lnTo>
                  <a:lnTo>
                    <a:pt x="5505" y="5347"/>
                  </a:lnTo>
                  <a:lnTo>
                    <a:pt x="5571" y="5294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33"/>
            <p:cNvSpPr/>
            <p:nvPr/>
          </p:nvSpPr>
          <p:spPr>
            <a:xfrm>
              <a:off x="787654" y="4094235"/>
              <a:ext cx="371488" cy="356618"/>
            </a:xfrm>
            <a:custGeom>
              <a:avLst/>
              <a:gdLst/>
              <a:ahLst/>
              <a:cxnLst/>
              <a:rect l="l" t="t" r="r" b="b"/>
              <a:pathLst>
                <a:path w="5571" h="5348" extrusionOk="0">
                  <a:moveTo>
                    <a:pt x="54" y="1"/>
                  </a:moveTo>
                  <a:lnTo>
                    <a:pt x="1" y="54"/>
                  </a:lnTo>
                  <a:lnTo>
                    <a:pt x="5521" y="5347"/>
                  </a:lnTo>
                  <a:lnTo>
                    <a:pt x="5571" y="5281"/>
                  </a:lnTo>
                  <a:lnTo>
                    <a:pt x="54" y="1"/>
                  </a:ln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33"/>
            <p:cNvSpPr/>
            <p:nvPr/>
          </p:nvSpPr>
          <p:spPr>
            <a:xfrm>
              <a:off x="475775" y="3977205"/>
              <a:ext cx="611879" cy="561933"/>
            </a:xfrm>
            <a:custGeom>
              <a:avLst/>
              <a:gdLst/>
              <a:ahLst/>
              <a:cxnLst/>
              <a:rect l="l" t="t" r="r" b="b"/>
              <a:pathLst>
                <a:path w="9176" h="8427" extrusionOk="0">
                  <a:moveTo>
                    <a:pt x="2426" y="1"/>
                  </a:moveTo>
                  <a:lnTo>
                    <a:pt x="1" y="5413"/>
                  </a:lnTo>
                  <a:lnTo>
                    <a:pt x="6763" y="8427"/>
                  </a:lnTo>
                  <a:lnTo>
                    <a:pt x="9175" y="3014"/>
                  </a:lnTo>
                  <a:lnTo>
                    <a:pt x="2426" y="1"/>
                  </a:ln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33"/>
            <p:cNvSpPr/>
            <p:nvPr/>
          </p:nvSpPr>
          <p:spPr>
            <a:xfrm>
              <a:off x="518586" y="4016415"/>
              <a:ext cx="532326" cy="486049"/>
            </a:xfrm>
            <a:custGeom>
              <a:avLst/>
              <a:gdLst/>
              <a:ahLst/>
              <a:cxnLst/>
              <a:rect l="l" t="t" r="r" b="b"/>
              <a:pathLst>
                <a:path w="7983" h="7289" extrusionOk="0">
                  <a:moveTo>
                    <a:pt x="2086" y="1"/>
                  </a:moveTo>
                  <a:lnTo>
                    <a:pt x="0" y="4653"/>
                  </a:lnTo>
                  <a:lnTo>
                    <a:pt x="5898" y="7288"/>
                  </a:lnTo>
                  <a:lnTo>
                    <a:pt x="7983" y="2636"/>
                  </a:lnTo>
                  <a:lnTo>
                    <a:pt x="2086" y="1"/>
                  </a:ln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33"/>
            <p:cNvSpPr/>
            <p:nvPr/>
          </p:nvSpPr>
          <p:spPr>
            <a:xfrm>
              <a:off x="475775" y="3977205"/>
              <a:ext cx="181910" cy="361019"/>
            </a:xfrm>
            <a:custGeom>
              <a:avLst/>
              <a:gdLst/>
              <a:ahLst/>
              <a:cxnLst/>
              <a:rect l="l" t="t" r="r" b="b"/>
              <a:pathLst>
                <a:path w="2728" h="5414" extrusionOk="0">
                  <a:moveTo>
                    <a:pt x="2426" y="1"/>
                  </a:moveTo>
                  <a:lnTo>
                    <a:pt x="1" y="5413"/>
                  </a:lnTo>
                  <a:lnTo>
                    <a:pt x="1" y="5413"/>
                  </a:lnTo>
                  <a:lnTo>
                    <a:pt x="642" y="5241"/>
                  </a:lnTo>
                  <a:lnTo>
                    <a:pt x="2728" y="589"/>
                  </a:lnTo>
                  <a:lnTo>
                    <a:pt x="2426" y="1"/>
                  </a:ln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33"/>
            <p:cNvSpPr/>
            <p:nvPr/>
          </p:nvSpPr>
          <p:spPr>
            <a:xfrm>
              <a:off x="906551" y="4178123"/>
              <a:ext cx="181110" cy="361019"/>
            </a:xfrm>
            <a:custGeom>
              <a:avLst/>
              <a:gdLst/>
              <a:ahLst/>
              <a:cxnLst/>
              <a:rect l="l" t="t" r="r" b="b"/>
              <a:pathLst>
                <a:path w="2716" h="5414" extrusionOk="0">
                  <a:moveTo>
                    <a:pt x="2715" y="1"/>
                  </a:moveTo>
                  <a:lnTo>
                    <a:pt x="2086" y="171"/>
                  </a:lnTo>
                  <a:lnTo>
                    <a:pt x="1" y="4838"/>
                  </a:lnTo>
                  <a:lnTo>
                    <a:pt x="303" y="5414"/>
                  </a:lnTo>
                  <a:lnTo>
                    <a:pt x="2715" y="1"/>
                  </a:ln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33"/>
            <p:cNvSpPr/>
            <p:nvPr/>
          </p:nvSpPr>
          <p:spPr>
            <a:xfrm>
              <a:off x="518586" y="4016415"/>
              <a:ext cx="525191" cy="483315"/>
            </a:xfrm>
            <a:custGeom>
              <a:avLst/>
              <a:gdLst/>
              <a:ahLst/>
              <a:cxnLst/>
              <a:rect l="l" t="t" r="r" b="b"/>
              <a:pathLst>
                <a:path w="7876" h="7248" extrusionOk="0">
                  <a:moveTo>
                    <a:pt x="2123" y="92"/>
                  </a:moveTo>
                  <a:lnTo>
                    <a:pt x="7785" y="2636"/>
                  </a:lnTo>
                  <a:lnTo>
                    <a:pt x="5766" y="7156"/>
                  </a:lnTo>
                  <a:lnTo>
                    <a:pt x="92" y="4627"/>
                  </a:lnTo>
                  <a:lnTo>
                    <a:pt x="2123" y="92"/>
                  </a:lnTo>
                  <a:close/>
                  <a:moveTo>
                    <a:pt x="2086" y="1"/>
                  </a:moveTo>
                  <a:lnTo>
                    <a:pt x="13" y="4627"/>
                  </a:lnTo>
                  <a:lnTo>
                    <a:pt x="0" y="4653"/>
                  </a:lnTo>
                  <a:lnTo>
                    <a:pt x="5766" y="7235"/>
                  </a:lnTo>
                  <a:lnTo>
                    <a:pt x="5794" y="7247"/>
                  </a:lnTo>
                  <a:lnTo>
                    <a:pt x="7863" y="2624"/>
                  </a:lnTo>
                  <a:lnTo>
                    <a:pt x="7876" y="2596"/>
                  </a:lnTo>
                  <a:lnTo>
                    <a:pt x="2123" y="13"/>
                  </a:lnTo>
                  <a:lnTo>
                    <a:pt x="2086" y="1"/>
                  </a:ln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33"/>
            <p:cNvSpPr/>
            <p:nvPr/>
          </p:nvSpPr>
          <p:spPr>
            <a:xfrm>
              <a:off x="806125" y="4146648"/>
              <a:ext cx="141634" cy="308607"/>
            </a:xfrm>
            <a:custGeom>
              <a:avLst/>
              <a:gdLst/>
              <a:ahLst/>
              <a:cxnLst/>
              <a:rect l="l" t="t" r="r" b="b"/>
              <a:pathLst>
                <a:path w="2124" h="4628" extrusionOk="0">
                  <a:moveTo>
                    <a:pt x="2057" y="1"/>
                  </a:moveTo>
                  <a:lnTo>
                    <a:pt x="0" y="4587"/>
                  </a:lnTo>
                  <a:lnTo>
                    <a:pt x="66" y="4628"/>
                  </a:lnTo>
                  <a:lnTo>
                    <a:pt x="2123" y="26"/>
                  </a:lnTo>
                  <a:lnTo>
                    <a:pt x="2057" y="1"/>
                  </a:ln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33"/>
            <p:cNvSpPr/>
            <p:nvPr/>
          </p:nvSpPr>
          <p:spPr>
            <a:xfrm>
              <a:off x="710901" y="4103904"/>
              <a:ext cx="141634" cy="308540"/>
            </a:xfrm>
            <a:custGeom>
              <a:avLst/>
              <a:gdLst/>
              <a:ahLst/>
              <a:cxnLst/>
              <a:rect l="l" t="t" r="r" b="b"/>
              <a:pathLst>
                <a:path w="2124" h="4627" extrusionOk="0">
                  <a:moveTo>
                    <a:pt x="2057" y="0"/>
                  </a:moveTo>
                  <a:lnTo>
                    <a:pt x="0" y="4599"/>
                  </a:lnTo>
                  <a:lnTo>
                    <a:pt x="67" y="4627"/>
                  </a:lnTo>
                  <a:lnTo>
                    <a:pt x="2124" y="38"/>
                  </a:lnTo>
                  <a:lnTo>
                    <a:pt x="2057" y="0"/>
                  </a:ln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33"/>
            <p:cNvSpPr/>
            <p:nvPr/>
          </p:nvSpPr>
          <p:spPr>
            <a:xfrm>
              <a:off x="615677" y="4061960"/>
              <a:ext cx="140567" cy="307740"/>
            </a:xfrm>
            <a:custGeom>
              <a:avLst/>
              <a:gdLst/>
              <a:ahLst/>
              <a:cxnLst/>
              <a:rect l="l" t="t" r="r" b="b"/>
              <a:pathLst>
                <a:path w="2108" h="4615" extrusionOk="0">
                  <a:moveTo>
                    <a:pt x="2045" y="0"/>
                  </a:moveTo>
                  <a:lnTo>
                    <a:pt x="1" y="4586"/>
                  </a:lnTo>
                  <a:lnTo>
                    <a:pt x="63" y="4614"/>
                  </a:lnTo>
                  <a:lnTo>
                    <a:pt x="2108" y="25"/>
                  </a:lnTo>
                  <a:lnTo>
                    <a:pt x="2045" y="0"/>
                  </a:ln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33"/>
            <p:cNvSpPr/>
            <p:nvPr/>
          </p:nvSpPr>
          <p:spPr>
            <a:xfrm>
              <a:off x="623412" y="4094235"/>
              <a:ext cx="384558" cy="174775"/>
            </a:xfrm>
            <a:custGeom>
              <a:avLst/>
              <a:gdLst/>
              <a:ahLst/>
              <a:cxnLst/>
              <a:rect l="l" t="t" r="r" b="b"/>
              <a:pathLst>
                <a:path w="5767" h="2621" extrusionOk="0">
                  <a:moveTo>
                    <a:pt x="26" y="1"/>
                  </a:moveTo>
                  <a:lnTo>
                    <a:pt x="1" y="67"/>
                  </a:lnTo>
                  <a:lnTo>
                    <a:pt x="5728" y="2621"/>
                  </a:lnTo>
                  <a:lnTo>
                    <a:pt x="5766" y="2558"/>
                  </a:lnTo>
                  <a:lnTo>
                    <a:pt x="26" y="1"/>
                  </a:ln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33"/>
            <p:cNvSpPr/>
            <p:nvPr/>
          </p:nvSpPr>
          <p:spPr>
            <a:xfrm>
              <a:off x="589470" y="4170387"/>
              <a:ext cx="383691" cy="175575"/>
            </a:xfrm>
            <a:custGeom>
              <a:avLst/>
              <a:gdLst/>
              <a:ahLst/>
              <a:cxnLst/>
              <a:rect l="l" t="t" r="r" b="b"/>
              <a:pathLst>
                <a:path w="5754" h="2633" extrusionOk="0">
                  <a:moveTo>
                    <a:pt x="26" y="0"/>
                  </a:moveTo>
                  <a:lnTo>
                    <a:pt x="0" y="63"/>
                  </a:lnTo>
                  <a:lnTo>
                    <a:pt x="5725" y="2633"/>
                  </a:lnTo>
                  <a:lnTo>
                    <a:pt x="5753" y="2567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33"/>
            <p:cNvSpPr/>
            <p:nvPr/>
          </p:nvSpPr>
          <p:spPr>
            <a:xfrm>
              <a:off x="555262" y="4247140"/>
              <a:ext cx="383691" cy="174975"/>
            </a:xfrm>
            <a:custGeom>
              <a:avLst/>
              <a:gdLst/>
              <a:ahLst/>
              <a:cxnLst/>
              <a:rect l="l" t="t" r="r" b="b"/>
              <a:pathLst>
                <a:path w="5754" h="2624" extrusionOk="0">
                  <a:moveTo>
                    <a:pt x="26" y="0"/>
                  </a:moveTo>
                  <a:lnTo>
                    <a:pt x="1" y="67"/>
                  </a:lnTo>
                  <a:lnTo>
                    <a:pt x="5728" y="2624"/>
                  </a:lnTo>
                  <a:lnTo>
                    <a:pt x="5753" y="2558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59" name="Google Shape;1559;p33"/>
          <p:cNvGrpSpPr/>
          <p:nvPr/>
        </p:nvGrpSpPr>
        <p:grpSpPr>
          <a:xfrm>
            <a:off x="1818181" y="4032365"/>
            <a:ext cx="2286011" cy="1977986"/>
            <a:chOff x="6222494" y="3474678"/>
            <a:chExt cx="1406949" cy="1217372"/>
          </a:xfrm>
        </p:grpSpPr>
        <p:sp>
          <p:nvSpPr>
            <p:cNvPr id="1560" name="Google Shape;1560;p33"/>
            <p:cNvSpPr/>
            <p:nvPr/>
          </p:nvSpPr>
          <p:spPr>
            <a:xfrm>
              <a:off x="7220413" y="3895851"/>
              <a:ext cx="409030" cy="631150"/>
            </a:xfrm>
            <a:custGeom>
              <a:avLst/>
              <a:gdLst/>
              <a:ahLst/>
              <a:cxnLst/>
              <a:rect l="l" t="t" r="r" b="b"/>
              <a:pathLst>
                <a:path w="6134" h="9465" extrusionOk="0">
                  <a:moveTo>
                    <a:pt x="1209" y="16"/>
                  </a:moveTo>
                  <a:cubicBezTo>
                    <a:pt x="1193" y="16"/>
                    <a:pt x="1180" y="0"/>
                    <a:pt x="1180" y="0"/>
                  </a:cubicBezTo>
                  <a:cubicBezTo>
                    <a:pt x="1180" y="0"/>
                    <a:pt x="1" y="3605"/>
                    <a:pt x="894" y="6133"/>
                  </a:cubicBezTo>
                  <a:cubicBezTo>
                    <a:pt x="1693" y="8429"/>
                    <a:pt x="4209" y="9294"/>
                    <a:pt x="4668" y="9436"/>
                  </a:cubicBezTo>
                  <a:cubicBezTo>
                    <a:pt x="4719" y="9451"/>
                    <a:pt x="4747" y="9464"/>
                    <a:pt x="4747" y="9464"/>
                  </a:cubicBezTo>
                  <a:cubicBezTo>
                    <a:pt x="4747" y="9464"/>
                    <a:pt x="6134" y="7143"/>
                    <a:pt x="5244" y="4602"/>
                  </a:cubicBezTo>
                  <a:cubicBezTo>
                    <a:pt x="4404" y="2189"/>
                    <a:pt x="1482" y="198"/>
                    <a:pt x="1209" y="16"/>
                  </a:cubicBez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33"/>
            <p:cNvSpPr/>
            <p:nvPr/>
          </p:nvSpPr>
          <p:spPr>
            <a:xfrm>
              <a:off x="6475892" y="3474678"/>
              <a:ext cx="148769" cy="195780"/>
            </a:xfrm>
            <a:custGeom>
              <a:avLst/>
              <a:gdLst/>
              <a:ahLst/>
              <a:cxnLst/>
              <a:rect l="l" t="t" r="r" b="b"/>
              <a:pathLst>
                <a:path w="2231" h="2936" extrusionOk="0">
                  <a:moveTo>
                    <a:pt x="720" y="2793"/>
                  </a:moveTo>
                  <a:cubicBezTo>
                    <a:pt x="1221" y="2935"/>
                    <a:pt x="1796" y="2463"/>
                    <a:pt x="2007" y="1730"/>
                  </a:cubicBezTo>
                  <a:cubicBezTo>
                    <a:pt x="2230" y="1010"/>
                    <a:pt x="2007" y="290"/>
                    <a:pt x="1507" y="145"/>
                  </a:cubicBezTo>
                  <a:cubicBezTo>
                    <a:pt x="1010" y="1"/>
                    <a:pt x="434" y="472"/>
                    <a:pt x="224" y="1205"/>
                  </a:cubicBezTo>
                  <a:cubicBezTo>
                    <a:pt x="0" y="1941"/>
                    <a:pt x="224" y="2649"/>
                    <a:pt x="720" y="2793"/>
                  </a:cubicBez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33"/>
            <p:cNvSpPr/>
            <p:nvPr/>
          </p:nvSpPr>
          <p:spPr>
            <a:xfrm>
              <a:off x="6694480" y="4499718"/>
              <a:ext cx="205382" cy="179176"/>
            </a:xfrm>
            <a:custGeom>
              <a:avLst/>
              <a:gdLst/>
              <a:ahLst/>
              <a:cxnLst/>
              <a:rect l="l" t="t" r="r" b="b"/>
              <a:pathLst>
                <a:path w="3080" h="2687" extrusionOk="0">
                  <a:moveTo>
                    <a:pt x="931" y="460"/>
                  </a:moveTo>
                  <a:cubicBezTo>
                    <a:pt x="277" y="919"/>
                    <a:pt x="0" y="1680"/>
                    <a:pt x="343" y="2177"/>
                  </a:cubicBezTo>
                  <a:cubicBezTo>
                    <a:pt x="683" y="2662"/>
                    <a:pt x="1494" y="2687"/>
                    <a:pt x="2152" y="2243"/>
                  </a:cubicBezTo>
                  <a:cubicBezTo>
                    <a:pt x="2819" y="1784"/>
                    <a:pt x="3080" y="1010"/>
                    <a:pt x="2753" y="526"/>
                  </a:cubicBezTo>
                  <a:cubicBezTo>
                    <a:pt x="2413" y="42"/>
                    <a:pt x="1601" y="1"/>
                    <a:pt x="931" y="460"/>
                  </a:cubicBez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33"/>
            <p:cNvSpPr/>
            <p:nvPr/>
          </p:nvSpPr>
          <p:spPr>
            <a:xfrm>
              <a:off x="6392004" y="3799760"/>
              <a:ext cx="154837" cy="206249"/>
            </a:xfrm>
            <a:custGeom>
              <a:avLst/>
              <a:gdLst/>
              <a:ahLst/>
              <a:cxnLst/>
              <a:rect l="l" t="t" r="r" b="b"/>
              <a:pathLst>
                <a:path w="2322" h="3093" extrusionOk="0">
                  <a:moveTo>
                    <a:pt x="1680" y="183"/>
                  </a:moveTo>
                  <a:cubicBezTo>
                    <a:pt x="1192" y="1"/>
                    <a:pt x="579" y="460"/>
                    <a:pt x="289" y="1205"/>
                  </a:cubicBezTo>
                  <a:cubicBezTo>
                    <a:pt x="0" y="1966"/>
                    <a:pt x="157" y="2728"/>
                    <a:pt x="642" y="2910"/>
                  </a:cubicBezTo>
                  <a:cubicBezTo>
                    <a:pt x="1129" y="3092"/>
                    <a:pt x="1743" y="2636"/>
                    <a:pt x="2032" y="1875"/>
                  </a:cubicBezTo>
                  <a:cubicBezTo>
                    <a:pt x="2321" y="1127"/>
                    <a:pt x="2164" y="369"/>
                    <a:pt x="1680" y="183"/>
                  </a:cubicBez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33"/>
            <p:cNvSpPr/>
            <p:nvPr/>
          </p:nvSpPr>
          <p:spPr>
            <a:xfrm>
              <a:off x="6321319" y="3615380"/>
              <a:ext cx="144968" cy="165173"/>
            </a:xfrm>
            <a:custGeom>
              <a:avLst/>
              <a:gdLst/>
              <a:ahLst/>
              <a:cxnLst/>
              <a:rect l="l" t="t" r="r" b="b"/>
              <a:pathLst>
                <a:path w="2174" h="2477" extrusionOk="0">
                  <a:moveTo>
                    <a:pt x="1768" y="2215"/>
                  </a:moveTo>
                  <a:cubicBezTo>
                    <a:pt x="2161" y="1942"/>
                    <a:pt x="2174" y="1284"/>
                    <a:pt x="1809" y="746"/>
                  </a:cubicBezTo>
                  <a:cubicBezTo>
                    <a:pt x="1428" y="212"/>
                    <a:pt x="812" y="1"/>
                    <a:pt x="419" y="275"/>
                  </a:cubicBezTo>
                  <a:cubicBezTo>
                    <a:pt x="25" y="551"/>
                    <a:pt x="0" y="1206"/>
                    <a:pt x="381" y="1731"/>
                  </a:cubicBezTo>
                  <a:cubicBezTo>
                    <a:pt x="746" y="2269"/>
                    <a:pt x="1375" y="2476"/>
                    <a:pt x="1768" y="2215"/>
                  </a:cubicBez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33"/>
            <p:cNvSpPr/>
            <p:nvPr/>
          </p:nvSpPr>
          <p:spPr>
            <a:xfrm>
              <a:off x="6541508" y="3798960"/>
              <a:ext cx="672026" cy="769116"/>
            </a:xfrm>
            <a:custGeom>
              <a:avLst/>
              <a:gdLst/>
              <a:ahLst/>
              <a:cxnLst/>
              <a:rect l="l" t="t" r="r" b="b"/>
              <a:pathLst>
                <a:path w="10078" h="11534" extrusionOk="0">
                  <a:moveTo>
                    <a:pt x="8414" y="5674"/>
                  </a:moveTo>
                  <a:cubicBezTo>
                    <a:pt x="8229" y="5687"/>
                    <a:pt x="8059" y="5699"/>
                    <a:pt x="7901" y="5715"/>
                  </a:cubicBezTo>
                  <a:cubicBezTo>
                    <a:pt x="7942" y="5661"/>
                    <a:pt x="7968" y="5608"/>
                    <a:pt x="8008" y="5558"/>
                  </a:cubicBezTo>
                  <a:cubicBezTo>
                    <a:pt x="8361" y="4888"/>
                    <a:pt x="8257" y="4155"/>
                    <a:pt x="7785" y="3906"/>
                  </a:cubicBezTo>
                  <a:cubicBezTo>
                    <a:pt x="7313" y="3642"/>
                    <a:pt x="6643" y="3985"/>
                    <a:pt x="6291" y="4639"/>
                  </a:cubicBezTo>
                  <a:cubicBezTo>
                    <a:pt x="6250" y="4705"/>
                    <a:pt x="6225" y="4771"/>
                    <a:pt x="6200" y="4834"/>
                  </a:cubicBezTo>
                  <a:cubicBezTo>
                    <a:pt x="6341" y="4441"/>
                    <a:pt x="6184" y="3891"/>
                    <a:pt x="5778" y="3460"/>
                  </a:cubicBezTo>
                  <a:cubicBezTo>
                    <a:pt x="5583" y="3262"/>
                    <a:pt x="5360" y="3120"/>
                    <a:pt x="5149" y="3041"/>
                  </a:cubicBezTo>
                  <a:cubicBezTo>
                    <a:pt x="5269" y="2922"/>
                    <a:pt x="5373" y="2790"/>
                    <a:pt x="5451" y="2661"/>
                  </a:cubicBezTo>
                  <a:cubicBezTo>
                    <a:pt x="5857" y="2884"/>
                    <a:pt x="6316" y="2909"/>
                    <a:pt x="6631" y="2661"/>
                  </a:cubicBezTo>
                  <a:cubicBezTo>
                    <a:pt x="7103" y="2293"/>
                    <a:pt x="7077" y="1481"/>
                    <a:pt x="6593" y="852"/>
                  </a:cubicBezTo>
                  <a:cubicBezTo>
                    <a:pt x="6093" y="211"/>
                    <a:pt x="5307" y="0"/>
                    <a:pt x="4847" y="352"/>
                  </a:cubicBezTo>
                  <a:cubicBezTo>
                    <a:pt x="4586" y="550"/>
                    <a:pt x="4483" y="878"/>
                    <a:pt x="4508" y="1233"/>
                  </a:cubicBezTo>
                  <a:cubicBezTo>
                    <a:pt x="4259" y="1296"/>
                    <a:pt x="4011" y="1441"/>
                    <a:pt x="3788" y="1651"/>
                  </a:cubicBezTo>
                  <a:cubicBezTo>
                    <a:pt x="3721" y="1717"/>
                    <a:pt x="3655" y="1783"/>
                    <a:pt x="3605" y="1846"/>
                  </a:cubicBezTo>
                  <a:cubicBezTo>
                    <a:pt x="3721" y="1664"/>
                    <a:pt x="3747" y="1469"/>
                    <a:pt x="3630" y="1271"/>
                  </a:cubicBezTo>
                  <a:cubicBezTo>
                    <a:pt x="3328" y="733"/>
                    <a:pt x="2451" y="654"/>
                    <a:pt x="1665" y="1101"/>
                  </a:cubicBezTo>
                  <a:cubicBezTo>
                    <a:pt x="878" y="1547"/>
                    <a:pt x="485" y="2334"/>
                    <a:pt x="787" y="2868"/>
                  </a:cubicBezTo>
                  <a:cubicBezTo>
                    <a:pt x="837" y="2963"/>
                    <a:pt x="903" y="3041"/>
                    <a:pt x="982" y="3079"/>
                  </a:cubicBezTo>
                  <a:cubicBezTo>
                    <a:pt x="734" y="3224"/>
                    <a:pt x="510" y="3460"/>
                    <a:pt x="340" y="3762"/>
                  </a:cubicBezTo>
                  <a:cubicBezTo>
                    <a:pt x="1" y="4429"/>
                    <a:pt x="92" y="5164"/>
                    <a:pt x="564" y="5413"/>
                  </a:cubicBezTo>
                  <a:cubicBezTo>
                    <a:pt x="774" y="5529"/>
                    <a:pt x="1023" y="5529"/>
                    <a:pt x="1259" y="5438"/>
                  </a:cubicBezTo>
                  <a:cubicBezTo>
                    <a:pt x="982" y="6080"/>
                    <a:pt x="1114" y="6750"/>
                    <a:pt x="1573" y="7011"/>
                  </a:cubicBezTo>
                  <a:cubicBezTo>
                    <a:pt x="2083" y="7300"/>
                    <a:pt x="2803" y="6998"/>
                    <a:pt x="3212" y="6316"/>
                  </a:cubicBezTo>
                  <a:cubicBezTo>
                    <a:pt x="3382" y="6526"/>
                    <a:pt x="3655" y="6658"/>
                    <a:pt x="3970" y="6721"/>
                  </a:cubicBezTo>
                  <a:cubicBezTo>
                    <a:pt x="3854" y="6762"/>
                    <a:pt x="3721" y="6816"/>
                    <a:pt x="3605" y="6894"/>
                  </a:cubicBezTo>
                  <a:cubicBezTo>
                    <a:pt x="2819" y="7325"/>
                    <a:pt x="2426" y="8124"/>
                    <a:pt x="2724" y="8662"/>
                  </a:cubicBezTo>
                  <a:cubicBezTo>
                    <a:pt x="2765" y="8715"/>
                    <a:pt x="2790" y="8766"/>
                    <a:pt x="2831" y="8807"/>
                  </a:cubicBezTo>
                  <a:cubicBezTo>
                    <a:pt x="2426" y="8807"/>
                    <a:pt x="1979" y="9121"/>
                    <a:pt x="1702" y="9618"/>
                  </a:cubicBezTo>
                  <a:cubicBezTo>
                    <a:pt x="1363" y="10288"/>
                    <a:pt x="1454" y="11021"/>
                    <a:pt x="1926" y="11269"/>
                  </a:cubicBezTo>
                  <a:cubicBezTo>
                    <a:pt x="2397" y="11534"/>
                    <a:pt x="3067" y="11191"/>
                    <a:pt x="3420" y="10537"/>
                  </a:cubicBezTo>
                  <a:cubicBezTo>
                    <a:pt x="3747" y="9920"/>
                    <a:pt x="3684" y="9238"/>
                    <a:pt x="3303" y="8951"/>
                  </a:cubicBezTo>
                  <a:cubicBezTo>
                    <a:pt x="3618" y="8923"/>
                    <a:pt x="4011" y="8728"/>
                    <a:pt x="4454" y="8480"/>
                  </a:cubicBezTo>
                  <a:cubicBezTo>
                    <a:pt x="5241" y="8033"/>
                    <a:pt x="5870" y="7586"/>
                    <a:pt x="5571" y="7052"/>
                  </a:cubicBezTo>
                  <a:cubicBezTo>
                    <a:pt x="5439" y="6828"/>
                    <a:pt x="5203" y="6684"/>
                    <a:pt x="4914" y="6630"/>
                  </a:cubicBezTo>
                  <a:cubicBezTo>
                    <a:pt x="5426" y="6435"/>
                    <a:pt x="5766" y="6029"/>
                    <a:pt x="5712" y="5608"/>
                  </a:cubicBezTo>
                  <a:cubicBezTo>
                    <a:pt x="5700" y="5504"/>
                    <a:pt x="5675" y="5400"/>
                    <a:pt x="5609" y="5306"/>
                  </a:cubicBezTo>
                  <a:cubicBezTo>
                    <a:pt x="5766" y="5281"/>
                    <a:pt x="5911" y="5215"/>
                    <a:pt x="6027" y="5111"/>
                  </a:cubicBezTo>
                  <a:cubicBezTo>
                    <a:pt x="6093" y="5045"/>
                    <a:pt x="6146" y="4966"/>
                    <a:pt x="6184" y="4888"/>
                  </a:cubicBezTo>
                  <a:cubicBezTo>
                    <a:pt x="5964" y="5479"/>
                    <a:pt x="6093" y="6067"/>
                    <a:pt x="6514" y="6290"/>
                  </a:cubicBezTo>
                  <a:cubicBezTo>
                    <a:pt x="6606" y="6344"/>
                    <a:pt x="6697" y="6369"/>
                    <a:pt x="6788" y="6369"/>
                  </a:cubicBezTo>
                  <a:lnTo>
                    <a:pt x="6788" y="6473"/>
                  </a:lnTo>
                  <a:cubicBezTo>
                    <a:pt x="6801" y="6671"/>
                    <a:pt x="6879" y="6841"/>
                    <a:pt x="7024" y="6998"/>
                  </a:cubicBezTo>
                  <a:cubicBezTo>
                    <a:pt x="6933" y="7102"/>
                    <a:pt x="6842" y="7234"/>
                    <a:pt x="6763" y="7366"/>
                  </a:cubicBezTo>
                  <a:cubicBezTo>
                    <a:pt x="6565" y="7731"/>
                    <a:pt x="6514" y="8124"/>
                    <a:pt x="6593" y="8451"/>
                  </a:cubicBezTo>
                  <a:cubicBezTo>
                    <a:pt x="6291" y="8086"/>
                    <a:pt x="5885" y="7901"/>
                    <a:pt x="5530" y="8020"/>
                  </a:cubicBezTo>
                  <a:cubicBezTo>
                    <a:pt x="5020" y="8190"/>
                    <a:pt x="4797" y="8898"/>
                    <a:pt x="5033" y="9606"/>
                  </a:cubicBezTo>
                  <a:cubicBezTo>
                    <a:pt x="5269" y="10313"/>
                    <a:pt x="5870" y="10760"/>
                    <a:pt x="6382" y="10590"/>
                  </a:cubicBezTo>
                  <a:cubicBezTo>
                    <a:pt x="6892" y="10417"/>
                    <a:pt x="7115" y="9709"/>
                    <a:pt x="6879" y="9002"/>
                  </a:cubicBezTo>
                  <a:cubicBezTo>
                    <a:pt x="6867" y="8976"/>
                    <a:pt x="6854" y="8951"/>
                    <a:pt x="6854" y="8923"/>
                  </a:cubicBezTo>
                  <a:cubicBezTo>
                    <a:pt x="6892" y="8964"/>
                    <a:pt x="6933" y="8989"/>
                    <a:pt x="6986" y="9017"/>
                  </a:cubicBezTo>
                  <a:cubicBezTo>
                    <a:pt x="7458" y="9278"/>
                    <a:pt x="8125" y="8939"/>
                    <a:pt x="8480" y="8281"/>
                  </a:cubicBezTo>
                  <a:cubicBezTo>
                    <a:pt x="8622" y="8008"/>
                    <a:pt x="8688" y="7718"/>
                    <a:pt x="8688" y="7457"/>
                  </a:cubicBezTo>
                  <a:cubicBezTo>
                    <a:pt x="9487" y="7338"/>
                    <a:pt x="10078" y="6841"/>
                    <a:pt x="10037" y="6278"/>
                  </a:cubicBezTo>
                  <a:cubicBezTo>
                    <a:pt x="10012" y="5661"/>
                    <a:pt x="9304" y="5621"/>
                    <a:pt x="8414" y="5674"/>
                  </a:cubicBezTo>
                  <a:close/>
                  <a:moveTo>
                    <a:pt x="2149" y="4469"/>
                  </a:moveTo>
                  <a:cubicBezTo>
                    <a:pt x="2385" y="3866"/>
                    <a:pt x="2268" y="3249"/>
                    <a:pt x="1847" y="3026"/>
                  </a:cubicBezTo>
                  <a:cubicBezTo>
                    <a:pt x="2045" y="2947"/>
                    <a:pt x="2281" y="2818"/>
                    <a:pt x="2517" y="2686"/>
                  </a:cubicBezTo>
                  <a:cubicBezTo>
                    <a:pt x="2935" y="2450"/>
                    <a:pt x="3316" y="2214"/>
                    <a:pt x="3526" y="1953"/>
                  </a:cubicBezTo>
                  <a:cubicBezTo>
                    <a:pt x="3212" y="2425"/>
                    <a:pt x="3171" y="2963"/>
                    <a:pt x="3473" y="3290"/>
                  </a:cubicBezTo>
                  <a:cubicBezTo>
                    <a:pt x="3589" y="3406"/>
                    <a:pt x="3762" y="3485"/>
                    <a:pt x="3945" y="3513"/>
                  </a:cubicBezTo>
                  <a:cubicBezTo>
                    <a:pt x="3841" y="3891"/>
                    <a:pt x="3983" y="4391"/>
                    <a:pt x="4363" y="4784"/>
                  </a:cubicBezTo>
                  <a:cubicBezTo>
                    <a:pt x="4325" y="4796"/>
                    <a:pt x="4297" y="4796"/>
                    <a:pt x="4259" y="4796"/>
                  </a:cubicBezTo>
                  <a:cubicBezTo>
                    <a:pt x="3945" y="4834"/>
                    <a:pt x="3655" y="4954"/>
                    <a:pt x="3448" y="5111"/>
                  </a:cubicBezTo>
                  <a:cubicBezTo>
                    <a:pt x="3382" y="4834"/>
                    <a:pt x="3237" y="4614"/>
                    <a:pt x="3014" y="4482"/>
                  </a:cubicBezTo>
                  <a:cubicBezTo>
                    <a:pt x="2765" y="4337"/>
                    <a:pt x="2451" y="4337"/>
                    <a:pt x="2149" y="4469"/>
                  </a:cubicBez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33"/>
            <p:cNvSpPr/>
            <p:nvPr/>
          </p:nvSpPr>
          <p:spPr>
            <a:xfrm>
              <a:off x="6526638" y="3679997"/>
              <a:ext cx="222786" cy="127830"/>
            </a:xfrm>
            <a:custGeom>
              <a:avLst/>
              <a:gdLst/>
              <a:ahLst/>
              <a:cxnLst/>
              <a:rect l="l" t="t" r="r" b="b"/>
              <a:pathLst>
                <a:path w="3341" h="1917" extrusionOk="0">
                  <a:moveTo>
                    <a:pt x="1743" y="1863"/>
                  </a:moveTo>
                  <a:cubicBezTo>
                    <a:pt x="2633" y="1797"/>
                    <a:pt x="3341" y="1259"/>
                    <a:pt x="3303" y="642"/>
                  </a:cubicBezTo>
                  <a:cubicBezTo>
                    <a:pt x="3262" y="42"/>
                    <a:pt x="2570" y="1"/>
                    <a:pt x="1664" y="54"/>
                  </a:cubicBezTo>
                  <a:cubicBezTo>
                    <a:pt x="762" y="108"/>
                    <a:pt x="0" y="237"/>
                    <a:pt x="38" y="853"/>
                  </a:cubicBezTo>
                  <a:cubicBezTo>
                    <a:pt x="79" y="1457"/>
                    <a:pt x="840" y="1916"/>
                    <a:pt x="1743" y="1863"/>
                  </a:cubicBez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33"/>
            <p:cNvSpPr/>
            <p:nvPr/>
          </p:nvSpPr>
          <p:spPr>
            <a:xfrm>
              <a:off x="7121655" y="3929993"/>
              <a:ext cx="409030" cy="630150"/>
            </a:xfrm>
            <a:custGeom>
              <a:avLst/>
              <a:gdLst/>
              <a:ahLst/>
              <a:cxnLst/>
              <a:rect l="l" t="t" r="r" b="b"/>
              <a:pathLst>
                <a:path w="6134" h="9450" extrusionOk="0">
                  <a:moveTo>
                    <a:pt x="1180" y="1"/>
                  </a:moveTo>
                  <a:cubicBezTo>
                    <a:pt x="1180" y="1"/>
                    <a:pt x="0" y="3593"/>
                    <a:pt x="881" y="6121"/>
                  </a:cubicBezTo>
                  <a:cubicBezTo>
                    <a:pt x="1693" y="8414"/>
                    <a:pt x="4209" y="9292"/>
                    <a:pt x="4668" y="9436"/>
                  </a:cubicBezTo>
                  <a:cubicBezTo>
                    <a:pt x="4718" y="9449"/>
                    <a:pt x="4747" y="9449"/>
                    <a:pt x="4747" y="9449"/>
                  </a:cubicBezTo>
                  <a:cubicBezTo>
                    <a:pt x="4747" y="9449"/>
                    <a:pt x="6134" y="7131"/>
                    <a:pt x="5243" y="4599"/>
                  </a:cubicBezTo>
                  <a:cubicBezTo>
                    <a:pt x="4391" y="2190"/>
                    <a:pt x="1469" y="196"/>
                    <a:pt x="1208" y="13"/>
                  </a:cubicBezTo>
                  <a:cubicBezTo>
                    <a:pt x="1196" y="1"/>
                    <a:pt x="1180" y="1"/>
                    <a:pt x="1180" y="1"/>
                  </a:cubicBezTo>
                  <a:close/>
                </a:path>
              </a:pathLst>
            </a:custGeom>
            <a:solidFill>
              <a:srgbClr val="0069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33"/>
            <p:cNvSpPr/>
            <p:nvPr/>
          </p:nvSpPr>
          <p:spPr>
            <a:xfrm>
              <a:off x="7202208" y="3930860"/>
              <a:ext cx="328478" cy="629283"/>
            </a:xfrm>
            <a:custGeom>
              <a:avLst/>
              <a:gdLst/>
              <a:ahLst/>
              <a:cxnLst/>
              <a:rect l="l" t="t" r="r" b="b"/>
              <a:pathLst>
                <a:path w="4926" h="9437" extrusionOk="0">
                  <a:moveTo>
                    <a:pt x="0" y="0"/>
                  </a:moveTo>
                  <a:lnTo>
                    <a:pt x="3460" y="9423"/>
                  </a:lnTo>
                  <a:cubicBezTo>
                    <a:pt x="3510" y="9436"/>
                    <a:pt x="3539" y="9436"/>
                    <a:pt x="3539" y="9436"/>
                  </a:cubicBezTo>
                  <a:cubicBezTo>
                    <a:pt x="3539" y="9436"/>
                    <a:pt x="4926" y="7118"/>
                    <a:pt x="4035" y="4586"/>
                  </a:cubicBezTo>
                  <a:cubicBezTo>
                    <a:pt x="3183" y="2177"/>
                    <a:pt x="261" y="183"/>
                    <a:pt x="0" y="0"/>
                  </a:cubicBezTo>
                  <a:close/>
                </a:path>
              </a:pathLst>
            </a:custGeom>
            <a:solidFill>
              <a:srgbClr val="509C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33"/>
            <p:cNvSpPr/>
            <p:nvPr/>
          </p:nvSpPr>
          <p:spPr>
            <a:xfrm>
              <a:off x="6640333" y="4151183"/>
              <a:ext cx="187778" cy="130898"/>
            </a:xfrm>
            <a:custGeom>
              <a:avLst/>
              <a:gdLst/>
              <a:ahLst/>
              <a:cxnLst/>
              <a:rect l="l" t="t" r="r" b="b"/>
              <a:pathLst>
                <a:path w="2816" h="1963" extrusionOk="0">
                  <a:moveTo>
                    <a:pt x="1502" y="1"/>
                  </a:moveTo>
                  <a:cubicBezTo>
                    <a:pt x="1434" y="1"/>
                    <a:pt x="1366" y="4"/>
                    <a:pt x="1296" y="11"/>
                  </a:cubicBezTo>
                  <a:cubicBezTo>
                    <a:pt x="550" y="103"/>
                    <a:pt x="0" y="603"/>
                    <a:pt x="63" y="1141"/>
                  </a:cubicBezTo>
                  <a:cubicBezTo>
                    <a:pt x="123" y="1625"/>
                    <a:pt x="656" y="1963"/>
                    <a:pt x="1313" y="1963"/>
                  </a:cubicBezTo>
                  <a:cubicBezTo>
                    <a:pt x="1381" y="1963"/>
                    <a:pt x="1450" y="1959"/>
                    <a:pt x="1519" y="1952"/>
                  </a:cubicBezTo>
                  <a:cubicBezTo>
                    <a:pt x="2265" y="1861"/>
                    <a:pt x="2815" y="1361"/>
                    <a:pt x="2752" y="826"/>
                  </a:cubicBezTo>
                  <a:cubicBezTo>
                    <a:pt x="2692" y="338"/>
                    <a:pt x="2159" y="1"/>
                    <a:pt x="1502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33"/>
            <p:cNvSpPr/>
            <p:nvPr/>
          </p:nvSpPr>
          <p:spPr>
            <a:xfrm>
              <a:off x="6649735" y="3911855"/>
              <a:ext cx="180243" cy="155570"/>
            </a:xfrm>
            <a:custGeom>
              <a:avLst/>
              <a:gdLst/>
              <a:ahLst/>
              <a:cxnLst/>
              <a:rect l="l" t="t" r="r" b="b"/>
              <a:pathLst>
                <a:path w="2703" h="2333" extrusionOk="0">
                  <a:moveTo>
                    <a:pt x="1732" y="1"/>
                  </a:moveTo>
                  <a:cubicBezTo>
                    <a:pt x="1394" y="1"/>
                    <a:pt x="1007" y="156"/>
                    <a:pt x="683" y="455"/>
                  </a:cubicBezTo>
                  <a:cubicBezTo>
                    <a:pt x="145" y="968"/>
                    <a:pt x="1" y="1701"/>
                    <a:pt x="369" y="2094"/>
                  </a:cubicBezTo>
                  <a:cubicBezTo>
                    <a:pt x="520" y="2255"/>
                    <a:pt x="732" y="2333"/>
                    <a:pt x="968" y="2333"/>
                  </a:cubicBezTo>
                  <a:cubicBezTo>
                    <a:pt x="1308" y="2333"/>
                    <a:pt x="1695" y="2173"/>
                    <a:pt x="2020" y="1871"/>
                  </a:cubicBezTo>
                  <a:cubicBezTo>
                    <a:pt x="2558" y="1361"/>
                    <a:pt x="2702" y="625"/>
                    <a:pt x="2334" y="232"/>
                  </a:cubicBezTo>
                  <a:cubicBezTo>
                    <a:pt x="2183" y="76"/>
                    <a:pt x="1969" y="1"/>
                    <a:pt x="1732" y="1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33"/>
            <p:cNvSpPr/>
            <p:nvPr/>
          </p:nvSpPr>
          <p:spPr>
            <a:xfrm>
              <a:off x="6441883" y="4028485"/>
              <a:ext cx="161772" cy="170974"/>
            </a:xfrm>
            <a:custGeom>
              <a:avLst/>
              <a:gdLst/>
              <a:ahLst/>
              <a:cxnLst/>
              <a:rect l="l" t="t" r="r" b="b"/>
              <a:pathLst>
                <a:path w="2426" h="2564" extrusionOk="0">
                  <a:moveTo>
                    <a:pt x="1502" y="1"/>
                  </a:moveTo>
                  <a:cubicBezTo>
                    <a:pt x="1089" y="1"/>
                    <a:pt x="628" y="313"/>
                    <a:pt x="353" y="829"/>
                  </a:cubicBezTo>
                  <a:cubicBezTo>
                    <a:pt x="1" y="1487"/>
                    <a:pt x="104" y="2219"/>
                    <a:pt x="576" y="2480"/>
                  </a:cubicBezTo>
                  <a:cubicBezTo>
                    <a:pt x="683" y="2537"/>
                    <a:pt x="800" y="2563"/>
                    <a:pt x="921" y="2563"/>
                  </a:cubicBezTo>
                  <a:cubicBezTo>
                    <a:pt x="1335" y="2563"/>
                    <a:pt x="1798" y="2251"/>
                    <a:pt x="2070" y="1735"/>
                  </a:cubicBezTo>
                  <a:cubicBezTo>
                    <a:pt x="2426" y="1078"/>
                    <a:pt x="2319" y="345"/>
                    <a:pt x="1847" y="84"/>
                  </a:cubicBezTo>
                  <a:cubicBezTo>
                    <a:pt x="1740" y="28"/>
                    <a:pt x="1623" y="1"/>
                    <a:pt x="1502" y="1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33"/>
            <p:cNvSpPr/>
            <p:nvPr/>
          </p:nvSpPr>
          <p:spPr>
            <a:xfrm>
              <a:off x="6869991" y="4268746"/>
              <a:ext cx="161772" cy="171041"/>
            </a:xfrm>
            <a:custGeom>
              <a:avLst/>
              <a:gdLst/>
              <a:ahLst/>
              <a:cxnLst/>
              <a:rect l="l" t="t" r="r" b="b"/>
              <a:pathLst>
                <a:path w="2426" h="2565" extrusionOk="0">
                  <a:moveTo>
                    <a:pt x="1503" y="1"/>
                  </a:moveTo>
                  <a:cubicBezTo>
                    <a:pt x="1090" y="1"/>
                    <a:pt x="628" y="315"/>
                    <a:pt x="356" y="831"/>
                  </a:cubicBezTo>
                  <a:cubicBezTo>
                    <a:pt x="0" y="1485"/>
                    <a:pt x="107" y="2221"/>
                    <a:pt x="579" y="2482"/>
                  </a:cubicBezTo>
                  <a:cubicBezTo>
                    <a:pt x="686" y="2538"/>
                    <a:pt x="802" y="2565"/>
                    <a:pt x="923" y="2565"/>
                  </a:cubicBezTo>
                  <a:cubicBezTo>
                    <a:pt x="1337" y="2565"/>
                    <a:pt x="1798" y="2252"/>
                    <a:pt x="2073" y="1736"/>
                  </a:cubicBezTo>
                  <a:cubicBezTo>
                    <a:pt x="2425" y="1079"/>
                    <a:pt x="2321" y="346"/>
                    <a:pt x="1849" y="85"/>
                  </a:cubicBezTo>
                  <a:cubicBezTo>
                    <a:pt x="1742" y="28"/>
                    <a:pt x="1625" y="1"/>
                    <a:pt x="1503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33"/>
            <p:cNvSpPr/>
            <p:nvPr/>
          </p:nvSpPr>
          <p:spPr>
            <a:xfrm>
              <a:off x="6838516" y="4087033"/>
              <a:ext cx="160905" cy="170507"/>
            </a:xfrm>
            <a:custGeom>
              <a:avLst/>
              <a:gdLst/>
              <a:ahLst/>
              <a:cxnLst/>
              <a:rect l="l" t="t" r="r" b="b"/>
              <a:pathLst>
                <a:path w="2413" h="2557" extrusionOk="0">
                  <a:moveTo>
                    <a:pt x="1504" y="0"/>
                  </a:moveTo>
                  <a:cubicBezTo>
                    <a:pt x="1090" y="0"/>
                    <a:pt x="628" y="310"/>
                    <a:pt x="356" y="816"/>
                  </a:cubicBezTo>
                  <a:cubicBezTo>
                    <a:pt x="0" y="1486"/>
                    <a:pt x="107" y="2219"/>
                    <a:pt x="579" y="2467"/>
                  </a:cubicBezTo>
                  <a:cubicBezTo>
                    <a:pt x="688" y="2528"/>
                    <a:pt x="807" y="2557"/>
                    <a:pt x="930" y="2557"/>
                  </a:cubicBezTo>
                  <a:cubicBezTo>
                    <a:pt x="1342" y="2557"/>
                    <a:pt x="1800" y="2238"/>
                    <a:pt x="2073" y="1735"/>
                  </a:cubicBezTo>
                  <a:cubicBezTo>
                    <a:pt x="2413" y="1080"/>
                    <a:pt x="2321" y="332"/>
                    <a:pt x="1850" y="83"/>
                  </a:cubicBezTo>
                  <a:cubicBezTo>
                    <a:pt x="1743" y="27"/>
                    <a:pt x="1625" y="0"/>
                    <a:pt x="1504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33"/>
            <p:cNvSpPr/>
            <p:nvPr/>
          </p:nvSpPr>
          <p:spPr>
            <a:xfrm>
              <a:off x="6532706" y="4419050"/>
              <a:ext cx="161772" cy="171107"/>
            </a:xfrm>
            <a:custGeom>
              <a:avLst/>
              <a:gdLst/>
              <a:ahLst/>
              <a:cxnLst/>
              <a:rect l="l" t="t" r="r" b="b"/>
              <a:pathLst>
                <a:path w="2426" h="2566" extrusionOk="0">
                  <a:moveTo>
                    <a:pt x="1505" y="0"/>
                  </a:moveTo>
                  <a:cubicBezTo>
                    <a:pt x="1091" y="0"/>
                    <a:pt x="629" y="313"/>
                    <a:pt x="356" y="832"/>
                  </a:cubicBezTo>
                  <a:cubicBezTo>
                    <a:pt x="1" y="1486"/>
                    <a:pt x="104" y="2219"/>
                    <a:pt x="576" y="2483"/>
                  </a:cubicBezTo>
                  <a:cubicBezTo>
                    <a:pt x="683" y="2539"/>
                    <a:pt x="800" y="2566"/>
                    <a:pt x="921" y="2566"/>
                  </a:cubicBezTo>
                  <a:cubicBezTo>
                    <a:pt x="1335" y="2566"/>
                    <a:pt x="1798" y="2253"/>
                    <a:pt x="2070" y="1734"/>
                  </a:cubicBezTo>
                  <a:cubicBezTo>
                    <a:pt x="2426" y="1080"/>
                    <a:pt x="2322" y="347"/>
                    <a:pt x="1850" y="83"/>
                  </a:cubicBezTo>
                  <a:cubicBezTo>
                    <a:pt x="1743" y="27"/>
                    <a:pt x="1626" y="0"/>
                    <a:pt x="1505" y="0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33"/>
            <p:cNvSpPr/>
            <p:nvPr/>
          </p:nvSpPr>
          <p:spPr>
            <a:xfrm>
              <a:off x="6377067" y="3515755"/>
              <a:ext cx="148769" cy="180376"/>
            </a:xfrm>
            <a:custGeom>
              <a:avLst/>
              <a:gdLst/>
              <a:ahLst/>
              <a:cxnLst/>
              <a:rect l="l" t="t" r="r" b="b"/>
              <a:pathLst>
                <a:path w="2231" h="2705" extrusionOk="0">
                  <a:moveTo>
                    <a:pt x="1326" y="0"/>
                  </a:moveTo>
                  <a:cubicBezTo>
                    <a:pt x="876" y="0"/>
                    <a:pt x="408" y="443"/>
                    <a:pt x="212" y="1089"/>
                  </a:cubicBezTo>
                  <a:cubicBezTo>
                    <a:pt x="1" y="1822"/>
                    <a:pt x="224" y="2530"/>
                    <a:pt x="724" y="2674"/>
                  </a:cubicBezTo>
                  <a:cubicBezTo>
                    <a:pt x="788" y="2695"/>
                    <a:pt x="852" y="2704"/>
                    <a:pt x="918" y="2704"/>
                  </a:cubicBezTo>
                  <a:cubicBezTo>
                    <a:pt x="1362" y="2704"/>
                    <a:pt x="1824" y="2255"/>
                    <a:pt x="2007" y="1627"/>
                  </a:cubicBezTo>
                  <a:cubicBezTo>
                    <a:pt x="2231" y="891"/>
                    <a:pt x="1995" y="183"/>
                    <a:pt x="1511" y="26"/>
                  </a:cubicBezTo>
                  <a:cubicBezTo>
                    <a:pt x="1450" y="9"/>
                    <a:pt x="1388" y="0"/>
                    <a:pt x="1326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33"/>
            <p:cNvSpPr/>
            <p:nvPr/>
          </p:nvSpPr>
          <p:spPr>
            <a:xfrm>
              <a:off x="6423412" y="3531493"/>
              <a:ext cx="50012" cy="138099"/>
            </a:xfrm>
            <a:custGeom>
              <a:avLst/>
              <a:gdLst/>
              <a:ahLst/>
              <a:cxnLst/>
              <a:rect l="l" t="t" r="r" b="b"/>
              <a:pathLst>
                <a:path w="750" h="2071" extrusionOk="0">
                  <a:moveTo>
                    <a:pt x="749" y="13"/>
                  </a:moveTo>
                  <a:cubicBezTo>
                    <a:pt x="749" y="13"/>
                    <a:pt x="709" y="54"/>
                    <a:pt x="658" y="133"/>
                  </a:cubicBezTo>
                  <a:cubicBezTo>
                    <a:pt x="605" y="196"/>
                    <a:pt x="526" y="303"/>
                    <a:pt x="485" y="419"/>
                  </a:cubicBezTo>
                  <a:cubicBezTo>
                    <a:pt x="435" y="551"/>
                    <a:pt x="407" y="696"/>
                    <a:pt x="422" y="841"/>
                  </a:cubicBezTo>
                  <a:cubicBezTo>
                    <a:pt x="422" y="970"/>
                    <a:pt x="473" y="1114"/>
                    <a:pt x="501" y="1246"/>
                  </a:cubicBezTo>
                  <a:cubicBezTo>
                    <a:pt x="539" y="1391"/>
                    <a:pt x="551" y="1548"/>
                    <a:pt x="514" y="1690"/>
                  </a:cubicBezTo>
                  <a:cubicBezTo>
                    <a:pt x="501" y="1756"/>
                    <a:pt x="473" y="1822"/>
                    <a:pt x="435" y="1875"/>
                  </a:cubicBezTo>
                  <a:cubicBezTo>
                    <a:pt x="394" y="1941"/>
                    <a:pt x="356" y="1979"/>
                    <a:pt x="303" y="2004"/>
                  </a:cubicBezTo>
                  <a:cubicBezTo>
                    <a:pt x="212" y="2070"/>
                    <a:pt x="120" y="2070"/>
                    <a:pt x="67" y="2058"/>
                  </a:cubicBezTo>
                  <a:cubicBezTo>
                    <a:pt x="13" y="2033"/>
                    <a:pt x="1" y="2004"/>
                    <a:pt x="1" y="1992"/>
                  </a:cubicBezTo>
                  <a:cubicBezTo>
                    <a:pt x="13" y="1954"/>
                    <a:pt x="108" y="1967"/>
                    <a:pt x="212" y="1875"/>
                  </a:cubicBezTo>
                  <a:cubicBezTo>
                    <a:pt x="265" y="1822"/>
                    <a:pt x="303" y="1756"/>
                    <a:pt x="315" y="1652"/>
                  </a:cubicBezTo>
                  <a:cubicBezTo>
                    <a:pt x="328" y="1561"/>
                    <a:pt x="315" y="1441"/>
                    <a:pt x="290" y="1312"/>
                  </a:cubicBezTo>
                  <a:cubicBezTo>
                    <a:pt x="265" y="1193"/>
                    <a:pt x="224" y="1036"/>
                    <a:pt x="224" y="853"/>
                  </a:cubicBezTo>
                  <a:cubicBezTo>
                    <a:pt x="224" y="668"/>
                    <a:pt x="278" y="498"/>
                    <a:pt x="356" y="353"/>
                  </a:cubicBezTo>
                  <a:cubicBezTo>
                    <a:pt x="435" y="224"/>
                    <a:pt x="539" y="133"/>
                    <a:pt x="605" y="67"/>
                  </a:cubicBezTo>
                  <a:cubicBezTo>
                    <a:pt x="683" y="13"/>
                    <a:pt x="737" y="1"/>
                    <a:pt x="749" y="13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33"/>
            <p:cNvSpPr/>
            <p:nvPr/>
          </p:nvSpPr>
          <p:spPr>
            <a:xfrm>
              <a:off x="6628797" y="4530345"/>
              <a:ext cx="205582" cy="161705"/>
            </a:xfrm>
            <a:custGeom>
              <a:avLst/>
              <a:gdLst/>
              <a:ahLst/>
              <a:cxnLst/>
              <a:rect l="l" t="t" r="r" b="b"/>
              <a:pathLst>
                <a:path w="3083" h="2425" extrusionOk="0">
                  <a:moveTo>
                    <a:pt x="1924" y="0"/>
                  </a:moveTo>
                  <a:cubicBezTo>
                    <a:pt x="1607" y="0"/>
                    <a:pt x="1253" y="109"/>
                    <a:pt x="931" y="330"/>
                  </a:cubicBezTo>
                  <a:cubicBezTo>
                    <a:pt x="277" y="773"/>
                    <a:pt x="0" y="1547"/>
                    <a:pt x="343" y="2031"/>
                  </a:cubicBezTo>
                  <a:cubicBezTo>
                    <a:pt x="521" y="2293"/>
                    <a:pt x="825" y="2425"/>
                    <a:pt x="1170" y="2425"/>
                  </a:cubicBezTo>
                  <a:cubicBezTo>
                    <a:pt x="1484" y="2425"/>
                    <a:pt x="1832" y="2316"/>
                    <a:pt x="2151" y="2097"/>
                  </a:cubicBezTo>
                  <a:cubicBezTo>
                    <a:pt x="2818" y="1638"/>
                    <a:pt x="3082" y="880"/>
                    <a:pt x="2740" y="380"/>
                  </a:cubicBezTo>
                  <a:cubicBezTo>
                    <a:pt x="2569" y="128"/>
                    <a:pt x="2268" y="0"/>
                    <a:pt x="1924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33"/>
            <p:cNvSpPr/>
            <p:nvPr/>
          </p:nvSpPr>
          <p:spPr>
            <a:xfrm>
              <a:off x="6669007" y="4560886"/>
              <a:ext cx="130364" cy="95289"/>
            </a:xfrm>
            <a:custGeom>
              <a:avLst/>
              <a:gdLst/>
              <a:ahLst/>
              <a:cxnLst/>
              <a:rect l="l" t="t" r="r" b="b"/>
              <a:pathLst>
                <a:path w="1955" h="1429" extrusionOk="0">
                  <a:moveTo>
                    <a:pt x="1942" y="54"/>
                  </a:moveTo>
                  <a:cubicBezTo>
                    <a:pt x="1942" y="67"/>
                    <a:pt x="1888" y="79"/>
                    <a:pt x="1797" y="92"/>
                  </a:cubicBezTo>
                  <a:cubicBezTo>
                    <a:pt x="1706" y="108"/>
                    <a:pt x="1574" y="145"/>
                    <a:pt x="1457" y="211"/>
                  </a:cubicBezTo>
                  <a:cubicBezTo>
                    <a:pt x="1325" y="277"/>
                    <a:pt x="1206" y="381"/>
                    <a:pt x="1127" y="513"/>
                  </a:cubicBezTo>
                  <a:cubicBezTo>
                    <a:pt x="1036" y="630"/>
                    <a:pt x="985" y="787"/>
                    <a:pt x="932" y="919"/>
                  </a:cubicBezTo>
                  <a:cubicBezTo>
                    <a:pt x="866" y="1064"/>
                    <a:pt x="775" y="1208"/>
                    <a:pt x="655" y="1300"/>
                  </a:cubicBezTo>
                  <a:cubicBezTo>
                    <a:pt x="592" y="1350"/>
                    <a:pt x="539" y="1378"/>
                    <a:pt x="460" y="1403"/>
                  </a:cubicBezTo>
                  <a:cubicBezTo>
                    <a:pt x="394" y="1416"/>
                    <a:pt x="328" y="1429"/>
                    <a:pt x="262" y="1416"/>
                  </a:cubicBezTo>
                  <a:cubicBezTo>
                    <a:pt x="146" y="1403"/>
                    <a:pt x="67" y="1337"/>
                    <a:pt x="26" y="1287"/>
                  </a:cubicBezTo>
                  <a:cubicBezTo>
                    <a:pt x="1" y="1221"/>
                    <a:pt x="1" y="1193"/>
                    <a:pt x="14" y="1180"/>
                  </a:cubicBezTo>
                  <a:cubicBezTo>
                    <a:pt x="54" y="1155"/>
                    <a:pt x="120" y="1246"/>
                    <a:pt x="278" y="1234"/>
                  </a:cubicBezTo>
                  <a:cubicBezTo>
                    <a:pt x="341" y="1221"/>
                    <a:pt x="419" y="1193"/>
                    <a:pt x="498" y="1130"/>
                  </a:cubicBezTo>
                  <a:cubicBezTo>
                    <a:pt x="577" y="1051"/>
                    <a:pt x="643" y="944"/>
                    <a:pt x="709" y="828"/>
                  </a:cubicBezTo>
                  <a:cubicBezTo>
                    <a:pt x="762" y="696"/>
                    <a:pt x="828" y="538"/>
                    <a:pt x="945" y="381"/>
                  </a:cubicBezTo>
                  <a:cubicBezTo>
                    <a:pt x="1064" y="236"/>
                    <a:pt x="1221" y="120"/>
                    <a:pt x="1379" y="67"/>
                  </a:cubicBezTo>
                  <a:cubicBezTo>
                    <a:pt x="1536" y="13"/>
                    <a:pt x="1693" y="1"/>
                    <a:pt x="1784" y="13"/>
                  </a:cubicBezTo>
                  <a:cubicBezTo>
                    <a:pt x="1888" y="29"/>
                    <a:pt x="1954" y="41"/>
                    <a:pt x="1942" y="54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33"/>
            <p:cNvSpPr/>
            <p:nvPr/>
          </p:nvSpPr>
          <p:spPr>
            <a:xfrm>
              <a:off x="6293179" y="3842505"/>
              <a:ext cx="154837" cy="187244"/>
            </a:xfrm>
            <a:custGeom>
              <a:avLst/>
              <a:gdLst/>
              <a:ahLst/>
              <a:cxnLst/>
              <a:rect l="l" t="t" r="r" b="b"/>
              <a:pathLst>
                <a:path w="2322" h="2808" extrusionOk="0">
                  <a:moveTo>
                    <a:pt x="1454" y="1"/>
                  </a:moveTo>
                  <a:cubicBezTo>
                    <a:pt x="1015" y="1"/>
                    <a:pt x="524" y="430"/>
                    <a:pt x="278" y="1077"/>
                  </a:cubicBezTo>
                  <a:cubicBezTo>
                    <a:pt x="1" y="1822"/>
                    <a:pt x="158" y="2583"/>
                    <a:pt x="646" y="2766"/>
                  </a:cubicBezTo>
                  <a:cubicBezTo>
                    <a:pt x="718" y="2794"/>
                    <a:pt x="794" y="2807"/>
                    <a:pt x="871" y="2807"/>
                  </a:cubicBezTo>
                  <a:cubicBezTo>
                    <a:pt x="1307" y="2807"/>
                    <a:pt x="1789" y="2378"/>
                    <a:pt x="2033" y="1731"/>
                  </a:cubicBezTo>
                  <a:cubicBezTo>
                    <a:pt x="2322" y="986"/>
                    <a:pt x="2165" y="225"/>
                    <a:pt x="1680" y="42"/>
                  </a:cubicBezTo>
                  <a:cubicBezTo>
                    <a:pt x="1608" y="14"/>
                    <a:pt x="1532" y="1"/>
                    <a:pt x="1454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33"/>
            <p:cNvSpPr/>
            <p:nvPr/>
          </p:nvSpPr>
          <p:spPr>
            <a:xfrm>
              <a:off x="6329054" y="3846972"/>
              <a:ext cx="76218" cy="166973"/>
            </a:xfrm>
            <a:custGeom>
              <a:avLst/>
              <a:gdLst/>
              <a:ahLst/>
              <a:cxnLst/>
              <a:rect l="l" t="t" r="r" b="b"/>
              <a:pathLst>
                <a:path w="1143" h="2504" extrusionOk="0">
                  <a:moveTo>
                    <a:pt x="199" y="2491"/>
                  </a:moveTo>
                  <a:cubicBezTo>
                    <a:pt x="199" y="2504"/>
                    <a:pt x="145" y="2450"/>
                    <a:pt x="92" y="2347"/>
                  </a:cubicBezTo>
                  <a:cubicBezTo>
                    <a:pt x="41" y="2243"/>
                    <a:pt x="1" y="2086"/>
                    <a:pt x="13" y="1900"/>
                  </a:cubicBezTo>
                  <a:cubicBezTo>
                    <a:pt x="13" y="1809"/>
                    <a:pt x="41" y="1705"/>
                    <a:pt x="79" y="1614"/>
                  </a:cubicBezTo>
                  <a:cubicBezTo>
                    <a:pt x="92" y="1560"/>
                    <a:pt x="120" y="1507"/>
                    <a:pt x="170" y="1457"/>
                  </a:cubicBezTo>
                  <a:cubicBezTo>
                    <a:pt x="224" y="1403"/>
                    <a:pt x="277" y="1378"/>
                    <a:pt x="315" y="1362"/>
                  </a:cubicBezTo>
                  <a:cubicBezTo>
                    <a:pt x="369" y="1337"/>
                    <a:pt x="406" y="1324"/>
                    <a:pt x="447" y="1299"/>
                  </a:cubicBezTo>
                  <a:cubicBezTo>
                    <a:pt x="472" y="1271"/>
                    <a:pt x="513" y="1258"/>
                    <a:pt x="538" y="1233"/>
                  </a:cubicBezTo>
                  <a:cubicBezTo>
                    <a:pt x="604" y="1180"/>
                    <a:pt x="658" y="1126"/>
                    <a:pt x="708" y="1063"/>
                  </a:cubicBezTo>
                  <a:cubicBezTo>
                    <a:pt x="894" y="827"/>
                    <a:pt x="932" y="551"/>
                    <a:pt x="919" y="356"/>
                  </a:cubicBezTo>
                  <a:cubicBezTo>
                    <a:pt x="906" y="158"/>
                    <a:pt x="853" y="41"/>
                    <a:pt x="894" y="13"/>
                  </a:cubicBezTo>
                  <a:cubicBezTo>
                    <a:pt x="906" y="0"/>
                    <a:pt x="932" y="25"/>
                    <a:pt x="972" y="79"/>
                  </a:cubicBezTo>
                  <a:cubicBezTo>
                    <a:pt x="1010" y="120"/>
                    <a:pt x="1064" y="211"/>
                    <a:pt x="1089" y="315"/>
                  </a:cubicBezTo>
                  <a:cubicBezTo>
                    <a:pt x="1130" y="434"/>
                    <a:pt x="1142" y="576"/>
                    <a:pt x="1114" y="733"/>
                  </a:cubicBezTo>
                  <a:cubicBezTo>
                    <a:pt x="1089" y="890"/>
                    <a:pt x="1023" y="1063"/>
                    <a:pt x="906" y="1221"/>
                  </a:cubicBezTo>
                  <a:cubicBezTo>
                    <a:pt x="840" y="1284"/>
                    <a:pt x="774" y="1362"/>
                    <a:pt x="683" y="1416"/>
                  </a:cubicBezTo>
                  <a:cubicBezTo>
                    <a:pt x="642" y="1441"/>
                    <a:pt x="604" y="1482"/>
                    <a:pt x="551" y="1494"/>
                  </a:cubicBezTo>
                  <a:cubicBezTo>
                    <a:pt x="513" y="1519"/>
                    <a:pt x="447" y="1548"/>
                    <a:pt x="406" y="1560"/>
                  </a:cubicBezTo>
                  <a:cubicBezTo>
                    <a:pt x="369" y="1573"/>
                    <a:pt x="343" y="1585"/>
                    <a:pt x="315" y="1598"/>
                  </a:cubicBezTo>
                  <a:cubicBezTo>
                    <a:pt x="290" y="1626"/>
                    <a:pt x="277" y="1652"/>
                    <a:pt x="249" y="1692"/>
                  </a:cubicBezTo>
                  <a:cubicBezTo>
                    <a:pt x="211" y="1755"/>
                    <a:pt x="186" y="1834"/>
                    <a:pt x="170" y="1913"/>
                  </a:cubicBezTo>
                  <a:cubicBezTo>
                    <a:pt x="133" y="2070"/>
                    <a:pt x="145" y="2215"/>
                    <a:pt x="170" y="2321"/>
                  </a:cubicBezTo>
                  <a:cubicBezTo>
                    <a:pt x="186" y="2425"/>
                    <a:pt x="211" y="2491"/>
                    <a:pt x="199" y="2491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33"/>
            <p:cNvSpPr/>
            <p:nvPr/>
          </p:nvSpPr>
          <p:spPr>
            <a:xfrm>
              <a:off x="6222494" y="3658858"/>
              <a:ext cx="145234" cy="145501"/>
            </a:xfrm>
            <a:custGeom>
              <a:avLst/>
              <a:gdLst/>
              <a:ahLst/>
              <a:cxnLst/>
              <a:rect l="l" t="t" r="r" b="b"/>
              <a:pathLst>
                <a:path w="2178" h="2182" extrusionOk="0">
                  <a:moveTo>
                    <a:pt x="818" y="1"/>
                  </a:moveTo>
                  <a:cubicBezTo>
                    <a:pt x="674" y="1"/>
                    <a:pt x="536" y="40"/>
                    <a:pt x="419" y="123"/>
                  </a:cubicBezTo>
                  <a:cubicBezTo>
                    <a:pt x="26" y="396"/>
                    <a:pt x="1" y="1054"/>
                    <a:pt x="381" y="1588"/>
                  </a:cubicBezTo>
                  <a:cubicBezTo>
                    <a:pt x="637" y="1966"/>
                    <a:pt x="1017" y="2182"/>
                    <a:pt x="1357" y="2182"/>
                  </a:cubicBezTo>
                  <a:cubicBezTo>
                    <a:pt x="1501" y="2182"/>
                    <a:pt x="1638" y="2143"/>
                    <a:pt x="1756" y="2060"/>
                  </a:cubicBezTo>
                  <a:cubicBezTo>
                    <a:pt x="2149" y="1787"/>
                    <a:pt x="2177" y="1132"/>
                    <a:pt x="1797" y="594"/>
                  </a:cubicBezTo>
                  <a:cubicBezTo>
                    <a:pt x="1539" y="217"/>
                    <a:pt x="1158" y="1"/>
                    <a:pt x="818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33"/>
            <p:cNvSpPr/>
            <p:nvPr/>
          </p:nvSpPr>
          <p:spPr>
            <a:xfrm>
              <a:off x="6253102" y="3673929"/>
              <a:ext cx="92622" cy="105758"/>
            </a:xfrm>
            <a:custGeom>
              <a:avLst/>
              <a:gdLst/>
              <a:ahLst/>
              <a:cxnLst/>
              <a:rect l="l" t="t" r="r" b="b"/>
              <a:pathLst>
                <a:path w="1389" h="1586" extrusionOk="0">
                  <a:moveTo>
                    <a:pt x="117" y="0"/>
                  </a:moveTo>
                  <a:cubicBezTo>
                    <a:pt x="130" y="0"/>
                    <a:pt x="130" y="54"/>
                    <a:pt x="130" y="145"/>
                  </a:cubicBezTo>
                  <a:cubicBezTo>
                    <a:pt x="130" y="224"/>
                    <a:pt x="130" y="340"/>
                    <a:pt x="171" y="460"/>
                  </a:cubicBezTo>
                  <a:cubicBezTo>
                    <a:pt x="209" y="576"/>
                    <a:pt x="303" y="683"/>
                    <a:pt x="407" y="733"/>
                  </a:cubicBezTo>
                  <a:cubicBezTo>
                    <a:pt x="444" y="762"/>
                    <a:pt x="498" y="762"/>
                    <a:pt x="577" y="774"/>
                  </a:cubicBezTo>
                  <a:cubicBezTo>
                    <a:pt x="643" y="774"/>
                    <a:pt x="721" y="774"/>
                    <a:pt x="800" y="799"/>
                  </a:cubicBezTo>
                  <a:cubicBezTo>
                    <a:pt x="945" y="828"/>
                    <a:pt x="1074" y="906"/>
                    <a:pt x="1168" y="985"/>
                  </a:cubicBezTo>
                  <a:cubicBezTo>
                    <a:pt x="1218" y="1035"/>
                    <a:pt x="1259" y="1076"/>
                    <a:pt x="1297" y="1126"/>
                  </a:cubicBezTo>
                  <a:cubicBezTo>
                    <a:pt x="1325" y="1180"/>
                    <a:pt x="1350" y="1233"/>
                    <a:pt x="1363" y="1284"/>
                  </a:cubicBezTo>
                  <a:cubicBezTo>
                    <a:pt x="1388" y="1391"/>
                    <a:pt x="1375" y="1482"/>
                    <a:pt x="1338" y="1535"/>
                  </a:cubicBezTo>
                  <a:cubicBezTo>
                    <a:pt x="1297" y="1586"/>
                    <a:pt x="1259" y="1586"/>
                    <a:pt x="1247" y="1573"/>
                  </a:cubicBezTo>
                  <a:cubicBezTo>
                    <a:pt x="1231" y="1561"/>
                    <a:pt x="1231" y="1535"/>
                    <a:pt x="1231" y="1494"/>
                  </a:cubicBezTo>
                  <a:cubicBezTo>
                    <a:pt x="1231" y="1457"/>
                    <a:pt x="1231" y="1416"/>
                    <a:pt x="1193" y="1350"/>
                  </a:cubicBezTo>
                  <a:cubicBezTo>
                    <a:pt x="1168" y="1299"/>
                    <a:pt x="1114" y="1233"/>
                    <a:pt x="1023" y="1167"/>
                  </a:cubicBezTo>
                  <a:cubicBezTo>
                    <a:pt x="945" y="1114"/>
                    <a:pt x="853" y="1064"/>
                    <a:pt x="734" y="1035"/>
                  </a:cubicBezTo>
                  <a:cubicBezTo>
                    <a:pt x="680" y="1023"/>
                    <a:pt x="630" y="1010"/>
                    <a:pt x="551" y="1010"/>
                  </a:cubicBezTo>
                  <a:cubicBezTo>
                    <a:pt x="523" y="998"/>
                    <a:pt x="473" y="998"/>
                    <a:pt x="432" y="985"/>
                  </a:cubicBezTo>
                  <a:cubicBezTo>
                    <a:pt x="394" y="969"/>
                    <a:pt x="341" y="957"/>
                    <a:pt x="303" y="931"/>
                  </a:cubicBezTo>
                  <a:cubicBezTo>
                    <a:pt x="130" y="828"/>
                    <a:pt x="39" y="655"/>
                    <a:pt x="26" y="497"/>
                  </a:cubicBezTo>
                  <a:cubicBezTo>
                    <a:pt x="1" y="340"/>
                    <a:pt x="26" y="211"/>
                    <a:pt x="51" y="133"/>
                  </a:cubicBezTo>
                  <a:cubicBezTo>
                    <a:pt x="80" y="41"/>
                    <a:pt x="105" y="0"/>
                    <a:pt x="117" y="0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33"/>
            <p:cNvSpPr/>
            <p:nvPr/>
          </p:nvSpPr>
          <p:spPr>
            <a:xfrm>
              <a:off x="6892797" y="4209397"/>
              <a:ext cx="221986" cy="121962"/>
            </a:xfrm>
            <a:custGeom>
              <a:avLst/>
              <a:gdLst/>
              <a:ahLst/>
              <a:cxnLst/>
              <a:rect l="l" t="t" r="r" b="b"/>
              <a:pathLst>
                <a:path w="3329" h="1829" extrusionOk="0">
                  <a:moveTo>
                    <a:pt x="2135" y="0"/>
                  </a:moveTo>
                  <a:cubicBezTo>
                    <a:pt x="1984" y="0"/>
                    <a:pt x="1822" y="7"/>
                    <a:pt x="1652" y="16"/>
                  </a:cubicBezTo>
                  <a:cubicBezTo>
                    <a:pt x="759" y="82"/>
                    <a:pt x="1" y="202"/>
                    <a:pt x="39" y="818"/>
                  </a:cubicBezTo>
                  <a:cubicBezTo>
                    <a:pt x="77" y="1398"/>
                    <a:pt x="757" y="1829"/>
                    <a:pt x="1586" y="1829"/>
                  </a:cubicBezTo>
                  <a:cubicBezTo>
                    <a:pt x="1634" y="1829"/>
                    <a:pt x="1682" y="1827"/>
                    <a:pt x="1731" y="1824"/>
                  </a:cubicBezTo>
                  <a:cubicBezTo>
                    <a:pt x="2633" y="1774"/>
                    <a:pt x="3329" y="1236"/>
                    <a:pt x="3291" y="620"/>
                  </a:cubicBezTo>
                  <a:cubicBezTo>
                    <a:pt x="3258" y="119"/>
                    <a:pt x="2793" y="0"/>
                    <a:pt x="2135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584;p33"/>
            <p:cNvSpPr/>
            <p:nvPr/>
          </p:nvSpPr>
          <p:spPr>
            <a:xfrm>
              <a:off x="6911068" y="4234937"/>
              <a:ext cx="178376" cy="29874"/>
            </a:xfrm>
            <a:custGeom>
              <a:avLst/>
              <a:gdLst/>
              <a:ahLst/>
              <a:cxnLst/>
              <a:rect l="l" t="t" r="r" b="b"/>
              <a:pathLst>
                <a:path w="2675" h="448" extrusionOk="0">
                  <a:moveTo>
                    <a:pt x="13" y="146"/>
                  </a:moveTo>
                  <a:cubicBezTo>
                    <a:pt x="13" y="146"/>
                    <a:pt x="79" y="171"/>
                    <a:pt x="170" y="183"/>
                  </a:cubicBezTo>
                  <a:cubicBezTo>
                    <a:pt x="265" y="212"/>
                    <a:pt x="394" y="224"/>
                    <a:pt x="564" y="224"/>
                  </a:cubicBezTo>
                  <a:cubicBezTo>
                    <a:pt x="878" y="224"/>
                    <a:pt x="1271" y="199"/>
                    <a:pt x="1561" y="158"/>
                  </a:cubicBezTo>
                  <a:cubicBezTo>
                    <a:pt x="2164" y="92"/>
                    <a:pt x="2649" y="1"/>
                    <a:pt x="2661" y="67"/>
                  </a:cubicBezTo>
                  <a:cubicBezTo>
                    <a:pt x="2674" y="105"/>
                    <a:pt x="2570" y="171"/>
                    <a:pt x="2372" y="237"/>
                  </a:cubicBezTo>
                  <a:cubicBezTo>
                    <a:pt x="2190" y="303"/>
                    <a:pt x="1916" y="369"/>
                    <a:pt x="1586" y="407"/>
                  </a:cubicBezTo>
                  <a:cubicBezTo>
                    <a:pt x="1287" y="448"/>
                    <a:pt x="878" y="435"/>
                    <a:pt x="551" y="382"/>
                  </a:cubicBezTo>
                  <a:cubicBezTo>
                    <a:pt x="381" y="356"/>
                    <a:pt x="236" y="315"/>
                    <a:pt x="145" y="262"/>
                  </a:cubicBezTo>
                  <a:cubicBezTo>
                    <a:pt x="41" y="212"/>
                    <a:pt x="1" y="158"/>
                    <a:pt x="13" y="146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33"/>
            <p:cNvSpPr/>
            <p:nvPr/>
          </p:nvSpPr>
          <p:spPr>
            <a:xfrm>
              <a:off x="6762564" y="4364503"/>
              <a:ext cx="153837" cy="176242"/>
            </a:xfrm>
            <a:custGeom>
              <a:avLst/>
              <a:gdLst/>
              <a:ahLst/>
              <a:cxnLst/>
              <a:rect l="l" t="t" r="r" b="b"/>
              <a:pathLst>
                <a:path w="2307" h="2643" extrusionOk="0">
                  <a:moveTo>
                    <a:pt x="959" y="0"/>
                  </a:moveTo>
                  <a:cubicBezTo>
                    <a:pt x="883" y="0"/>
                    <a:pt x="807" y="12"/>
                    <a:pt x="734" y="36"/>
                  </a:cubicBezTo>
                  <a:cubicBezTo>
                    <a:pt x="224" y="206"/>
                    <a:pt x="1" y="914"/>
                    <a:pt x="237" y="1637"/>
                  </a:cubicBezTo>
                  <a:cubicBezTo>
                    <a:pt x="438" y="2241"/>
                    <a:pt x="907" y="2643"/>
                    <a:pt x="1356" y="2643"/>
                  </a:cubicBezTo>
                  <a:cubicBezTo>
                    <a:pt x="1434" y="2643"/>
                    <a:pt x="1511" y="2631"/>
                    <a:pt x="1586" y="2606"/>
                  </a:cubicBezTo>
                  <a:cubicBezTo>
                    <a:pt x="2083" y="2436"/>
                    <a:pt x="2306" y="1728"/>
                    <a:pt x="2083" y="1021"/>
                  </a:cubicBezTo>
                  <a:cubicBezTo>
                    <a:pt x="1881" y="415"/>
                    <a:pt x="1411" y="0"/>
                    <a:pt x="959" y="0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33"/>
            <p:cNvSpPr/>
            <p:nvPr/>
          </p:nvSpPr>
          <p:spPr>
            <a:xfrm>
              <a:off x="6427813" y="3715672"/>
              <a:ext cx="221986" cy="121962"/>
            </a:xfrm>
            <a:custGeom>
              <a:avLst/>
              <a:gdLst/>
              <a:ahLst/>
              <a:cxnLst/>
              <a:rect l="l" t="t" r="r" b="b"/>
              <a:pathLst>
                <a:path w="3329" h="1829" extrusionOk="0">
                  <a:moveTo>
                    <a:pt x="2145" y="0"/>
                  </a:moveTo>
                  <a:cubicBezTo>
                    <a:pt x="1993" y="0"/>
                    <a:pt x="1832" y="7"/>
                    <a:pt x="1665" y="16"/>
                  </a:cubicBezTo>
                  <a:cubicBezTo>
                    <a:pt x="762" y="82"/>
                    <a:pt x="1" y="202"/>
                    <a:pt x="42" y="815"/>
                  </a:cubicBezTo>
                  <a:cubicBezTo>
                    <a:pt x="78" y="1398"/>
                    <a:pt x="760" y="1829"/>
                    <a:pt x="1587" y="1829"/>
                  </a:cubicBezTo>
                  <a:cubicBezTo>
                    <a:pt x="1634" y="1829"/>
                    <a:pt x="1682" y="1828"/>
                    <a:pt x="1731" y="1825"/>
                  </a:cubicBezTo>
                  <a:cubicBezTo>
                    <a:pt x="2637" y="1774"/>
                    <a:pt x="3329" y="1236"/>
                    <a:pt x="3303" y="620"/>
                  </a:cubicBezTo>
                  <a:cubicBezTo>
                    <a:pt x="3273" y="119"/>
                    <a:pt x="2800" y="0"/>
                    <a:pt x="2145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587;p33"/>
            <p:cNvSpPr/>
            <p:nvPr/>
          </p:nvSpPr>
          <p:spPr>
            <a:xfrm>
              <a:off x="6446284" y="3741279"/>
              <a:ext cx="179176" cy="29807"/>
            </a:xfrm>
            <a:custGeom>
              <a:avLst/>
              <a:gdLst/>
              <a:ahLst/>
              <a:cxnLst/>
              <a:rect l="l" t="t" r="r" b="b"/>
              <a:pathLst>
                <a:path w="2687" h="447" extrusionOk="0">
                  <a:moveTo>
                    <a:pt x="13" y="145"/>
                  </a:moveTo>
                  <a:cubicBezTo>
                    <a:pt x="26" y="145"/>
                    <a:pt x="79" y="170"/>
                    <a:pt x="171" y="183"/>
                  </a:cubicBezTo>
                  <a:cubicBezTo>
                    <a:pt x="262" y="211"/>
                    <a:pt x="406" y="223"/>
                    <a:pt x="564" y="223"/>
                  </a:cubicBezTo>
                  <a:cubicBezTo>
                    <a:pt x="878" y="223"/>
                    <a:pt x="1271" y="195"/>
                    <a:pt x="1558" y="157"/>
                  </a:cubicBezTo>
                  <a:cubicBezTo>
                    <a:pt x="2162" y="91"/>
                    <a:pt x="2646" y="0"/>
                    <a:pt x="2674" y="66"/>
                  </a:cubicBezTo>
                  <a:cubicBezTo>
                    <a:pt x="2687" y="104"/>
                    <a:pt x="2567" y="170"/>
                    <a:pt x="2385" y="236"/>
                  </a:cubicBezTo>
                  <a:cubicBezTo>
                    <a:pt x="2187" y="302"/>
                    <a:pt x="1913" y="368"/>
                    <a:pt x="1599" y="406"/>
                  </a:cubicBezTo>
                  <a:cubicBezTo>
                    <a:pt x="1284" y="447"/>
                    <a:pt x="878" y="431"/>
                    <a:pt x="551" y="381"/>
                  </a:cubicBezTo>
                  <a:cubicBezTo>
                    <a:pt x="394" y="352"/>
                    <a:pt x="237" y="315"/>
                    <a:pt x="142" y="261"/>
                  </a:cubicBezTo>
                  <a:cubicBezTo>
                    <a:pt x="51" y="211"/>
                    <a:pt x="1" y="157"/>
                    <a:pt x="13" y="145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33"/>
            <p:cNvSpPr/>
            <p:nvPr/>
          </p:nvSpPr>
          <p:spPr>
            <a:xfrm>
              <a:off x="6506499" y="4124042"/>
              <a:ext cx="178309" cy="183510"/>
            </a:xfrm>
            <a:custGeom>
              <a:avLst/>
              <a:gdLst/>
              <a:ahLst/>
              <a:cxnLst/>
              <a:rect l="l" t="t" r="r" b="b"/>
              <a:pathLst>
                <a:path w="2674" h="2752" extrusionOk="0">
                  <a:moveTo>
                    <a:pt x="1648" y="0"/>
                  </a:moveTo>
                  <a:cubicBezTo>
                    <a:pt x="1202" y="0"/>
                    <a:pt x="703" y="315"/>
                    <a:pt x="406" y="840"/>
                  </a:cubicBezTo>
                  <a:cubicBezTo>
                    <a:pt x="0" y="1548"/>
                    <a:pt x="104" y="2346"/>
                    <a:pt x="617" y="2648"/>
                  </a:cubicBezTo>
                  <a:cubicBezTo>
                    <a:pt x="742" y="2719"/>
                    <a:pt x="881" y="2752"/>
                    <a:pt x="1026" y="2752"/>
                  </a:cubicBezTo>
                  <a:cubicBezTo>
                    <a:pt x="1472" y="2752"/>
                    <a:pt x="1971" y="2437"/>
                    <a:pt x="2268" y="1912"/>
                  </a:cubicBezTo>
                  <a:cubicBezTo>
                    <a:pt x="2674" y="1205"/>
                    <a:pt x="2570" y="406"/>
                    <a:pt x="2057" y="104"/>
                  </a:cubicBezTo>
                  <a:cubicBezTo>
                    <a:pt x="1932" y="34"/>
                    <a:pt x="1793" y="0"/>
                    <a:pt x="1648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33"/>
            <p:cNvSpPr/>
            <p:nvPr/>
          </p:nvSpPr>
          <p:spPr>
            <a:xfrm>
              <a:off x="6555378" y="4153783"/>
              <a:ext cx="83953" cy="133698"/>
            </a:xfrm>
            <a:custGeom>
              <a:avLst/>
              <a:gdLst/>
              <a:ahLst/>
              <a:cxnLst/>
              <a:rect l="l" t="t" r="r" b="b"/>
              <a:pathLst>
                <a:path w="1259" h="2005" extrusionOk="0">
                  <a:moveTo>
                    <a:pt x="0" y="1992"/>
                  </a:moveTo>
                  <a:cubicBezTo>
                    <a:pt x="0" y="1979"/>
                    <a:pt x="54" y="1951"/>
                    <a:pt x="132" y="1900"/>
                  </a:cubicBezTo>
                  <a:cubicBezTo>
                    <a:pt x="198" y="1847"/>
                    <a:pt x="302" y="1756"/>
                    <a:pt x="381" y="1636"/>
                  </a:cubicBezTo>
                  <a:cubicBezTo>
                    <a:pt x="459" y="1520"/>
                    <a:pt x="526" y="1375"/>
                    <a:pt x="551" y="1231"/>
                  </a:cubicBezTo>
                  <a:cubicBezTo>
                    <a:pt x="566" y="1086"/>
                    <a:pt x="538" y="916"/>
                    <a:pt x="538" y="771"/>
                  </a:cubicBezTo>
                  <a:cubicBezTo>
                    <a:pt x="538" y="614"/>
                    <a:pt x="551" y="457"/>
                    <a:pt x="617" y="315"/>
                  </a:cubicBezTo>
                  <a:cubicBezTo>
                    <a:pt x="658" y="249"/>
                    <a:pt x="695" y="183"/>
                    <a:pt x="749" y="130"/>
                  </a:cubicBezTo>
                  <a:cubicBezTo>
                    <a:pt x="802" y="92"/>
                    <a:pt x="865" y="51"/>
                    <a:pt x="919" y="38"/>
                  </a:cubicBezTo>
                  <a:cubicBezTo>
                    <a:pt x="1038" y="1"/>
                    <a:pt x="1129" y="26"/>
                    <a:pt x="1195" y="51"/>
                  </a:cubicBezTo>
                  <a:cubicBezTo>
                    <a:pt x="1246" y="92"/>
                    <a:pt x="1258" y="130"/>
                    <a:pt x="1246" y="142"/>
                  </a:cubicBezTo>
                  <a:cubicBezTo>
                    <a:pt x="1233" y="171"/>
                    <a:pt x="1129" y="130"/>
                    <a:pt x="997" y="208"/>
                  </a:cubicBezTo>
                  <a:cubicBezTo>
                    <a:pt x="931" y="249"/>
                    <a:pt x="865" y="300"/>
                    <a:pt x="840" y="406"/>
                  </a:cubicBezTo>
                  <a:cubicBezTo>
                    <a:pt x="802" y="498"/>
                    <a:pt x="787" y="630"/>
                    <a:pt x="787" y="759"/>
                  </a:cubicBezTo>
                  <a:cubicBezTo>
                    <a:pt x="787" y="903"/>
                    <a:pt x="802" y="1073"/>
                    <a:pt x="761" y="1271"/>
                  </a:cubicBezTo>
                  <a:cubicBezTo>
                    <a:pt x="724" y="1454"/>
                    <a:pt x="617" y="1624"/>
                    <a:pt x="500" y="1743"/>
                  </a:cubicBezTo>
                  <a:cubicBezTo>
                    <a:pt x="393" y="1860"/>
                    <a:pt x="264" y="1938"/>
                    <a:pt x="158" y="1966"/>
                  </a:cubicBezTo>
                  <a:cubicBezTo>
                    <a:pt x="66" y="2004"/>
                    <a:pt x="0" y="2004"/>
                    <a:pt x="0" y="1992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33"/>
            <p:cNvSpPr/>
            <p:nvPr/>
          </p:nvSpPr>
          <p:spPr>
            <a:xfrm>
              <a:off x="6734690" y="3844772"/>
              <a:ext cx="181710" cy="176642"/>
            </a:xfrm>
            <a:custGeom>
              <a:avLst/>
              <a:gdLst/>
              <a:ahLst/>
              <a:cxnLst/>
              <a:rect l="l" t="t" r="r" b="b"/>
              <a:pathLst>
                <a:path w="2725" h="2649" extrusionOk="0">
                  <a:moveTo>
                    <a:pt x="1001" y="0"/>
                  </a:moveTo>
                  <a:cubicBezTo>
                    <a:pt x="800" y="0"/>
                    <a:pt x="611" y="57"/>
                    <a:pt x="456" y="178"/>
                  </a:cubicBezTo>
                  <a:cubicBezTo>
                    <a:pt x="0" y="546"/>
                    <a:pt x="13" y="1345"/>
                    <a:pt x="510" y="1986"/>
                  </a:cubicBezTo>
                  <a:cubicBezTo>
                    <a:pt x="844" y="2409"/>
                    <a:pt x="1303" y="2649"/>
                    <a:pt x="1711" y="2649"/>
                  </a:cubicBezTo>
                  <a:cubicBezTo>
                    <a:pt x="1910" y="2649"/>
                    <a:pt x="2098" y="2592"/>
                    <a:pt x="2252" y="2471"/>
                  </a:cubicBezTo>
                  <a:cubicBezTo>
                    <a:pt x="2724" y="2103"/>
                    <a:pt x="2699" y="1304"/>
                    <a:pt x="2202" y="662"/>
                  </a:cubicBezTo>
                  <a:cubicBezTo>
                    <a:pt x="1875" y="240"/>
                    <a:pt x="1412" y="0"/>
                    <a:pt x="1001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33"/>
            <p:cNvSpPr/>
            <p:nvPr/>
          </p:nvSpPr>
          <p:spPr>
            <a:xfrm>
              <a:off x="6778301" y="3872312"/>
              <a:ext cx="99690" cy="125096"/>
            </a:xfrm>
            <a:custGeom>
              <a:avLst/>
              <a:gdLst/>
              <a:ahLst/>
              <a:cxnLst/>
              <a:rect l="l" t="t" r="r" b="b"/>
              <a:pathLst>
                <a:path w="1495" h="1876" extrusionOk="0">
                  <a:moveTo>
                    <a:pt x="1454" y="1875"/>
                  </a:moveTo>
                  <a:cubicBezTo>
                    <a:pt x="1441" y="1875"/>
                    <a:pt x="1441" y="1809"/>
                    <a:pt x="1416" y="1718"/>
                  </a:cubicBezTo>
                  <a:cubicBezTo>
                    <a:pt x="1391" y="1627"/>
                    <a:pt x="1350" y="1507"/>
                    <a:pt x="1271" y="1391"/>
                  </a:cubicBezTo>
                  <a:cubicBezTo>
                    <a:pt x="1205" y="1272"/>
                    <a:pt x="1089" y="1155"/>
                    <a:pt x="957" y="1077"/>
                  </a:cubicBezTo>
                  <a:cubicBezTo>
                    <a:pt x="825" y="1010"/>
                    <a:pt x="667" y="970"/>
                    <a:pt x="538" y="904"/>
                  </a:cubicBezTo>
                  <a:cubicBezTo>
                    <a:pt x="394" y="853"/>
                    <a:pt x="249" y="775"/>
                    <a:pt x="145" y="668"/>
                  </a:cubicBezTo>
                  <a:cubicBezTo>
                    <a:pt x="92" y="605"/>
                    <a:pt x="54" y="539"/>
                    <a:pt x="26" y="473"/>
                  </a:cubicBezTo>
                  <a:cubicBezTo>
                    <a:pt x="1" y="407"/>
                    <a:pt x="1" y="341"/>
                    <a:pt x="1" y="275"/>
                  </a:cubicBezTo>
                  <a:cubicBezTo>
                    <a:pt x="13" y="158"/>
                    <a:pt x="67" y="79"/>
                    <a:pt x="117" y="39"/>
                  </a:cubicBezTo>
                  <a:cubicBezTo>
                    <a:pt x="170" y="1"/>
                    <a:pt x="211" y="1"/>
                    <a:pt x="224" y="13"/>
                  </a:cubicBezTo>
                  <a:cubicBezTo>
                    <a:pt x="249" y="54"/>
                    <a:pt x="170" y="117"/>
                    <a:pt x="183" y="275"/>
                  </a:cubicBezTo>
                  <a:cubicBezTo>
                    <a:pt x="196" y="353"/>
                    <a:pt x="224" y="419"/>
                    <a:pt x="303" y="498"/>
                  </a:cubicBezTo>
                  <a:cubicBezTo>
                    <a:pt x="381" y="564"/>
                    <a:pt x="485" y="630"/>
                    <a:pt x="617" y="683"/>
                  </a:cubicBezTo>
                  <a:cubicBezTo>
                    <a:pt x="746" y="734"/>
                    <a:pt x="919" y="787"/>
                    <a:pt x="1076" y="891"/>
                  </a:cubicBezTo>
                  <a:cubicBezTo>
                    <a:pt x="1234" y="1010"/>
                    <a:pt x="1350" y="1155"/>
                    <a:pt x="1416" y="1312"/>
                  </a:cubicBezTo>
                  <a:cubicBezTo>
                    <a:pt x="1482" y="1470"/>
                    <a:pt x="1495" y="1611"/>
                    <a:pt x="1495" y="1718"/>
                  </a:cubicBezTo>
                  <a:cubicBezTo>
                    <a:pt x="1495" y="1822"/>
                    <a:pt x="1469" y="1875"/>
                    <a:pt x="1454" y="1875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33"/>
            <p:cNvSpPr/>
            <p:nvPr/>
          </p:nvSpPr>
          <p:spPr>
            <a:xfrm>
              <a:off x="6604457" y="4272480"/>
              <a:ext cx="229921" cy="157037"/>
            </a:xfrm>
            <a:custGeom>
              <a:avLst/>
              <a:gdLst/>
              <a:ahLst/>
              <a:cxnLst/>
              <a:rect l="l" t="t" r="r" b="b"/>
              <a:pathLst>
                <a:path w="3448" h="2355" extrusionOk="0">
                  <a:moveTo>
                    <a:pt x="2208" y="0"/>
                  </a:moveTo>
                  <a:cubicBezTo>
                    <a:pt x="1885" y="0"/>
                    <a:pt x="1523" y="95"/>
                    <a:pt x="1180" y="290"/>
                  </a:cubicBezTo>
                  <a:cubicBezTo>
                    <a:pt x="393" y="737"/>
                    <a:pt x="0" y="1523"/>
                    <a:pt x="302" y="2058"/>
                  </a:cubicBezTo>
                  <a:cubicBezTo>
                    <a:pt x="419" y="2269"/>
                    <a:pt x="589" y="2355"/>
                    <a:pt x="800" y="2355"/>
                  </a:cubicBezTo>
                  <a:cubicBezTo>
                    <a:pt x="1128" y="2355"/>
                    <a:pt x="1554" y="2147"/>
                    <a:pt x="2032" y="1875"/>
                  </a:cubicBezTo>
                  <a:cubicBezTo>
                    <a:pt x="2818" y="1429"/>
                    <a:pt x="3447" y="985"/>
                    <a:pt x="3145" y="460"/>
                  </a:cubicBezTo>
                  <a:cubicBezTo>
                    <a:pt x="2976" y="157"/>
                    <a:pt x="2623" y="0"/>
                    <a:pt x="2208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33"/>
            <p:cNvSpPr/>
            <p:nvPr/>
          </p:nvSpPr>
          <p:spPr>
            <a:xfrm>
              <a:off x="6648935" y="4324093"/>
              <a:ext cx="158171" cy="89221"/>
            </a:xfrm>
            <a:custGeom>
              <a:avLst/>
              <a:gdLst/>
              <a:ahLst/>
              <a:cxnLst/>
              <a:rect l="l" t="t" r="r" b="b"/>
              <a:pathLst>
                <a:path w="2372" h="1338" extrusionOk="0">
                  <a:moveTo>
                    <a:pt x="2372" y="42"/>
                  </a:moveTo>
                  <a:cubicBezTo>
                    <a:pt x="2372" y="54"/>
                    <a:pt x="2309" y="54"/>
                    <a:pt x="2214" y="79"/>
                  </a:cubicBezTo>
                  <a:cubicBezTo>
                    <a:pt x="2123" y="104"/>
                    <a:pt x="1994" y="145"/>
                    <a:pt x="1849" y="224"/>
                  </a:cubicBezTo>
                  <a:cubicBezTo>
                    <a:pt x="1560" y="356"/>
                    <a:pt x="1220" y="551"/>
                    <a:pt x="972" y="708"/>
                  </a:cubicBezTo>
                  <a:cubicBezTo>
                    <a:pt x="459" y="1048"/>
                    <a:pt x="79" y="1337"/>
                    <a:pt x="28" y="1284"/>
                  </a:cubicBezTo>
                  <a:cubicBezTo>
                    <a:pt x="0" y="1246"/>
                    <a:pt x="66" y="1142"/>
                    <a:pt x="211" y="998"/>
                  </a:cubicBezTo>
                  <a:cubicBezTo>
                    <a:pt x="355" y="853"/>
                    <a:pt x="563" y="683"/>
                    <a:pt x="840" y="513"/>
                  </a:cubicBezTo>
                  <a:cubicBezTo>
                    <a:pt x="1101" y="340"/>
                    <a:pt x="1481" y="170"/>
                    <a:pt x="1796" y="79"/>
                  </a:cubicBezTo>
                  <a:cubicBezTo>
                    <a:pt x="1941" y="26"/>
                    <a:pt x="2098" y="1"/>
                    <a:pt x="2202" y="1"/>
                  </a:cubicBezTo>
                  <a:cubicBezTo>
                    <a:pt x="2321" y="1"/>
                    <a:pt x="2372" y="42"/>
                    <a:pt x="2372" y="42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33"/>
            <p:cNvSpPr/>
            <p:nvPr/>
          </p:nvSpPr>
          <p:spPr>
            <a:xfrm>
              <a:off x="6692746" y="4029819"/>
              <a:ext cx="177309" cy="157637"/>
            </a:xfrm>
            <a:custGeom>
              <a:avLst/>
              <a:gdLst/>
              <a:ahLst/>
              <a:cxnLst/>
              <a:rect l="l" t="t" r="r" b="b"/>
              <a:pathLst>
                <a:path w="2659" h="2364" extrusionOk="0">
                  <a:moveTo>
                    <a:pt x="948" y="0"/>
                  </a:moveTo>
                  <a:cubicBezTo>
                    <a:pt x="728" y="0"/>
                    <a:pt x="528" y="68"/>
                    <a:pt x="378" y="209"/>
                  </a:cubicBezTo>
                  <a:cubicBezTo>
                    <a:pt x="0" y="586"/>
                    <a:pt x="117" y="1322"/>
                    <a:pt x="629" y="1860"/>
                  </a:cubicBezTo>
                  <a:cubicBezTo>
                    <a:pt x="949" y="2187"/>
                    <a:pt x="1350" y="2364"/>
                    <a:pt x="1702" y="2364"/>
                  </a:cubicBezTo>
                  <a:cubicBezTo>
                    <a:pt x="1925" y="2364"/>
                    <a:pt x="2128" y="2293"/>
                    <a:pt x="2281" y="2146"/>
                  </a:cubicBezTo>
                  <a:cubicBezTo>
                    <a:pt x="2658" y="1781"/>
                    <a:pt x="2542" y="1045"/>
                    <a:pt x="2029" y="507"/>
                  </a:cubicBezTo>
                  <a:cubicBezTo>
                    <a:pt x="1706" y="177"/>
                    <a:pt x="1302" y="0"/>
                    <a:pt x="948" y="0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33"/>
            <p:cNvSpPr/>
            <p:nvPr/>
          </p:nvSpPr>
          <p:spPr>
            <a:xfrm>
              <a:off x="6475025" y="3886316"/>
              <a:ext cx="229921" cy="157104"/>
            </a:xfrm>
            <a:custGeom>
              <a:avLst/>
              <a:gdLst/>
              <a:ahLst/>
              <a:cxnLst/>
              <a:rect l="l" t="t" r="r" b="b"/>
              <a:pathLst>
                <a:path w="3448" h="2356" extrusionOk="0">
                  <a:moveTo>
                    <a:pt x="2202" y="0"/>
                  </a:moveTo>
                  <a:cubicBezTo>
                    <a:pt x="1878" y="0"/>
                    <a:pt x="1518" y="94"/>
                    <a:pt x="1180" y="288"/>
                  </a:cubicBezTo>
                  <a:cubicBezTo>
                    <a:pt x="394" y="734"/>
                    <a:pt x="1" y="1521"/>
                    <a:pt x="303" y="2059"/>
                  </a:cubicBezTo>
                  <a:cubicBezTo>
                    <a:pt x="421" y="2270"/>
                    <a:pt x="592" y="2355"/>
                    <a:pt x="803" y="2355"/>
                  </a:cubicBezTo>
                  <a:cubicBezTo>
                    <a:pt x="1131" y="2355"/>
                    <a:pt x="1555" y="2150"/>
                    <a:pt x="2032" y="1889"/>
                  </a:cubicBezTo>
                  <a:cubicBezTo>
                    <a:pt x="2819" y="1442"/>
                    <a:pt x="3448" y="995"/>
                    <a:pt x="3146" y="458"/>
                  </a:cubicBezTo>
                  <a:cubicBezTo>
                    <a:pt x="2976" y="156"/>
                    <a:pt x="2619" y="0"/>
                    <a:pt x="2202" y="0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33"/>
            <p:cNvSpPr/>
            <p:nvPr/>
          </p:nvSpPr>
          <p:spPr>
            <a:xfrm>
              <a:off x="6519703" y="3937795"/>
              <a:ext cx="158238" cy="89155"/>
            </a:xfrm>
            <a:custGeom>
              <a:avLst/>
              <a:gdLst/>
              <a:ahLst/>
              <a:cxnLst/>
              <a:rect l="l" t="t" r="r" b="b"/>
              <a:pathLst>
                <a:path w="2373" h="1337" extrusionOk="0">
                  <a:moveTo>
                    <a:pt x="2372" y="54"/>
                  </a:moveTo>
                  <a:cubicBezTo>
                    <a:pt x="2372" y="66"/>
                    <a:pt x="2306" y="66"/>
                    <a:pt x="2215" y="79"/>
                  </a:cubicBezTo>
                  <a:cubicBezTo>
                    <a:pt x="2124" y="107"/>
                    <a:pt x="1992" y="157"/>
                    <a:pt x="1847" y="223"/>
                  </a:cubicBezTo>
                  <a:cubicBezTo>
                    <a:pt x="1557" y="368"/>
                    <a:pt x="1218" y="551"/>
                    <a:pt x="969" y="724"/>
                  </a:cubicBezTo>
                  <a:cubicBezTo>
                    <a:pt x="457" y="1051"/>
                    <a:pt x="79" y="1337"/>
                    <a:pt x="26" y="1287"/>
                  </a:cubicBezTo>
                  <a:cubicBezTo>
                    <a:pt x="1" y="1258"/>
                    <a:pt x="63" y="1154"/>
                    <a:pt x="208" y="1010"/>
                  </a:cubicBezTo>
                  <a:cubicBezTo>
                    <a:pt x="353" y="865"/>
                    <a:pt x="564" y="683"/>
                    <a:pt x="837" y="513"/>
                  </a:cubicBezTo>
                  <a:cubicBezTo>
                    <a:pt x="1101" y="343"/>
                    <a:pt x="1479" y="173"/>
                    <a:pt x="1793" y="79"/>
                  </a:cubicBezTo>
                  <a:cubicBezTo>
                    <a:pt x="1938" y="28"/>
                    <a:pt x="2095" y="0"/>
                    <a:pt x="2202" y="0"/>
                  </a:cubicBezTo>
                  <a:cubicBezTo>
                    <a:pt x="2319" y="16"/>
                    <a:pt x="2372" y="41"/>
                    <a:pt x="2372" y="54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97" name="Google Shape;1597;p33"/>
          <p:cNvGrpSpPr/>
          <p:nvPr/>
        </p:nvGrpSpPr>
        <p:grpSpPr>
          <a:xfrm>
            <a:off x="-104134" y="-535553"/>
            <a:ext cx="1689143" cy="2074199"/>
            <a:chOff x="4376828" y="3926459"/>
            <a:chExt cx="991107" cy="1217038"/>
          </a:xfrm>
        </p:grpSpPr>
        <p:sp>
          <p:nvSpPr>
            <p:cNvPr id="1598" name="Google Shape;1598;p33"/>
            <p:cNvSpPr/>
            <p:nvPr/>
          </p:nvSpPr>
          <p:spPr>
            <a:xfrm>
              <a:off x="4630225" y="3926459"/>
              <a:ext cx="148769" cy="195713"/>
            </a:xfrm>
            <a:custGeom>
              <a:avLst/>
              <a:gdLst/>
              <a:ahLst/>
              <a:cxnLst/>
              <a:rect l="l" t="t" r="r" b="b"/>
              <a:pathLst>
                <a:path w="2231" h="2935" extrusionOk="0">
                  <a:moveTo>
                    <a:pt x="224" y="1205"/>
                  </a:moveTo>
                  <a:cubicBezTo>
                    <a:pt x="0" y="1941"/>
                    <a:pt x="224" y="2649"/>
                    <a:pt x="721" y="2793"/>
                  </a:cubicBezTo>
                  <a:cubicBezTo>
                    <a:pt x="1221" y="2935"/>
                    <a:pt x="1796" y="2463"/>
                    <a:pt x="2007" y="1730"/>
                  </a:cubicBezTo>
                  <a:cubicBezTo>
                    <a:pt x="2230" y="997"/>
                    <a:pt x="2007" y="290"/>
                    <a:pt x="1507" y="145"/>
                  </a:cubicBezTo>
                  <a:cubicBezTo>
                    <a:pt x="1010" y="0"/>
                    <a:pt x="434" y="472"/>
                    <a:pt x="224" y="1205"/>
                  </a:cubicBez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33"/>
            <p:cNvSpPr/>
            <p:nvPr/>
          </p:nvSpPr>
          <p:spPr>
            <a:xfrm>
              <a:off x="4881889" y="4939248"/>
              <a:ext cx="205382" cy="179176"/>
            </a:xfrm>
            <a:custGeom>
              <a:avLst/>
              <a:gdLst/>
              <a:ahLst/>
              <a:cxnLst/>
              <a:rect l="l" t="t" r="r" b="b"/>
              <a:pathLst>
                <a:path w="3080" h="2687" extrusionOk="0">
                  <a:moveTo>
                    <a:pt x="932" y="460"/>
                  </a:moveTo>
                  <a:cubicBezTo>
                    <a:pt x="277" y="919"/>
                    <a:pt x="1" y="1680"/>
                    <a:pt x="343" y="2177"/>
                  </a:cubicBezTo>
                  <a:cubicBezTo>
                    <a:pt x="683" y="2662"/>
                    <a:pt x="1482" y="2687"/>
                    <a:pt x="2152" y="2243"/>
                  </a:cubicBezTo>
                  <a:cubicBezTo>
                    <a:pt x="2819" y="1784"/>
                    <a:pt x="3080" y="1010"/>
                    <a:pt x="2740" y="526"/>
                  </a:cubicBezTo>
                  <a:cubicBezTo>
                    <a:pt x="2413" y="42"/>
                    <a:pt x="1601" y="1"/>
                    <a:pt x="932" y="460"/>
                  </a:cubicBez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33"/>
            <p:cNvSpPr/>
            <p:nvPr/>
          </p:nvSpPr>
          <p:spPr>
            <a:xfrm>
              <a:off x="4546337" y="4251541"/>
              <a:ext cx="154837" cy="206249"/>
            </a:xfrm>
            <a:custGeom>
              <a:avLst/>
              <a:gdLst/>
              <a:ahLst/>
              <a:cxnLst/>
              <a:rect l="l" t="t" r="r" b="b"/>
              <a:pathLst>
                <a:path w="2322" h="3093" extrusionOk="0">
                  <a:moveTo>
                    <a:pt x="1680" y="183"/>
                  </a:moveTo>
                  <a:cubicBezTo>
                    <a:pt x="1192" y="1"/>
                    <a:pt x="563" y="460"/>
                    <a:pt x="290" y="1205"/>
                  </a:cubicBezTo>
                  <a:cubicBezTo>
                    <a:pt x="0" y="1966"/>
                    <a:pt x="157" y="2715"/>
                    <a:pt x="642" y="2910"/>
                  </a:cubicBezTo>
                  <a:cubicBezTo>
                    <a:pt x="1129" y="3092"/>
                    <a:pt x="1743" y="2620"/>
                    <a:pt x="2032" y="1875"/>
                  </a:cubicBezTo>
                  <a:cubicBezTo>
                    <a:pt x="2321" y="1127"/>
                    <a:pt x="2164" y="369"/>
                    <a:pt x="1680" y="183"/>
                  </a:cubicBez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33"/>
            <p:cNvSpPr/>
            <p:nvPr/>
          </p:nvSpPr>
          <p:spPr>
            <a:xfrm>
              <a:off x="4475653" y="4067161"/>
              <a:ext cx="144968" cy="165173"/>
            </a:xfrm>
            <a:custGeom>
              <a:avLst/>
              <a:gdLst/>
              <a:ahLst/>
              <a:cxnLst/>
              <a:rect l="l" t="t" r="r" b="b"/>
              <a:pathLst>
                <a:path w="2174" h="2477" extrusionOk="0">
                  <a:moveTo>
                    <a:pt x="1768" y="2203"/>
                  </a:moveTo>
                  <a:cubicBezTo>
                    <a:pt x="2161" y="1941"/>
                    <a:pt x="2174" y="1284"/>
                    <a:pt x="1796" y="746"/>
                  </a:cubicBezTo>
                  <a:cubicBezTo>
                    <a:pt x="1428" y="212"/>
                    <a:pt x="812" y="1"/>
                    <a:pt x="419" y="275"/>
                  </a:cubicBezTo>
                  <a:cubicBezTo>
                    <a:pt x="25" y="539"/>
                    <a:pt x="0" y="1193"/>
                    <a:pt x="381" y="1731"/>
                  </a:cubicBezTo>
                  <a:cubicBezTo>
                    <a:pt x="746" y="2269"/>
                    <a:pt x="1375" y="2476"/>
                    <a:pt x="1768" y="2203"/>
                  </a:cubicBez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33"/>
            <p:cNvSpPr/>
            <p:nvPr/>
          </p:nvSpPr>
          <p:spPr>
            <a:xfrm>
              <a:off x="4695842" y="4249874"/>
              <a:ext cx="672093" cy="768916"/>
            </a:xfrm>
            <a:custGeom>
              <a:avLst/>
              <a:gdLst/>
              <a:ahLst/>
              <a:cxnLst/>
              <a:rect l="l" t="t" r="r" b="b"/>
              <a:pathLst>
                <a:path w="10079" h="11531" extrusionOk="0">
                  <a:moveTo>
                    <a:pt x="8414" y="5687"/>
                  </a:moveTo>
                  <a:cubicBezTo>
                    <a:pt x="8229" y="5699"/>
                    <a:pt x="8059" y="5712"/>
                    <a:pt x="7902" y="5728"/>
                  </a:cubicBezTo>
                  <a:cubicBezTo>
                    <a:pt x="7942" y="5674"/>
                    <a:pt x="7968" y="5621"/>
                    <a:pt x="8009" y="5571"/>
                  </a:cubicBezTo>
                  <a:cubicBezTo>
                    <a:pt x="8361" y="4901"/>
                    <a:pt x="8257" y="4168"/>
                    <a:pt x="7785" y="3919"/>
                  </a:cubicBezTo>
                  <a:cubicBezTo>
                    <a:pt x="7313" y="3655"/>
                    <a:pt x="6643" y="3998"/>
                    <a:pt x="6291" y="4652"/>
                  </a:cubicBezTo>
                  <a:cubicBezTo>
                    <a:pt x="6250" y="4718"/>
                    <a:pt x="6225" y="4784"/>
                    <a:pt x="6200" y="4847"/>
                  </a:cubicBezTo>
                  <a:cubicBezTo>
                    <a:pt x="6342" y="4454"/>
                    <a:pt x="6184" y="3904"/>
                    <a:pt x="5779" y="3473"/>
                  </a:cubicBezTo>
                  <a:cubicBezTo>
                    <a:pt x="5584" y="3275"/>
                    <a:pt x="5360" y="3133"/>
                    <a:pt x="5149" y="3054"/>
                  </a:cubicBezTo>
                  <a:cubicBezTo>
                    <a:pt x="5269" y="2935"/>
                    <a:pt x="5373" y="2803"/>
                    <a:pt x="5451" y="2674"/>
                  </a:cubicBezTo>
                  <a:cubicBezTo>
                    <a:pt x="5857" y="2897"/>
                    <a:pt x="6316" y="2910"/>
                    <a:pt x="6631" y="2674"/>
                  </a:cubicBezTo>
                  <a:cubicBezTo>
                    <a:pt x="7103" y="2306"/>
                    <a:pt x="7078" y="1494"/>
                    <a:pt x="6593" y="865"/>
                  </a:cubicBezTo>
                  <a:cubicBezTo>
                    <a:pt x="6093" y="224"/>
                    <a:pt x="5307" y="0"/>
                    <a:pt x="4848" y="365"/>
                  </a:cubicBezTo>
                  <a:cubicBezTo>
                    <a:pt x="4586" y="563"/>
                    <a:pt x="4483" y="890"/>
                    <a:pt x="4508" y="1246"/>
                  </a:cubicBezTo>
                  <a:cubicBezTo>
                    <a:pt x="4259" y="1309"/>
                    <a:pt x="4011" y="1453"/>
                    <a:pt x="3788" y="1664"/>
                  </a:cubicBezTo>
                  <a:cubicBezTo>
                    <a:pt x="3722" y="1730"/>
                    <a:pt x="3656" y="1796"/>
                    <a:pt x="3605" y="1859"/>
                  </a:cubicBezTo>
                  <a:cubicBezTo>
                    <a:pt x="3722" y="1677"/>
                    <a:pt x="3747" y="1482"/>
                    <a:pt x="3630" y="1271"/>
                  </a:cubicBezTo>
                  <a:cubicBezTo>
                    <a:pt x="3328" y="746"/>
                    <a:pt x="2451" y="667"/>
                    <a:pt x="1665" y="1114"/>
                  </a:cubicBezTo>
                  <a:cubicBezTo>
                    <a:pt x="878" y="1560"/>
                    <a:pt x="485" y="2347"/>
                    <a:pt x="787" y="2881"/>
                  </a:cubicBezTo>
                  <a:cubicBezTo>
                    <a:pt x="837" y="2976"/>
                    <a:pt x="903" y="3054"/>
                    <a:pt x="982" y="3092"/>
                  </a:cubicBezTo>
                  <a:cubicBezTo>
                    <a:pt x="734" y="3237"/>
                    <a:pt x="510" y="3473"/>
                    <a:pt x="340" y="3775"/>
                  </a:cubicBezTo>
                  <a:cubicBezTo>
                    <a:pt x="1" y="4441"/>
                    <a:pt x="92" y="5177"/>
                    <a:pt x="564" y="5426"/>
                  </a:cubicBezTo>
                  <a:cubicBezTo>
                    <a:pt x="774" y="5542"/>
                    <a:pt x="1010" y="5542"/>
                    <a:pt x="1259" y="5451"/>
                  </a:cubicBezTo>
                  <a:cubicBezTo>
                    <a:pt x="982" y="6093"/>
                    <a:pt x="1114" y="6763"/>
                    <a:pt x="1573" y="7024"/>
                  </a:cubicBezTo>
                  <a:cubicBezTo>
                    <a:pt x="2083" y="7313"/>
                    <a:pt x="2803" y="6998"/>
                    <a:pt x="3212" y="6329"/>
                  </a:cubicBezTo>
                  <a:cubicBezTo>
                    <a:pt x="3382" y="6527"/>
                    <a:pt x="3656" y="6671"/>
                    <a:pt x="3970" y="6722"/>
                  </a:cubicBezTo>
                  <a:cubicBezTo>
                    <a:pt x="3854" y="6775"/>
                    <a:pt x="3722" y="6829"/>
                    <a:pt x="3605" y="6892"/>
                  </a:cubicBezTo>
                  <a:cubicBezTo>
                    <a:pt x="2819" y="7338"/>
                    <a:pt x="2426" y="8137"/>
                    <a:pt x="2725" y="8662"/>
                  </a:cubicBezTo>
                  <a:cubicBezTo>
                    <a:pt x="2753" y="8728"/>
                    <a:pt x="2791" y="8766"/>
                    <a:pt x="2831" y="8807"/>
                  </a:cubicBezTo>
                  <a:cubicBezTo>
                    <a:pt x="2426" y="8820"/>
                    <a:pt x="1979" y="9134"/>
                    <a:pt x="1702" y="9631"/>
                  </a:cubicBezTo>
                  <a:cubicBezTo>
                    <a:pt x="1350" y="10301"/>
                    <a:pt x="1454" y="11034"/>
                    <a:pt x="1926" y="11282"/>
                  </a:cubicBezTo>
                  <a:cubicBezTo>
                    <a:pt x="2397" y="11531"/>
                    <a:pt x="3067" y="11204"/>
                    <a:pt x="3420" y="10549"/>
                  </a:cubicBezTo>
                  <a:cubicBezTo>
                    <a:pt x="3747" y="9933"/>
                    <a:pt x="3684" y="9250"/>
                    <a:pt x="3303" y="8964"/>
                  </a:cubicBezTo>
                  <a:cubicBezTo>
                    <a:pt x="3618" y="8936"/>
                    <a:pt x="4011" y="8741"/>
                    <a:pt x="4454" y="8492"/>
                  </a:cubicBezTo>
                  <a:cubicBezTo>
                    <a:pt x="5241" y="8046"/>
                    <a:pt x="5870" y="7599"/>
                    <a:pt x="5571" y="7065"/>
                  </a:cubicBezTo>
                  <a:cubicBezTo>
                    <a:pt x="5439" y="6841"/>
                    <a:pt x="5203" y="6697"/>
                    <a:pt x="4914" y="6630"/>
                  </a:cubicBezTo>
                  <a:cubicBezTo>
                    <a:pt x="5426" y="6448"/>
                    <a:pt x="5766" y="6042"/>
                    <a:pt x="5712" y="5621"/>
                  </a:cubicBezTo>
                  <a:cubicBezTo>
                    <a:pt x="5700" y="5517"/>
                    <a:pt x="5675" y="5413"/>
                    <a:pt x="5609" y="5319"/>
                  </a:cubicBezTo>
                  <a:cubicBezTo>
                    <a:pt x="5766" y="5294"/>
                    <a:pt x="5911" y="5228"/>
                    <a:pt x="6027" y="5124"/>
                  </a:cubicBezTo>
                  <a:cubicBezTo>
                    <a:pt x="6093" y="5058"/>
                    <a:pt x="6147" y="4979"/>
                    <a:pt x="6184" y="4901"/>
                  </a:cubicBezTo>
                  <a:cubicBezTo>
                    <a:pt x="5964" y="5492"/>
                    <a:pt x="6093" y="6080"/>
                    <a:pt x="6515" y="6303"/>
                  </a:cubicBezTo>
                  <a:cubicBezTo>
                    <a:pt x="6593" y="6341"/>
                    <a:pt x="6697" y="6369"/>
                    <a:pt x="6788" y="6382"/>
                  </a:cubicBezTo>
                  <a:lnTo>
                    <a:pt x="6788" y="6486"/>
                  </a:lnTo>
                  <a:cubicBezTo>
                    <a:pt x="6801" y="6684"/>
                    <a:pt x="6879" y="6854"/>
                    <a:pt x="7024" y="7011"/>
                  </a:cubicBezTo>
                  <a:cubicBezTo>
                    <a:pt x="6933" y="7115"/>
                    <a:pt x="6842" y="7247"/>
                    <a:pt x="6763" y="7379"/>
                  </a:cubicBezTo>
                  <a:cubicBezTo>
                    <a:pt x="6565" y="7744"/>
                    <a:pt x="6515" y="8137"/>
                    <a:pt x="6577" y="8464"/>
                  </a:cubicBezTo>
                  <a:cubicBezTo>
                    <a:pt x="6291" y="8099"/>
                    <a:pt x="5885" y="7914"/>
                    <a:pt x="5530" y="8033"/>
                  </a:cubicBezTo>
                  <a:cubicBezTo>
                    <a:pt x="5021" y="8203"/>
                    <a:pt x="4797" y="8911"/>
                    <a:pt x="5033" y="9618"/>
                  </a:cubicBezTo>
                  <a:cubicBezTo>
                    <a:pt x="5269" y="10326"/>
                    <a:pt x="5870" y="10773"/>
                    <a:pt x="6382" y="10603"/>
                  </a:cubicBezTo>
                  <a:cubicBezTo>
                    <a:pt x="6892" y="10430"/>
                    <a:pt x="7115" y="9722"/>
                    <a:pt x="6879" y="9002"/>
                  </a:cubicBezTo>
                  <a:cubicBezTo>
                    <a:pt x="6867" y="8989"/>
                    <a:pt x="6854" y="8964"/>
                    <a:pt x="6854" y="8936"/>
                  </a:cubicBezTo>
                  <a:cubicBezTo>
                    <a:pt x="6892" y="8977"/>
                    <a:pt x="6933" y="9002"/>
                    <a:pt x="6986" y="9030"/>
                  </a:cubicBezTo>
                  <a:cubicBezTo>
                    <a:pt x="7458" y="9279"/>
                    <a:pt x="8125" y="8952"/>
                    <a:pt x="8480" y="8294"/>
                  </a:cubicBezTo>
                  <a:cubicBezTo>
                    <a:pt x="8622" y="8021"/>
                    <a:pt x="8688" y="7731"/>
                    <a:pt x="8688" y="7470"/>
                  </a:cubicBezTo>
                  <a:cubicBezTo>
                    <a:pt x="9487" y="7351"/>
                    <a:pt x="10078" y="6841"/>
                    <a:pt x="10037" y="6278"/>
                  </a:cubicBezTo>
                  <a:cubicBezTo>
                    <a:pt x="10012" y="5674"/>
                    <a:pt x="9304" y="5633"/>
                    <a:pt x="8414" y="5687"/>
                  </a:cubicBezTo>
                  <a:close/>
                  <a:moveTo>
                    <a:pt x="2149" y="4482"/>
                  </a:moveTo>
                  <a:cubicBezTo>
                    <a:pt x="2385" y="3878"/>
                    <a:pt x="2268" y="3262"/>
                    <a:pt x="1834" y="3039"/>
                  </a:cubicBezTo>
                  <a:cubicBezTo>
                    <a:pt x="2045" y="2947"/>
                    <a:pt x="2281" y="2831"/>
                    <a:pt x="2517" y="2699"/>
                  </a:cubicBezTo>
                  <a:cubicBezTo>
                    <a:pt x="2935" y="2463"/>
                    <a:pt x="3316" y="2227"/>
                    <a:pt x="3527" y="1966"/>
                  </a:cubicBezTo>
                  <a:cubicBezTo>
                    <a:pt x="3212" y="2438"/>
                    <a:pt x="3171" y="2976"/>
                    <a:pt x="3473" y="3290"/>
                  </a:cubicBezTo>
                  <a:cubicBezTo>
                    <a:pt x="3589" y="3419"/>
                    <a:pt x="3762" y="3498"/>
                    <a:pt x="3945" y="3526"/>
                  </a:cubicBezTo>
                  <a:cubicBezTo>
                    <a:pt x="3841" y="3904"/>
                    <a:pt x="3983" y="4404"/>
                    <a:pt x="4351" y="4797"/>
                  </a:cubicBezTo>
                  <a:cubicBezTo>
                    <a:pt x="4325" y="4797"/>
                    <a:pt x="4297" y="4809"/>
                    <a:pt x="4259" y="4809"/>
                  </a:cubicBezTo>
                  <a:cubicBezTo>
                    <a:pt x="3945" y="4847"/>
                    <a:pt x="3656" y="4954"/>
                    <a:pt x="3448" y="5124"/>
                  </a:cubicBezTo>
                  <a:cubicBezTo>
                    <a:pt x="3382" y="4847"/>
                    <a:pt x="3237" y="4627"/>
                    <a:pt x="3014" y="4495"/>
                  </a:cubicBezTo>
                  <a:cubicBezTo>
                    <a:pt x="2765" y="4350"/>
                    <a:pt x="2451" y="4350"/>
                    <a:pt x="2149" y="4482"/>
                  </a:cubicBez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33"/>
            <p:cNvSpPr/>
            <p:nvPr/>
          </p:nvSpPr>
          <p:spPr>
            <a:xfrm>
              <a:off x="4680971" y="4131778"/>
              <a:ext cx="222786" cy="127830"/>
            </a:xfrm>
            <a:custGeom>
              <a:avLst/>
              <a:gdLst/>
              <a:ahLst/>
              <a:cxnLst/>
              <a:rect l="l" t="t" r="r" b="b"/>
              <a:pathLst>
                <a:path w="3341" h="1917" extrusionOk="0">
                  <a:moveTo>
                    <a:pt x="1743" y="1863"/>
                  </a:moveTo>
                  <a:cubicBezTo>
                    <a:pt x="2633" y="1797"/>
                    <a:pt x="3341" y="1259"/>
                    <a:pt x="3303" y="642"/>
                  </a:cubicBezTo>
                  <a:cubicBezTo>
                    <a:pt x="3262" y="41"/>
                    <a:pt x="2554" y="1"/>
                    <a:pt x="1664" y="54"/>
                  </a:cubicBezTo>
                  <a:cubicBezTo>
                    <a:pt x="762" y="108"/>
                    <a:pt x="0" y="236"/>
                    <a:pt x="38" y="853"/>
                  </a:cubicBezTo>
                  <a:cubicBezTo>
                    <a:pt x="79" y="1457"/>
                    <a:pt x="840" y="1916"/>
                    <a:pt x="1743" y="1863"/>
                  </a:cubicBez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33"/>
            <p:cNvSpPr/>
            <p:nvPr/>
          </p:nvSpPr>
          <p:spPr>
            <a:xfrm>
              <a:off x="4794667" y="4602963"/>
              <a:ext cx="187778" cy="130898"/>
            </a:xfrm>
            <a:custGeom>
              <a:avLst/>
              <a:gdLst/>
              <a:ahLst/>
              <a:cxnLst/>
              <a:rect l="l" t="t" r="r" b="b"/>
              <a:pathLst>
                <a:path w="2816" h="1963" extrusionOk="0">
                  <a:moveTo>
                    <a:pt x="1498" y="0"/>
                  </a:moveTo>
                  <a:cubicBezTo>
                    <a:pt x="1432" y="0"/>
                    <a:pt x="1364" y="4"/>
                    <a:pt x="1296" y="11"/>
                  </a:cubicBezTo>
                  <a:cubicBezTo>
                    <a:pt x="551" y="103"/>
                    <a:pt x="0" y="603"/>
                    <a:pt x="63" y="1140"/>
                  </a:cubicBezTo>
                  <a:cubicBezTo>
                    <a:pt x="123" y="1625"/>
                    <a:pt x="656" y="1963"/>
                    <a:pt x="1313" y="1963"/>
                  </a:cubicBezTo>
                  <a:cubicBezTo>
                    <a:pt x="1381" y="1963"/>
                    <a:pt x="1450" y="1959"/>
                    <a:pt x="1519" y="1952"/>
                  </a:cubicBezTo>
                  <a:cubicBezTo>
                    <a:pt x="2265" y="1861"/>
                    <a:pt x="2815" y="1361"/>
                    <a:pt x="2752" y="826"/>
                  </a:cubicBezTo>
                  <a:cubicBezTo>
                    <a:pt x="2692" y="338"/>
                    <a:pt x="2146" y="0"/>
                    <a:pt x="1498" y="0"/>
                  </a:cubicBezTo>
                  <a:close/>
                </a:path>
              </a:pathLst>
            </a:custGeom>
            <a:solidFill>
              <a:srgbClr val="A343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33"/>
            <p:cNvSpPr/>
            <p:nvPr/>
          </p:nvSpPr>
          <p:spPr>
            <a:xfrm>
              <a:off x="4804069" y="4363169"/>
              <a:ext cx="180243" cy="156037"/>
            </a:xfrm>
            <a:custGeom>
              <a:avLst/>
              <a:gdLst/>
              <a:ahLst/>
              <a:cxnLst/>
              <a:rect l="l" t="t" r="r" b="b"/>
              <a:pathLst>
                <a:path w="2703" h="2340" extrusionOk="0">
                  <a:moveTo>
                    <a:pt x="1737" y="1"/>
                  </a:moveTo>
                  <a:cubicBezTo>
                    <a:pt x="1397" y="1"/>
                    <a:pt x="1008" y="161"/>
                    <a:pt x="683" y="462"/>
                  </a:cubicBezTo>
                  <a:cubicBezTo>
                    <a:pt x="145" y="975"/>
                    <a:pt x="1" y="1708"/>
                    <a:pt x="369" y="2101"/>
                  </a:cubicBezTo>
                  <a:cubicBezTo>
                    <a:pt x="520" y="2262"/>
                    <a:pt x="732" y="2340"/>
                    <a:pt x="968" y="2340"/>
                  </a:cubicBezTo>
                  <a:cubicBezTo>
                    <a:pt x="1308" y="2340"/>
                    <a:pt x="1695" y="2180"/>
                    <a:pt x="2020" y="1877"/>
                  </a:cubicBezTo>
                  <a:cubicBezTo>
                    <a:pt x="2558" y="1368"/>
                    <a:pt x="2702" y="632"/>
                    <a:pt x="2334" y="239"/>
                  </a:cubicBezTo>
                  <a:cubicBezTo>
                    <a:pt x="2184" y="78"/>
                    <a:pt x="1972" y="1"/>
                    <a:pt x="1737" y="1"/>
                  </a:cubicBezTo>
                  <a:close/>
                </a:path>
              </a:pathLst>
            </a:custGeom>
            <a:solidFill>
              <a:srgbClr val="A343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33"/>
            <p:cNvSpPr/>
            <p:nvPr/>
          </p:nvSpPr>
          <p:spPr>
            <a:xfrm>
              <a:off x="4596216" y="4480266"/>
              <a:ext cx="161772" cy="170974"/>
            </a:xfrm>
            <a:custGeom>
              <a:avLst/>
              <a:gdLst/>
              <a:ahLst/>
              <a:cxnLst/>
              <a:rect l="l" t="t" r="r" b="b"/>
              <a:pathLst>
                <a:path w="2426" h="2564" extrusionOk="0">
                  <a:moveTo>
                    <a:pt x="1503" y="1"/>
                  </a:moveTo>
                  <a:cubicBezTo>
                    <a:pt x="1089" y="1"/>
                    <a:pt x="628" y="313"/>
                    <a:pt x="353" y="829"/>
                  </a:cubicBezTo>
                  <a:cubicBezTo>
                    <a:pt x="1" y="1486"/>
                    <a:pt x="105" y="2219"/>
                    <a:pt x="576" y="2480"/>
                  </a:cubicBezTo>
                  <a:cubicBezTo>
                    <a:pt x="683" y="2537"/>
                    <a:pt x="800" y="2563"/>
                    <a:pt x="921" y="2563"/>
                  </a:cubicBezTo>
                  <a:cubicBezTo>
                    <a:pt x="1335" y="2563"/>
                    <a:pt x="1798" y="2251"/>
                    <a:pt x="2070" y="1735"/>
                  </a:cubicBezTo>
                  <a:cubicBezTo>
                    <a:pt x="2426" y="1078"/>
                    <a:pt x="2319" y="345"/>
                    <a:pt x="1847" y="84"/>
                  </a:cubicBezTo>
                  <a:cubicBezTo>
                    <a:pt x="1740" y="27"/>
                    <a:pt x="1623" y="1"/>
                    <a:pt x="1503" y="1"/>
                  </a:cubicBezTo>
                  <a:close/>
                </a:path>
              </a:pathLst>
            </a:custGeom>
            <a:solidFill>
              <a:srgbClr val="A343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33"/>
            <p:cNvSpPr/>
            <p:nvPr/>
          </p:nvSpPr>
          <p:spPr>
            <a:xfrm>
              <a:off x="5024325" y="4720526"/>
              <a:ext cx="161772" cy="171041"/>
            </a:xfrm>
            <a:custGeom>
              <a:avLst/>
              <a:gdLst/>
              <a:ahLst/>
              <a:cxnLst/>
              <a:rect l="l" t="t" r="r" b="b"/>
              <a:pathLst>
                <a:path w="2426" h="2565" extrusionOk="0">
                  <a:moveTo>
                    <a:pt x="1504" y="1"/>
                  </a:moveTo>
                  <a:cubicBezTo>
                    <a:pt x="1090" y="1"/>
                    <a:pt x="628" y="315"/>
                    <a:pt x="356" y="831"/>
                  </a:cubicBezTo>
                  <a:cubicBezTo>
                    <a:pt x="0" y="1485"/>
                    <a:pt x="107" y="2221"/>
                    <a:pt x="579" y="2482"/>
                  </a:cubicBezTo>
                  <a:cubicBezTo>
                    <a:pt x="686" y="2538"/>
                    <a:pt x="802" y="2565"/>
                    <a:pt x="923" y="2565"/>
                  </a:cubicBezTo>
                  <a:cubicBezTo>
                    <a:pt x="1337" y="2565"/>
                    <a:pt x="1798" y="2252"/>
                    <a:pt x="2073" y="1736"/>
                  </a:cubicBezTo>
                  <a:cubicBezTo>
                    <a:pt x="2425" y="1079"/>
                    <a:pt x="2321" y="346"/>
                    <a:pt x="1850" y="85"/>
                  </a:cubicBezTo>
                  <a:cubicBezTo>
                    <a:pt x="1742" y="28"/>
                    <a:pt x="1625" y="1"/>
                    <a:pt x="1504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33"/>
            <p:cNvSpPr/>
            <p:nvPr/>
          </p:nvSpPr>
          <p:spPr>
            <a:xfrm>
              <a:off x="4992850" y="4538814"/>
              <a:ext cx="160905" cy="170507"/>
            </a:xfrm>
            <a:custGeom>
              <a:avLst/>
              <a:gdLst/>
              <a:ahLst/>
              <a:cxnLst/>
              <a:rect l="l" t="t" r="r" b="b"/>
              <a:pathLst>
                <a:path w="2413" h="2557" extrusionOk="0">
                  <a:moveTo>
                    <a:pt x="1504" y="0"/>
                  </a:moveTo>
                  <a:cubicBezTo>
                    <a:pt x="1090" y="0"/>
                    <a:pt x="628" y="310"/>
                    <a:pt x="356" y="816"/>
                  </a:cubicBezTo>
                  <a:cubicBezTo>
                    <a:pt x="0" y="1486"/>
                    <a:pt x="95" y="2219"/>
                    <a:pt x="579" y="2467"/>
                  </a:cubicBezTo>
                  <a:cubicBezTo>
                    <a:pt x="688" y="2528"/>
                    <a:pt x="807" y="2557"/>
                    <a:pt x="930" y="2557"/>
                  </a:cubicBezTo>
                  <a:cubicBezTo>
                    <a:pt x="1342" y="2557"/>
                    <a:pt x="1800" y="2238"/>
                    <a:pt x="2073" y="1734"/>
                  </a:cubicBezTo>
                  <a:cubicBezTo>
                    <a:pt x="2413" y="1080"/>
                    <a:pt x="2322" y="332"/>
                    <a:pt x="1850" y="83"/>
                  </a:cubicBezTo>
                  <a:cubicBezTo>
                    <a:pt x="1743" y="27"/>
                    <a:pt x="1625" y="0"/>
                    <a:pt x="1504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33"/>
            <p:cNvSpPr/>
            <p:nvPr/>
          </p:nvSpPr>
          <p:spPr>
            <a:xfrm>
              <a:off x="4687039" y="4870831"/>
              <a:ext cx="161772" cy="171107"/>
            </a:xfrm>
            <a:custGeom>
              <a:avLst/>
              <a:gdLst/>
              <a:ahLst/>
              <a:cxnLst/>
              <a:rect l="l" t="t" r="r" b="b"/>
              <a:pathLst>
                <a:path w="2426" h="2566" extrusionOk="0">
                  <a:moveTo>
                    <a:pt x="1505" y="0"/>
                  </a:moveTo>
                  <a:cubicBezTo>
                    <a:pt x="1091" y="0"/>
                    <a:pt x="629" y="313"/>
                    <a:pt x="356" y="832"/>
                  </a:cubicBezTo>
                  <a:cubicBezTo>
                    <a:pt x="1" y="1486"/>
                    <a:pt x="104" y="2219"/>
                    <a:pt x="576" y="2483"/>
                  </a:cubicBezTo>
                  <a:cubicBezTo>
                    <a:pt x="683" y="2539"/>
                    <a:pt x="800" y="2566"/>
                    <a:pt x="921" y="2566"/>
                  </a:cubicBezTo>
                  <a:cubicBezTo>
                    <a:pt x="1335" y="2566"/>
                    <a:pt x="1798" y="2253"/>
                    <a:pt x="2070" y="1734"/>
                  </a:cubicBezTo>
                  <a:cubicBezTo>
                    <a:pt x="2426" y="1080"/>
                    <a:pt x="2322" y="347"/>
                    <a:pt x="1850" y="83"/>
                  </a:cubicBezTo>
                  <a:cubicBezTo>
                    <a:pt x="1743" y="27"/>
                    <a:pt x="1626" y="0"/>
                    <a:pt x="1505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33"/>
            <p:cNvSpPr/>
            <p:nvPr/>
          </p:nvSpPr>
          <p:spPr>
            <a:xfrm>
              <a:off x="4531400" y="3967469"/>
              <a:ext cx="148769" cy="180443"/>
            </a:xfrm>
            <a:custGeom>
              <a:avLst/>
              <a:gdLst/>
              <a:ahLst/>
              <a:cxnLst/>
              <a:rect l="l" t="t" r="r" b="b"/>
              <a:pathLst>
                <a:path w="2231" h="2706" extrusionOk="0">
                  <a:moveTo>
                    <a:pt x="1326" y="1"/>
                  </a:moveTo>
                  <a:cubicBezTo>
                    <a:pt x="876" y="1"/>
                    <a:pt x="408" y="444"/>
                    <a:pt x="212" y="1090"/>
                  </a:cubicBezTo>
                  <a:cubicBezTo>
                    <a:pt x="1" y="1823"/>
                    <a:pt x="224" y="2531"/>
                    <a:pt x="724" y="2675"/>
                  </a:cubicBezTo>
                  <a:cubicBezTo>
                    <a:pt x="788" y="2695"/>
                    <a:pt x="853" y="2705"/>
                    <a:pt x="918" y="2705"/>
                  </a:cubicBezTo>
                  <a:cubicBezTo>
                    <a:pt x="1362" y="2705"/>
                    <a:pt x="1824" y="2256"/>
                    <a:pt x="2008" y="1628"/>
                  </a:cubicBezTo>
                  <a:cubicBezTo>
                    <a:pt x="2231" y="892"/>
                    <a:pt x="1995" y="184"/>
                    <a:pt x="1511" y="27"/>
                  </a:cubicBezTo>
                  <a:cubicBezTo>
                    <a:pt x="1450" y="9"/>
                    <a:pt x="1388" y="1"/>
                    <a:pt x="1326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33"/>
            <p:cNvSpPr/>
            <p:nvPr/>
          </p:nvSpPr>
          <p:spPr>
            <a:xfrm>
              <a:off x="4577745" y="3983273"/>
              <a:ext cx="50012" cy="138099"/>
            </a:xfrm>
            <a:custGeom>
              <a:avLst/>
              <a:gdLst/>
              <a:ahLst/>
              <a:cxnLst/>
              <a:rect l="l" t="t" r="r" b="b"/>
              <a:pathLst>
                <a:path w="750" h="2071" extrusionOk="0">
                  <a:moveTo>
                    <a:pt x="737" y="1"/>
                  </a:moveTo>
                  <a:cubicBezTo>
                    <a:pt x="750" y="13"/>
                    <a:pt x="709" y="54"/>
                    <a:pt x="658" y="117"/>
                  </a:cubicBezTo>
                  <a:cubicBezTo>
                    <a:pt x="592" y="196"/>
                    <a:pt x="526" y="290"/>
                    <a:pt x="485" y="419"/>
                  </a:cubicBezTo>
                  <a:cubicBezTo>
                    <a:pt x="435" y="551"/>
                    <a:pt x="407" y="696"/>
                    <a:pt x="407" y="841"/>
                  </a:cubicBezTo>
                  <a:cubicBezTo>
                    <a:pt x="422" y="970"/>
                    <a:pt x="473" y="1114"/>
                    <a:pt x="501" y="1246"/>
                  </a:cubicBezTo>
                  <a:cubicBezTo>
                    <a:pt x="539" y="1391"/>
                    <a:pt x="551" y="1548"/>
                    <a:pt x="514" y="1677"/>
                  </a:cubicBezTo>
                  <a:cubicBezTo>
                    <a:pt x="501" y="1756"/>
                    <a:pt x="473" y="1822"/>
                    <a:pt x="435" y="1875"/>
                  </a:cubicBezTo>
                  <a:cubicBezTo>
                    <a:pt x="394" y="1926"/>
                    <a:pt x="356" y="1979"/>
                    <a:pt x="303" y="2004"/>
                  </a:cubicBezTo>
                  <a:cubicBezTo>
                    <a:pt x="212" y="2058"/>
                    <a:pt x="121" y="2070"/>
                    <a:pt x="67" y="2058"/>
                  </a:cubicBezTo>
                  <a:cubicBezTo>
                    <a:pt x="14" y="2033"/>
                    <a:pt x="1" y="2004"/>
                    <a:pt x="1" y="1992"/>
                  </a:cubicBezTo>
                  <a:cubicBezTo>
                    <a:pt x="14" y="1954"/>
                    <a:pt x="108" y="1967"/>
                    <a:pt x="212" y="1875"/>
                  </a:cubicBezTo>
                  <a:cubicBezTo>
                    <a:pt x="265" y="1822"/>
                    <a:pt x="303" y="1756"/>
                    <a:pt x="316" y="1652"/>
                  </a:cubicBezTo>
                  <a:cubicBezTo>
                    <a:pt x="328" y="1561"/>
                    <a:pt x="316" y="1441"/>
                    <a:pt x="290" y="1312"/>
                  </a:cubicBezTo>
                  <a:cubicBezTo>
                    <a:pt x="265" y="1193"/>
                    <a:pt x="224" y="1036"/>
                    <a:pt x="224" y="853"/>
                  </a:cubicBezTo>
                  <a:cubicBezTo>
                    <a:pt x="224" y="668"/>
                    <a:pt x="278" y="498"/>
                    <a:pt x="356" y="353"/>
                  </a:cubicBezTo>
                  <a:cubicBezTo>
                    <a:pt x="435" y="224"/>
                    <a:pt x="539" y="117"/>
                    <a:pt x="605" y="67"/>
                  </a:cubicBezTo>
                  <a:cubicBezTo>
                    <a:pt x="684" y="13"/>
                    <a:pt x="737" y="1"/>
                    <a:pt x="737" y="1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33"/>
            <p:cNvSpPr/>
            <p:nvPr/>
          </p:nvSpPr>
          <p:spPr>
            <a:xfrm>
              <a:off x="4783130" y="4981993"/>
              <a:ext cx="205582" cy="161505"/>
            </a:xfrm>
            <a:custGeom>
              <a:avLst/>
              <a:gdLst/>
              <a:ahLst/>
              <a:cxnLst/>
              <a:rect l="l" t="t" r="r" b="b"/>
              <a:pathLst>
                <a:path w="3083" h="2422" extrusionOk="0">
                  <a:moveTo>
                    <a:pt x="1915" y="0"/>
                  </a:moveTo>
                  <a:cubicBezTo>
                    <a:pt x="1600" y="0"/>
                    <a:pt x="1250" y="105"/>
                    <a:pt x="931" y="316"/>
                  </a:cubicBezTo>
                  <a:cubicBezTo>
                    <a:pt x="264" y="775"/>
                    <a:pt x="0" y="1549"/>
                    <a:pt x="343" y="2033"/>
                  </a:cubicBezTo>
                  <a:cubicBezTo>
                    <a:pt x="516" y="2289"/>
                    <a:pt x="824" y="2421"/>
                    <a:pt x="1175" y="2421"/>
                  </a:cubicBezTo>
                  <a:cubicBezTo>
                    <a:pt x="1488" y="2421"/>
                    <a:pt x="1835" y="2316"/>
                    <a:pt x="2152" y="2099"/>
                  </a:cubicBezTo>
                  <a:cubicBezTo>
                    <a:pt x="2818" y="1640"/>
                    <a:pt x="3082" y="882"/>
                    <a:pt x="2740" y="382"/>
                  </a:cubicBezTo>
                  <a:cubicBezTo>
                    <a:pt x="2568" y="128"/>
                    <a:pt x="2263" y="0"/>
                    <a:pt x="1915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33"/>
            <p:cNvSpPr/>
            <p:nvPr/>
          </p:nvSpPr>
          <p:spPr>
            <a:xfrm>
              <a:off x="4823407" y="5012667"/>
              <a:ext cx="129431" cy="94422"/>
            </a:xfrm>
            <a:custGeom>
              <a:avLst/>
              <a:gdLst/>
              <a:ahLst/>
              <a:cxnLst/>
              <a:rect l="l" t="t" r="r" b="b"/>
              <a:pathLst>
                <a:path w="1941" h="1416" extrusionOk="0">
                  <a:moveTo>
                    <a:pt x="1941" y="54"/>
                  </a:moveTo>
                  <a:cubicBezTo>
                    <a:pt x="1941" y="67"/>
                    <a:pt x="1887" y="67"/>
                    <a:pt x="1796" y="92"/>
                  </a:cubicBezTo>
                  <a:cubicBezTo>
                    <a:pt x="1705" y="107"/>
                    <a:pt x="1573" y="145"/>
                    <a:pt x="1441" y="211"/>
                  </a:cubicBezTo>
                  <a:cubicBezTo>
                    <a:pt x="1324" y="277"/>
                    <a:pt x="1205" y="381"/>
                    <a:pt x="1126" y="513"/>
                  </a:cubicBezTo>
                  <a:cubicBezTo>
                    <a:pt x="1035" y="630"/>
                    <a:pt x="985" y="787"/>
                    <a:pt x="931" y="919"/>
                  </a:cubicBezTo>
                  <a:cubicBezTo>
                    <a:pt x="865" y="1064"/>
                    <a:pt x="774" y="1208"/>
                    <a:pt x="654" y="1299"/>
                  </a:cubicBezTo>
                  <a:cubicBezTo>
                    <a:pt x="591" y="1350"/>
                    <a:pt x="525" y="1378"/>
                    <a:pt x="459" y="1403"/>
                  </a:cubicBezTo>
                  <a:cubicBezTo>
                    <a:pt x="393" y="1416"/>
                    <a:pt x="327" y="1416"/>
                    <a:pt x="261" y="1416"/>
                  </a:cubicBezTo>
                  <a:cubicBezTo>
                    <a:pt x="145" y="1391"/>
                    <a:pt x="66" y="1337"/>
                    <a:pt x="25" y="1287"/>
                  </a:cubicBezTo>
                  <a:cubicBezTo>
                    <a:pt x="0" y="1221"/>
                    <a:pt x="0" y="1180"/>
                    <a:pt x="13" y="1180"/>
                  </a:cubicBezTo>
                  <a:cubicBezTo>
                    <a:pt x="54" y="1155"/>
                    <a:pt x="120" y="1246"/>
                    <a:pt x="277" y="1233"/>
                  </a:cubicBezTo>
                  <a:cubicBezTo>
                    <a:pt x="340" y="1221"/>
                    <a:pt x="418" y="1193"/>
                    <a:pt x="497" y="1130"/>
                  </a:cubicBezTo>
                  <a:cubicBezTo>
                    <a:pt x="576" y="1051"/>
                    <a:pt x="642" y="944"/>
                    <a:pt x="695" y="828"/>
                  </a:cubicBezTo>
                  <a:cubicBezTo>
                    <a:pt x="761" y="696"/>
                    <a:pt x="827" y="538"/>
                    <a:pt x="944" y="381"/>
                  </a:cubicBezTo>
                  <a:cubicBezTo>
                    <a:pt x="1063" y="224"/>
                    <a:pt x="1220" y="120"/>
                    <a:pt x="1378" y="67"/>
                  </a:cubicBezTo>
                  <a:cubicBezTo>
                    <a:pt x="1535" y="0"/>
                    <a:pt x="1692" y="0"/>
                    <a:pt x="1783" y="13"/>
                  </a:cubicBezTo>
                  <a:cubicBezTo>
                    <a:pt x="1887" y="13"/>
                    <a:pt x="1941" y="41"/>
                    <a:pt x="1941" y="54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33"/>
            <p:cNvSpPr/>
            <p:nvPr/>
          </p:nvSpPr>
          <p:spPr>
            <a:xfrm>
              <a:off x="4447512" y="4294285"/>
              <a:ext cx="154837" cy="187178"/>
            </a:xfrm>
            <a:custGeom>
              <a:avLst/>
              <a:gdLst/>
              <a:ahLst/>
              <a:cxnLst/>
              <a:rect l="l" t="t" r="r" b="b"/>
              <a:pathLst>
                <a:path w="2322" h="2807" extrusionOk="0">
                  <a:moveTo>
                    <a:pt x="1454" y="1"/>
                  </a:moveTo>
                  <a:cubicBezTo>
                    <a:pt x="1015" y="1"/>
                    <a:pt x="524" y="428"/>
                    <a:pt x="278" y="1064"/>
                  </a:cubicBezTo>
                  <a:cubicBezTo>
                    <a:pt x="1" y="1822"/>
                    <a:pt x="158" y="2583"/>
                    <a:pt x="646" y="2766"/>
                  </a:cubicBezTo>
                  <a:cubicBezTo>
                    <a:pt x="718" y="2794"/>
                    <a:pt x="794" y="2807"/>
                    <a:pt x="871" y="2807"/>
                  </a:cubicBezTo>
                  <a:cubicBezTo>
                    <a:pt x="1307" y="2807"/>
                    <a:pt x="1789" y="2378"/>
                    <a:pt x="2033" y="1731"/>
                  </a:cubicBezTo>
                  <a:cubicBezTo>
                    <a:pt x="2322" y="986"/>
                    <a:pt x="2165" y="224"/>
                    <a:pt x="1680" y="42"/>
                  </a:cubicBezTo>
                  <a:cubicBezTo>
                    <a:pt x="1608" y="14"/>
                    <a:pt x="1532" y="1"/>
                    <a:pt x="1454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33"/>
            <p:cNvSpPr/>
            <p:nvPr/>
          </p:nvSpPr>
          <p:spPr>
            <a:xfrm>
              <a:off x="4483388" y="4298753"/>
              <a:ext cx="76218" cy="166973"/>
            </a:xfrm>
            <a:custGeom>
              <a:avLst/>
              <a:gdLst/>
              <a:ahLst/>
              <a:cxnLst/>
              <a:rect l="l" t="t" r="r" b="b"/>
              <a:pathLst>
                <a:path w="1143" h="2504" extrusionOk="0">
                  <a:moveTo>
                    <a:pt x="199" y="2491"/>
                  </a:moveTo>
                  <a:cubicBezTo>
                    <a:pt x="186" y="2504"/>
                    <a:pt x="145" y="2450"/>
                    <a:pt x="92" y="2347"/>
                  </a:cubicBezTo>
                  <a:cubicBezTo>
                    <a:pt x="42" y="2243"/>
                    <a:pt x="1" y="2085"/>
                    <a:pt x="13" y="1900"/>
                  </a:cubicBezTo>
                  <a:cubicBezTo>
                    <a:pt x="13" y="1796"/>
                    <a:pt x="42" y="1705"/>
                    <a:pt x="79" y="1598"/>
                  </a:cubicBezTo>
                  <a:cubicBezTo>
                    <a:pt x="92" y="1560"/>
                    <a:pt x="120" y="1507"/>
                    <a:pt x="170" y="1456"/>
                  </a:cubicBezTo>
                  <a:cubicBezTo>
                    <a:pt x="224" y="1403"/>
                    <a:pt x="277" y="1378"/>
                    <a:pt x="315" y="1349"/>
                  </a:cubicBezTo>
                  <a:cubicBezTo>
                    <a:pt x="369" y="1337"/>
                    <a:pt x="406" y="1324"/>
                    <a:pt x="435" y="1299"/>
                  </a:cubicBezTo>
                  <a:cubicBezTo>
                    <a:pt x="472" y="1271"/>
                    <a:pt x="513" y="1258"/>
                    <a:pt x="538" y="1233"/>
                  </a:cubicBezTo>
                  <a:cubicBezTo>
                    <a:pt x="605" y="1180"/>
                    <a:pt x="658" y="1126"/>
                    <a:pt x="708" y="1063"/>
                  </a:cubicBezTo>
                  <a:cubicBezTo>
                    <a:pt x="894" y="827"/>
                    <a:pt x="932" y="551"/>
                    <a:pt x="919" y="356"/>
                  </a:cubicBezTo>
                  <a:cubicBezTo>
                    <a:pt x="906" y="157"/>
                    <a:pt x="853" y="41"/>
                    <a:pt x="878" y="13"/>
                  </a:cubicBezTo>
                  <a:cubicBezTo>
                    <a:pt x="906" y="0"/>
                    <a:pt x="932" y="25"/>
                    <a:pt x="973" y="79"/>
                  </a:cubicBezTo>
                  <a:cubicBezTo>
                    <a:pt x="1010" y="120"/>
                    <a:pt x="1064" y="211"/>
                    <a:pt x="1089" y="315"/>
                  </a:cubicBezTo>
                  <a:cubicBezTo>
                    <a:pt x="1130" y="434"/>
                    <a:pt x="1142" y="576"/>
                    <a:pt x="1114" y="733"/>
                  </a:cubicBezTo>
                  <a:cubicBezTo>
                    <a:pt x="1089" y="890"/>
                    <a:pt x="1023" y="1063"/>
                    <a:pt x="906" y="1221"/>
                  </a:cubicBezTo>
                  <a:cubicBezTo>
                    <a:pt x="840" y="1283"/>
                    <a:pt x="774" y="1349"/>
                    <a:pt x="683" y="1416"/>
                  </a:cubicBezTo>
                  <a:cubicBezTo>
                    <a:pt x="642" y="1441"/>
                    <a:pt x="605" y="1469"/>
                    <a:pt x="551" y="1494"/>
                  </a:cubicBezTo>
                  <a:cubicBezTo>
                    <a:pt x="513" y="1519"/>
                    <a:pt x="447" y="1548"/>
                    <a:pt x="406" y="1560"/>
                  </a:cubicBezTo>
                  <a:cubicBezTo>
                    <a:pt x="369" y="1573"/>
                    <a:pt x="328" y="1585"/>
                    <a:pt x="315" y="1598"/>
                  </a:cubicBezTo>
                  <a:cubicBezTo>
                    <a:pt x="290" y="1626"/>
                    <a:pt x="265" y="1651"/>
                    <a:pt x="249" y="1677"/>
                  </a:cubicBezTo>
                  <a:cubicBezTo>
                    <a:pt x="211" y="1755"/>
                    <a:pt x="186" y="1834"/>
                    <a:pt x="170" y="1912"/>
                  </a:cubicBezTo>
                  <a:cubicBezTo>
                    <a:pt x="133" y="2070"/>
                    <a:pt x="145" y="2214"/>
                    <a:pt x="170" y="2321"/>
                  </a:cubicBezTo>
                  <a:cubicBezTo>
                    <a:pt x="186" y="2425"/>
                    <a:pt x="211" y="2491"/>
                    <a:pt x="199" y="2491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33"/>
            <p:cNvSpPr/>
            <p:nvPr/>
          </p:nvSpPr>
          <p:spPr>
            <a:xfrm>
              <a:off x="4376828" y="4110639"/>
              <a:ext cx="145234" cy="145368"/>
            </a:xfrm>
            <a:custGeom>
              <a:avLst/>
              <a:gdLst/>
              <a:ahLst/>
              <a:cxnLst/>
              <a:rect l="l" t="t" r="r" b="b"/>
              <a:pathLst>
                <a:path w="2178" h="2180" extrusionOk="0">
                  <a:moveTo>
                    <a:pt x="818" y="1"/>
                  </a:moveTo>
                  <a:cubicBezTo>
                    <a:pt x="674" y="1"/>
                    <a:pt x="537" y="40"/>
                    <a:pt x="419" y="123"/>
                  </a:cubicBezTo>
                  <a:cubicBezTo>
                    <a:pt x="26" y="396"/>
                    <a:pt x="1" y="1054"/>
                    <a:pt x="381" y="1588"/>
                  </a:cubicBezTo>
                  <a:cubicBezTo>
                    <a:pt x="639" y="1959"/>
                    <a:pt x="1022" y="2180"/>
                    <a:pt x="1364" y="2180"/>
                  </a:cubicBezTo>
                  <a:cubicBezTo>
                    <a:pt x="1506" y="2180"/>
                    <a:pt x="1640" y="2141"/>
                    <a:pt x="1756" y="2060"/>
                  </a:cubicBezTo>
                  <a:cubicBezTo>
                    <a:pt x="2149" y="1786"/>
                    <a:pt x="2177" y="1132"/>
                    <a:pt x="1797" y="594"/>
                  </a:cubicBezTo>
                  <a:cubicBezTo>
                    <a:pt x="1539" y="217"/>
                    <a:pt x="1158" y="1"/>
                    <a:pt x="818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33"/>
            <p:cNvSpPr/>
            <p:nvPr/>
          </p:nvSpPr>
          <p:spPr>
            <a:xfrm>
              <a:off x="4407502" y="4125709"/>
              <a:ext cx="92555" cy="105758"/>
            </a:xfrm>
            <a:custGeom>
              <a:avLst/>
              <a:gdLst/>
              <a:ahLst/>
              <a:cxnLst/>
              <a:rect l="l" t="t" r="r" b="b"/>
              <a:pathLst>
                <a:path w="1388" h="1586" extrusionOk="0">
                  <a:moveTo>
                    <a:pt x="116" y="0"/>
                  </a:moveTo>
                  <a:cubicBezTo>
                    <a:pt x="129" y="0"/>
                    <a:pt x="129" y="54"/>
                    <a:pt x="129" y="145"/>
                  </a:cubicBezTo>
                  <a:cubicBezTo>
                    <a:pt x="129" y="224"/>
                    <a:pt x="129" y="340"/>
                    <a:pt x="170" y="460"/>
                  </a:cubicBezTo>
                  <a:cubicBezTo>
                    <a:pt x="208" y="576"/>
                    <a:pt x="302" y="683"/>
                    <a:pt x="406" y="733"/>
                  </a:cubicBezTo>
                  <a:cubicBezTo>
                    <a:pt x="444" y="762"/>
                    <a:pt x="497" y="762"/>
                    <a:pt x="576" y="762"/>
                  </a:cubicBezTo>
                  <a:cubicBezTo>
                    <a:pt x="642" y="774"/>
                    <a:pt x="720" y="774"/>
                    <a:pt x="799" y="787"/>
                  </a:cubicBezTo>
                  <a:cubicBezTo>
                    <a:pt x="944" y="828"/>
                    <a:pt x="1073" y="906"/>
                    <a:pt x="1167" y="985"/>
                  </a:cubicBezTo>
                  <a:cubicBezTo>
                    <a:pt x="1217" y="1035"/>
                    <a:pt x="1258" y="1076"/>
                    <a:pt x="1296" y="1126"/>
                  </a:cubicBezTo>
                  <a:cubicBezTo>
                    <a:pt x="1324" y="1180"/>
                    <a:pt x="1349" y="1233"/>
                    <a:pt x="1362" y="1284"/>
                  </a:cubicBezTo>
                  <a:cubicBezTo>
                    <a:pt x="1387" y="1378"/>
                    <a:pt x="1375" y="1482"/>
                    <a:pt x="1337" y="1535"/>
                  </a:cubicBezTo>
                  <a:cubicBezTo>
                    <a:pt x="1296" y="1573"/>
                    <a:pt x="1258" y="1586"/>
                    <a:pt x="1246" y="1573"/>
                  </a:cubicBezTo>
                  <a:cubicBezTo>
                    <a:pt x="1230" y="1560"/>
                    <a:pt x="1230" y="1535"/>
                    <a:pt x="1230" y="1494"/>
                  </a:cubicBezTo>
                  <a:cubicBezTo>
                    <a:pt x="1230" y="1457"/>
                    <a:pt x="1230" y="1416"/>
                    <a:pt x="1192" y="1350"/>
                  </a:cubicBezTo>
                  <a:cubicBezTo>
                    <a:pt x="1167" y="1284"/>
                    <a:pt x="1101" y="1233"/>
                    <a:pt x="1022" y="1167"/>
                  </a:cubicBezTo>
                  <a:cubicBezTo>
                    <a:pt x="944" y="1114"/>
                    <a:pt x="852" y="1063"/>
                    <a:pt x="733" y="1035"/>
                  </a:cubicBezTo>
                  <a:cubicBezTo>
                    <a:pt x="679" y="1023"/>
                    <a:pt x="629" y="1010"/>
                    <a:pt x="550" y="997"/>
                  </a:cubicBezTo>
                  <a:cubicBezTo>
                    <a:pt x="510" y="997"/>
                    <a:pt x="472" y="997"/>
                    <a:pt x="431" y="985"/>
                  </a:cubicBezTo>
                  <a:cubicBezTo>
                    <a:pt x="381" y="969"/>
                    <a:pt x="340" y="957"/>
                    <a:pt x="302" y="931"/>
                  </a:cubicBezTo>
                  <a:cubicBezTo>
                    <a:pt x="129" y="828"/>
                    <a:pt x="38" y="655"/>
                    <a:pt x="25" y="497"/>
                  </a:cubicBezTo>
                  <a:cubicBezTo>
                    <a:pt x="0" y="340"/>
                    <a:pt x="25" y="211"/>
                    <a:pt x="50" y="132"/>
                  </a:cubicBezTo>
                  <a:cubicBezTo>
                    <a:pt x="79" y="41"/>
                    <a:pt x="104" y="0"/>
                    <a:pt x="116" y="0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33"/>
            <p:cNvSpPr/>
            <p:nvPr/>
          </p:nvSpPr>
          <p:spPr>
            <a:xfrm>
              <a:off x="5047197" y="4661178"/>
              <a:ext cx="221919" cy="121962"/>
            </a:xfrm>
            <a:custGeom>
              <a:avLst/>
              <a:gdLst/>
              <a:ahLst/>
              <a:cxnLst/>
              <a:rect l="l" t="t" r="r" b="b"/>
              <a:pathLst>
                <a:path w="3328" h="1829" extrusionOk="0">
                  <a:moveTo>
                    <a:pt x="2135" y="0"/>
                  </a:moveTo>
                  <a:cubicBezTo>
                    <a:pt x="1983" y="0"/>
                    <a:pt x="1821" y="6"/>
                    <a:pt x="1651" y="16"/>
                  </a:cubicBezTo>
                  <a:cubicBezTo>
                    <a:pt x="758" y="82"/>
                    <a:pt x="0" y="201"/>
                    <a:pt x="38" y="818"/>
                  </a:cubicBezTo>
                  <a:cubicBezTo>
                    <a:pt x="76" y="1398"/>
                    <a:pt x="756" y="1829"/>
                    <a:pt x="1585" y="1829"/>
                  </a:cubicBezTo>
                  <a:cubicBezTo>
                    <a:pt x="1633" y="1829"/>
                    <a:pt x="1681" y="1827"/>
                    <a:pt x="1730" y="1824"/>
                  </a:cubicBezTo>
                  <a:cubicBezTo>
                    <a:pt x="2633" y="1774"/>
                    <a:pt x="3328" y="1224"/>
                    <a:pt x="3290" y="620"/>
                  </a:cubicBezTo>
                  <a:cubicBezTo>
                    <a:pt x="3257" y="119"/>
                    <a:pt x="2792" y="0"/>
                    <a:pt x="2135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33"/>
            <p:cNvSpPr/>
            <p:nvPr/>
          </p:nvSpPr>
          <p:spPr>
            <a:xfrm>
              <a:off x="5065402" y="4685918"/>
              <a:ext cx="178376" cy="29807"/>
            </a:xfrm>
            <a:custGeom>
              <a:avLst/>
              <a:gdLst/>
              <a:ahLst/>
              <a:cxnLst/>
              <a:rect l="l" t="t" r="r" b="b"/>
              <a:pathLst>
                <a:path w="2675" h="447" extrusionOk="0">
                  <a:moveTo>
                    <a:pt x="13" y="158"/>
                  </a:moveTo>
                  <a:cubicBezTo>
                    <a:pt x="13" y="145"/>
                    <a:pt x="79" y="183"/>
                    <a:pt x="170" y="195"/>
                  </a:cubicBezTo>
                  <a:cubicBezTo>
                    <a:pt x="265" y="224"/>
                    <a:pt x="394" y="236"/>
                    <a:pt x="564" y="236"/>
                  </a:cubicBezTo>
                  <a:cubicBezTo>
                    <a:pt x="878" y="236"/>
                    <a:pt x="1259" y="211"/>
                    <a:pt x="1561" y="170"/>
                  </a:cubicBezTo>
                  <a:cubicBezTo>
                    <a:pt x="2165" y="104"/>
                    <a:pt x="2636" y="0"/>
                    <a:pt x="2662" y="79"/>
                  </a:cubicBezTo>
                  <a:cubicBezTo>
                    <a:pt x="2674" y="117"/>
                    <a:pt x="2570" y="183"/>
                    <a:pt x="2372" y="249"/>
                  </a:cubicBezTo>
                  <a:cubicBezTo>
                    <a:pt x="2190" y="315"/>
                    <a:pt x="1916" y="381"/>
                    <a:pt x="1586" y="419"/>
                  </a:cubicBezTo>
                  <a:cubicBezTo>
                    <a:pt x="1287" y="447"/>
                    <a:pt x="878" y="447"/>
                    <a:pt x="551" y="393"/>
                  </a:cubicBezTo>
                  <a:cubicBezTo>
                    <a:pt x="381" y="368"/>
                    <a:pt x="237" y="327"/>
                    <a:pt x="145" y="274"/>
                  </a:cubicBezTo>
                  <a:cubicBezTo>
                    <a:pt x="42" y="224"/>
                    <a:pt x="1" y="170"/>
                    <a:pt x="13" y="158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33"/>
            <p:cNvSpPr/>
            <p:nvPr/>
          </p:nvSpPr>
          <p:spPr>
            <a:xfrm>
              <a:off x="4916897" y="4816284"/>
              <a:ext cx="153837" cy="176242"/>
            </a:xfrm>
            <a:custGeom>
              <a:avLst/>
              <a:gdLst/>
              <a:ahLst/>
              <a:cxnLst/>
              <a:rect l="l" t="t" r="r" b="b"/>
              <a:pathLst>
                <a:path w="2307" h="2643" extrusionOk="0">
                  <a:moveTo>
                    <a:pt x="955" y="0"/>
                  </a:moveTo>
                  <a:cubicBezTo>
                    <a:pt x="880" y="0"/>
                    <a:pt x="806" y="12"/>
                    <a:pt x="734" y="36"/>
                  </a:cubicBezTo>
                  <a:cubicBezTo>
                    <a:pt x="224" y="206"/>
                    <a:pt x="1" y="914"/>
                    <a:pt x="237" y="1621"/>
                  </a:cubicBezTo>
                  <a:cubicBezTo>
                    <a:pt x="438" y="2238"/>
                    <a:pt x="907" y="2643"/>
                    <a:pt x="1357" y="2643"/>
                  </a:cubicBezTo>
                  <a:cubicBezTo>
                    <a:pt x="1434" y="2643"/>
                    <a:pt x="1511" y="2631"/>
                    <a:pt x="1586" y="2606"/>
                  </a:cubicBezTo>
                  <a:cubicBezTo>
                    <a:pt x="2083" y="2436"/>
                    <a:pt x="2306" y="1728"/>
                    <a:pt x="2070" y="1021"/>
                  </a:cubicBezTo>
                  <a:cubicBezTo>
                    <a:pt x="1879" y="415"/>
                    <a:pt x="1402" y="0"/>
                    <a:pt x="955" y="0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33"/>
            <p:cNvSpPr/>
            <p:nvPr/>
          </p:nvSpPr>
          <p:spPr>
            <a:xfrm>
              <a:off x="4582213" y="4167453"/>
              <a:ext cx="221919" cy="121962"/>
            </a:xfrm>
            <a:custGeom>
              <a:avLst/>
              <a:gdLst/>
              <a:ahLst/>
              <a:cxnLst/>
              <a:rect l="l" t="t" r="r" b="b"/>
              <a:pathLst>
                <a:path w="3328" h="1829" extrusionOk="0">
                  <a:moveTo>
                    <a:pt x="2144" y="0"/>
                  </a:moveTo>
                  <a:cubicBezTo>
                    <a:pt x="1993" y="0"/>
                    <a:pt x="1831" y="7"/>
                    <a:pt x="1664" y="16"/>
                  </a:cubicBezTo>
                  <a:cubicBezTo>
                    <a:pt x="761" y="82"/>
                    <a:pt x="0" y="202"/>
                    <a:pt x="41" y="815"/>
                  </a:cubicBezTo>
                  <a:cubicBezTo>
                    <a:pt x="77" y="1398"/>
                    <a:pt x="759" y="1829"/>
                    <a:pt x="1586" y="1829"/>
                  </a:cubicBezTo>
                  <a:cubicBezTo>
                    <a:pt x="1633" y="1829"/>
                    <a:pt x="1681" y="1827"/>
                    <a:pt x="1730" y="1825"/>
                  </a:cubicBezTo>
                  <a:cubicBezTo>
                    <a:pt x="2636" y="1774"/>
                    <a:pt x="3328" y="1224"/>
                    <a:pt x="3290" y="620"/>
                  </a:cubicBezTo>
                  <a:cubicBezTo>
                    <a:pt x="3270" y="119"/>
                    <a:pt x="2799" y="0"/>
                    <a:pt x="2144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33"/>
            <p:cNvSpPr/>
            <p:nvPr/>
          </p:nvSpPr>
          <p:spPr>
            <a:xfrm>
              <a:off x="4600618" y="4192193"/>
              <a:ext cx="178376" cy="29607"/>
            </a:xfrm>
            <a:custGeom>
              <a:avLst/>
              <a:gdLst/>
              <a:ahLst/>
              <a:cxnLst/>
              <a:rect l="l" t="t" r="r" b="b"/>
              <a:pathLst>
                <a:path w="2675" h="444" extrusionOk="0">
                  <a:moveTo>
                    <a:pt x="13" y="158"/>
                  </a:moveTo>
                  <a:cubicBezTo>
                    <a:pt x="26" y="145"/>
                    <a:pt x="79" y="183"/>
                    <a:pt x="171" y="195"/>
                  </a:cubicBezTo>
                  <a:cubicBezTo>
                    <a:pt x="262" y="224"/>
                    <a:pt x="407" y="236"/>
                    <a:pt x="564" y="236"/>
                  </a:cubicBezTo>
                  <a:cubicBezTo>
                    <a:pt x="878" y="236"/>
                    <a:pt x="1271" y="208"/>
                    <a:pt x="1558" y="170"/>
                  </a:cubicBezTo>
                  <a:cubicBezTo>
                    <a:pt x="2162" y="104"/>
                    <a:pt x="2646" y="0"/>
                    <a:pt x="2674" y="79"/>
                  </a:cubicBezTo>
                  <a:cubicBezTo>
                    <a:pt x="2674" y="117"/>
                    <a:pt x="2567" y="183"/>
                    <a:pt x="2385" y="249"/>
                  </a:cubicBezTo>
                  <a:cubicBezTo>
                    <a:pt x="2187" y="315"/>
                    <a:pt x="1913" y="381"/>
                    <a:pt x="1599" y="419"/>
                  </a:cubicBezTo>
                  <a:cubicBezTo>
                    <a:pt x="1284" y="444"/>
                    <a:pt x="878" y="444"/>
                    <a:pt x="551" y="394"/>
                  </a:cubicBezTo>
                  <a:cubicBezTo>
                    <a:pt x="394" y="365"/>
                    <a:pt x="237" y="328"/>
                    <a:pt x="142" y="274"/>
                  </a:cubicBezTo>
                  <a:cubicBezTo>
                    <a:pt x="51" y="224"/>
                    <a:pt x="1" y="170"/>
                    <a:pt x="13" y="158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33"/>
            <p:cNvSpPr/>
            <p:nvPr/>
          </p:nvSpPr>
          <p:spPr>
            <a:xfrm>
              <a:off x="4660833" y="4575823"/>
              <a:ext cx="178309" cy="183510"/>
            </a:xfrm>
            <a:custGeom>
              <a:avLst/>
              <a:gdLst/>
              <a:ahLst/>
              <a:cxnLst/>
              <a:rect l="l" t="t" r="r" b="b"/>
              <a:pathLst>
                <a:path w="2674" h="2752" extrusionOk="0">
                  <a:moveTo>
                    <a:pt x="1648" y="0"/>
                  </a:moveTo>
                  <a:cubicBezTo>
                    <a:pt x="1202" y="0"/>
                    <a:pt x="703" y="315"/>
                    <a:pt x="406" y="840"/>
                  </a:cubicBezTo>
                  <a:cubicBezTo>
                    <a:pt x="1" y="1547"/>
                    <a:pt x="104" y="2346"/>
                    <a:pt x="617" y="2648"/>
                  </a:cubicBezTo>
                  <a:cubicBezTo>
                    <a:pt x="742" y="2719"/>
                    <a:pt x="881" y="2752"/>
                    <a:pt x="1026" y="2752"/>
                  </a:cubicBezTo>
                  <a:cubicBezTo>
                    <a:pt x="1472" y="2752"/>
                    <a:pt x="1972" y="2437"/>
                    <a:pt x="2268" y="1912"/>
                  </a:cubicBezTo>
                  <a:cubicBezTo>
                    <a:pt x="2674" y="1205"/>
                    <a:pt x="2570" y="406"/>
                    <a:pt x="2057" y="104"/>
                  </a:cubicBezTo>
                  <a:cubicBezTo>
                    <a:pt x="1932" y="34"/>
                    <a:pt x="1793" y="0"/>
                    <a:pt x="1648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1624;p33"/>
            <p:cNvSpPr/>
            <p:nvPr/>
          </p:nvSpPr>
          <p:spPr>
            <a:xfrm>
              <a:off x="4709712" y="4605564"/>
              <a:ext cx="83953" cy="133698"/>
            </a:xfrm>
            <a:custGeom>
              <a:avLst/>
              <a:gdLst/>
              <a:ahLst/>
              <a:cxnLst/>
              <a:rect l="l" t="t" r="r" b="b"/>
              <a:pathLst>
                <a:path w="1259" h="2005" extrusionOk="0">
                  <a:moveTo>
                    <a:pt x="0" y="1992"/>
                  </a:moveTo>
                  <a:cubicBezTo>
                    <a:pt x="0" y="1979"/>
                    <a:pt x="54" y="1951"/>
                    <a:pt x="132" y="1900"/>
                  </a:cubicBezTo>
                  <a:cubicBezTo>
                    <a:pt x="198" y="1847"/>
                    <a:pt x="302" y="1756"/>
                    <a:pt x="381" y="1636"/>
                  </a:cubicBezTo>
                  <a:cubicBezTo>
                    <a:pt x="460" y="1520"/>
                    <a:pt x="526" y="1375"/>
                    <a:pt x="538" y="1230"/>
                  </a:cubicBezTo>
                  <a:cubicBezTo>
                    <a:pt x="566" y="1073"/>
                    <a:pt x="538" y="916"/>
                    <a:pt x="538" y="771"/>
                  </a:cubicBezTo>
                  <a:cubicBezTo>
                    <a:pt x="538" y="614"/>
                    <a:pt x="551" y="457"/>
                    <a:pt x="617" y="315"/>
                  </a:cubicBezTo>
                  <a:cubicBezTo>
                    <a:pt x="658" y="249"/>
                    <a:pt x="695" y="183"/>
                    <a:pt x="749" y="130"/>
                  </a:cubicBezTo>
                  <a:cubicBezTo>
                    <a:pt x="802" y="92"/>
                    <a:pt x="865" y="51"/>
                    <a:pt x="919" y="38"/>
                  </a:cubicBezTo>
                  <a:cubicBezTo>
                    <a:pt x="1038" y="1"/>
                    <a:pt x="1129" y="26"/>
                    <a:pt x="1196" y="51"/>
                  </a:cubicBezTo>
                  <a:cubicBezTo>
                    <a:pt x="1246" y="92"/>
                    <a:pt x="1258" y="130"/>
                    <a:pt x="1246" y="142"/>
                  </a:cubicBezTo>
                  <a:cubicBezTo>
                    <a:pt x="1221" y="170"/>
                    <a:pt x="1129" y="130"/>
                    <a:pt x="997" y="208"/>
                  </a:cubicBezTo>
                  <a:cubicBezTo>
                    <a:pt x="931" y="249"/>
                    <a:pt x="865" y="299"/>
                    <a:pt x="840" y="406"/>
                  </a:cubicBezTo>
                  <a:cubicBezTo>
                    <a:pt x="802" y="498"/>
                    <a:pt x="787" y="614"/>
                    <a:pt x="787" y="759"/>
                  </a:cubicBezTo>
                  <a:cubicBezTo>
                    <a:pt x="787" y="903"/>
                    <a:pt x="802" y="1073"/>
                    <a:pt x="761" y="1259"/>
                  </a:cubicBezTo>
                  <a:cubicBezTo>
                    <a:pt x="724" y="1454"/>
                    <a:pt x="617" y="1624"/>
                    <a:pt x="500" y="1743"/>
                  </a:cubicBezTo>
                  <a:cubicBezTo>
                    <a:pt x="393" y="1859"/>
                    <a:pt x="265" y="1926"/>
                    <a:pt x="158" y="1966"/>
                  </a:cubicBezTo>
                  <a:cubicBezTo>
                    <a:pt x="66" y="2004"/>
                    <a:pt x="0" y="2004"/>
                    <a:pt x="0" y="1992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33"/>
            <p:cNvSpPr/>
            <p:nvPr/>
          </p:nvSpPr>
          <p:spPr>
            <a:xfrm>
              <a:off x="4889024" y="4296353"/>
              <a:ext cx="181710" cy="176842"/>
            </a:xfrm>
            <a:custGeom>
              <a:avLst/>
              <a:gdLst/>
              <a:ahLst/>
              <a:cxnLst/>
              <a:rect l="l" t="t" r="r" b="b"/>
              <a:pathLst>
                <a:path w="2725" h="2652" extrusionOk="0">
                  <a:moveTo>
                    <a:pt x="1008" y="0"/>
                  </a:moveTo>
                  <a:cubicBezTo>
                    <a:pt x="805" y="0"/>
                    <a:pt x="613" y="59"/>
                    <a:pt x="457" y="181"/>
                  </a:cubicBezTo>
                  <a:cubicBezTo>
                    <a:pt x="1" y="533"/>
                    <a:pt x="13" y="1348"/>
                    <a:pt x="510" y="1989"/>
                  </a:cubicBezTo>
                  <a:cubicBezTo>
                    <a:pt x="844" y="2412"/>
                    <a:pt x="1303" y="2652"/>
                    <a:pt x="1711" y="2652"/>
                  </a:cubicBezTo>
                  <a:cubicBezTo>
                    <a:pt x="1910" y="2652"/>
                    <a:pt x="2098" y="2594"/>
                    <a:pt x="2252" y="2474"/>
                  </a:cubicBezTo>
                  <a:cubicBezTo>
                    <a:pt x="2724" y="2106"/>
                    <a:pt x="2699" y="1294"/>
                    <a:pt x="2202" y="665"/>
                  </a:cubicBezTo>
                  <a:cubicBezTo>
                    <a:pt x="1877" y="237"/>
                    <a:pt x="1418" y="0"/>
                    <a:pt x="1008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33"/>
            <p:cNvSpPr/>
            <p:nvPr/>
          </p:nvSpPr>
          <p:spPr>
            <a:xfrm>
              <a:off x="4932635" y="4324093"/>
              <a:ext cx="99690" cy="125096"/>
            </a:xfrm>
            <a:custGeom>
              <a:avLst/>
              <a:gdLst/>
              <a:ahLst/>
              <a:cxnLst/>
              <a:rect l="l" t="t" r="r" b="b"/>
              <a:pathLst>
                <a:path w="1495" h="1876" extrusionOk="0">
                  <a:moveTo>
                    <a:pt x="1454" y="1875"/>
                  </a:moveTo>
                  <a:cubicBezTo>
                    <a:pt x="1441" y="1875"/>
                    <a:pt x="1441" y="1809"/>
                    <a:pt x="1416" y="1718"/>
                  </a:cubicBezTo>
                  <a:cubicBezTo>
                    <a:pt x="1391" y="1627"/>
                    <a:pt x="1350" y="1507"/>
                    <a:pt x="1271" y="1391"/>
                  </a:cubicBezTo>
                  <a:cubicBezTo>
                    <a:pt x="1193" y="1271"/>
                    <a:pt x="1089" y="1155"/>
                    <a:pt x="957" y="1076"/>
                  </a:cubicBezTo>
                  <a:cubicBezTo>
                    <a:pt x="825" y="1010"/>
                    <a:pt x="668" y="957"/>
                    <a:pt x="526" y="903"/>
                  </a:cubicBezTo>
                  <a:cubicBezTo>
                    <a:pt x="381" y="853"/>
                    <a:pt x="249" y="774"/>
                    <a:pt x="145" y="655"/>
                  </a:cubicBezTo>
                  <a:cubicBezTo>
                    <a:pt x="92" y="605"/>
                    <a:pt x="54" y="539"/>
                    <a:pt x="26" y="473"/>
                  </a:cubicBezTo>
                  <a:cubicBezTo>
                    <a:pt x="1" y="406"/>
                    <a:pt x="1" y="340"/>
                    <a:pt x="1" y="274"/>
                  </a:cubicBezTo>
                  <a:cubicBezTo>
                    <a:pt x="13" y="158"/>
                    <a:pt x="67" y="79"/>
                    <a:pt x="117" y="39"/>
                  </a:cubicBezTo>
                  <a:cubicBezTo>
                    <a:pt x="171" y="1"/>
                    <a:pt x="211" y="1"/>
                    <a:pt x="224" y="13"/>
                  </a:cubicBezTo>
                  <a:cubicBezTo>
                    <a:pt x="249" y="39"/>
                    <a:pt x="158" y="117"/>
                    <a:pt x="183" y="274"/>
                  </a:cubicBezTo>
                  <a:cubicBezTo>
                    <a:pt x="196" y="353"/>
                    <a:pt x="224" y="419"/>
                    <a:pt x="303" y="498"/>
                  </a:cubicBezTo>
                  <a:cubicBezTo>
                    <a:pt x="381" y="564"/>
                    <a:pt x="485" y="630"/>
                    <a:pt x="617" y="683"/>
                  </a:cubicBezTo>
                  <a:cubicBezTo>
                    <a:pt x="746" y="734"/>
                    <a:pt x="919" y="787"/>
                    <a:pt x="1076" y="891"/>
                  </a:cubicBezTo>
                  <a:cubicBezTo>
                    <a:pt x="1234" y="998"/>
                    <a:pt x="1350" y="1155"/>
                    <a:pt x="1416" y="1312"/>
                  </a:cubicBezTo>
                  <a:cubicBezTo>
                    <a:pt x="1482" y="1470"/>
                    <a:pt x="1495" y="1611"/>
                    <a:pt x="1495" y="1718"/>
                  </a:cubicBezTo>
                  <a:cubicBezTo>
                    <a:pt x="1495" y="1809"/>
                    <a:pt x="1470" y="1875"/>
                    <a:pt x="1454" y="1875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1627;p33"/>
            <p:cNvSpPr/>
            <p:nvPr/>
          </p:nvSpPr>
          <p:spPr>
            <a:xfrm>
              <a:off x="4758791" y="4724261"/>
              <a:ext cx="229921" cy="157037"/>
            </a:xfrm>
            <a:custGeom>
              <a:avLst/>
              <a:gdLst/>
              <a:ahLst/>
              <a:cxnLst/>
              <a:rect l="l" t="t" r="r" b="b"/>
              <a:pathLst>
                <a:path w="3448" h="2355" extrusionOk="0">
                  <a:moveTo>
                    <a:pt x="2202" y="0"/>
                  </a:moveTo>
                  <a:cubicBezTo>
                    <a:pt x="1879" y="0"/>
                    <a:pt x="1518" y="95"/>
                    <a:pt x="1180" y="290"/>
                  </a:cubicBezTo>
                  <a:cubicBezTo>
                    <a:pt x="393" y="737"/>
                    <a:pt x="0" y="1523"/>
                    <a:pt x="302" y="2058"/>
                  </a:cubicBezTo>
                  <a:cubicBezTo>
                    <a:pt x="419" y="2269"/>
                    <a:pt x="589" y="2355"/>
                    <a:pt x="800" y="2355"/>
                  </a:cubicBezTo>
                  <a:cubicBezTo>
                    <a:pt x="1128" y="2355"/>
                    <a:pt x="1554" y="2147"/>
                    <a:pt x="2032" y="1875"/>
                  </a:cubicBezTo>
                  <a:cubicBezTo>
                    <a:pt x="2818" y="1429"/>
                    <a:pt x="3447" y="985"/>
                    <a:pt x="3146" y="460"/>
                  </a:cubicBezTo>
                  <a:cubicBezTo>
                    <a:pt x="2976" y="157"/>
                    <a:pt x="2619" y="0"/>
                    <a:pt x="2202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33"/>
            <p:cNvSpPr/>
            <p:nvPr/>
          </p:nvSpPr>
          <p:spPr>
            <a:xfrm>
              <a:off x="4803269" y="4775007"/>
              <a:ext cx="158171" cy="90088"/>
            </a:xfrm>
            <a:custGeom>
              <a:avLst/>
              <a:gdLst/>
              <a:ahLst/>
              <a:cxnLst/>
              <a:rect l="l" t="t" r="r" b="b"/>
              <a:pathLst>
                <a:path w="2372" h="1351" extrusionOk="0">
                  <a:moveTo>
                    <a:pt x="2372" y="54"/>
                  </a:moveTo>
                  <a:cubicBezTo>
                    <a:pt x="2372" y="67"/>
                    <a:pt x="2309" y="67"/>
                    <a:pt x="2214" y="92"/>
                  </a:cubicBezTo>
                  <a:cubicBezTo>
                    <a:pt x="2123" y="105"/>
                    <a:pt x="1994" y="158"/>
                    <a:pt x="1850" y="237"/>
                  </a:cubicBezTo>
                  <a:cubicBezTo>
                    <a:pt x="1560" y="369"/>
                    <a:pt x="1220" y="564"/>
                    <a:pt x="972" y="721"/>
                  </a:cubicBezTo>
                  <a:cubicBezTo>
                    <a:pt x="459" y="1048"/>
                    <a:pt x="79" y="1350"/>
                    <a:pt x="28" y="1284"/>
                  </a:cubicBezTo>
                  <a:cubicBezTo>
                    <a:pt x="0" y="1259"/>
                    <a:pt x="66" y="1155"/>
                    <a:pt x="211" y="1011"/>
                  </a:cubicBezTo>
                  <a:cubicBezTo>
                    <a:pt x="356" y="866"/>
                    <a:pt x="563" y="696"/>
                    <a:pt x="840" y="526"/>
                  </a:cubicBezTo>
                  <a:cubicBezTo>
                    <a:pt x="1101" y="353"/>
                    <a:pt x="1482" y="183"/>
                    <a:pt x="1783" y="92"/>
                  </a:cubicBezTo>
                  <a:cubicBezTo>
                    <a:pt x="1941" y="39"/>
                    <a:pt x="2098" y="1"/>
                    <a:pt x="2202" y="14"/>
                  </a:cubicBezTo>
                  <a:cubicBezTo>
                    <a:pt x="2321" y="14"/>
                    <a:pt x="2372" y="54"/>
                    <a:pt x="2372" y="54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33"/>
            <p:cNvSpPr/>
            <p:nvPr/>
          </p:nvSpPr>
          <p:spPr>
            <a:xfrm>
              <a:off x="4847080" y="4481599"/>
              <a:ext cx="177309" cy="157637"/>
            </a:xfrm>
            <a:custGeom>
              <a:avLst/>
              <a:gdLst/>
              <a:ahLst/>
              <a:cxnLst/>
              <a:rect l="l" t="t" r="r" b="b"/>
              <a:pathLst>
                <a:path w="2659" h="2364" extrusionOk="0">
                  <a:moveTo>
                    <a:pt x="948" y="0"/>
                  </a:moveTo>
                  <a:cubicBezTo>
                    <a:pt x="728" y="0"/>
                    <a:pt x="528" y="68"/>
                    <a:pt x="378" y="208"/>
                  </a:cubicBezTo>
                  <a:cubicBezTo>
                    <a:pt x="0" y="586"/>
                    <a:pt x="117" y="1322"/>
                    <a:pt x="630" y="1860"/>
                  </a:cubicBezTo>
                  <a:cubicBezTo>
                    <a:pt x="949" y="2187"/>
                    <a:pt x="1350" y="2364"/>
                    <a:pt x="1702" y="2364"/>
                  </a:cubicBezTo>
                  <a:cubicBezTo>
                    <a:pt x="1925" y="2364"/>
                    <a:pt x="2129" y="2293"/>
                    <a:pt x="2281" y="2146"/>
                  </a:cubicBezTo>
                  <a:cubicBezTo>
                    <a:pt x="2658" y="1781"/>
                    <a:pt x="2542" y="1032"/>
                    <a:pt x="2029" y="507"/>
                  </a:cubicBezTo>
                  <a:cubicBezTo>
                    <a:pt x="1707" y="177"/>
                    <a:pt x="1302" y="0"/>
                    <a:pt x="948" y="0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33"/>
            <p:cNvSpPr/>
            <p:nvPr/>
          </p:nvSpPr>
          <p:spPr>
            <a:xfrm>
              <a:off x="4629358" y="4338030"/>
              <a:ext cx="229921" cy="157104"/>
            </a:xfrm>
            <a:custGeom>
              <a:avLst/>
              <a:gdLst/>
              <a:ahLst/>
              <a:cxnLst/>
              <a:rect l="l" t="t" r="r" b="b"/>
              <a:pathLst>
                <a:path w="3448" h="2356" extrusionOk="0">
                  <a:moveTo>
                    <a:pt x="2202" y="1"/>
                  </a:moveTo>
                  <a:cubicBezTo>
                    <a:pt x="1878" y="1"/>
                    <a:pt x="1518" y="95"/>
                    <a:pt x="1180" y="289"/>
                  </a:cubicBezTo>
                  <a:cubicBezTo>
                    <a:pt x="394" y="735"/>
                    <a:pt x="1" y="1522"/>
                    <a:pt x="303" y="2059"/>
                  </a:cubicBezTo>
                  <a:cubicBezTo>
                    <a:pt x="421" y="2269"/>
                    <a:pt x="590" y="2355"/>
                    <a:pt x="800" y="2355"/>
                  </a:cubicBezTo>
                  <a:cubicBezTo>
                    <a:pt x="1128" y="2355"/>
                    <a:pt x="1553" y="2146"/>
                    <a:pt x="2033" y="1874"/>
                  </a:cubicBezTo>
                  <a:cubicBezTo>
                    <a:pt x="2819" y="1443"/>
                    <a:pt x="3448" y="996"/>
                    <a:pt x="3146" y="459"/>
                  </a:cubicBezTo>
                  <a:cubicBezTo>
                    <a:pt x="2976" y="157"/>
                    <a:pt x="2619" y="1"/>
                    <a:pt x="2202" y="1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33"/>
            <p:cNvSpPr/>
            <p:nvPr/>
          </p:nvSpPr>
          <p:spPr>
            <a:xfrm>
              <a:off x="4672969" y="4389576"/>
              <a:ext cx="159304" cy="89155"/>
            </a:xfrm>
            <a:custGeom>
              <a:avLst/>
              <a:gdLst/>
              <a:ahLst/>
              <a:cxnLst/>
              <a:rect l="l" t="t" r="r" b="b"/>
              <a:pathLst>
                <a:path w="2389" h="1337" extrusionOk="0">
                  <a:moveTo>
                    <a:pt x="2388" y="54"/>
                  </a:moveTo>
                  <a:cubicBezTo>
                    <a:pt x="2388" y="66"/>
                    <a:pt x="2322" y="66"/>
                    <a:pt x="2231" y="79"/>
                  </a:cubicBezTo>
                  <a:cubicBezTo>
                    <a:pt x="2124" y="107"/>
                    <a:pt x="2008" y="157"/>
                    <a:pt x="1863" y="223"/>
                  </a:cubicBezTo>
                  <a:cubicBezTo>
                    <a:pt x="1574" y="355"/>
                    <a:pt x="1234" y="550"/>
                    <a:pt x="985" y="723"/>
                  </a:cubicBezTo>
                  <a:cubicBezTo>
                    <a:pt x="473" y="1051"/>
                    <a:pt x="95" y="1337"/>
                    <a:pt x="29" y="1286"/>
                  </a:cubicBezTo>
                  <a:cubicBezTo>
                    <a:pt x="1" y="1258"/>
                    <a:pt x="80" y="1154"/>
                    <a:pt x="224" y="1010"/>
                  </a:cubicBezTo>
                  <a:cubicBezTo>
                    <a:pt x="369" y="865"/>
                    <a:pt x="580" y="683"/>
                    <a:pt x="853" y="513"/>
                  </a:cubicBezTo>
                  <a:cubicBezTo>
                    <a:pt x="1117" y="343"/>
                    <a:pt x="1482" y="173"/>
                    <a:pt x="1797" y="79"/>
                  </a:cubicBezTo>
                  <a:cubicBezTo>
                    <a:pt x="1954" y="28"/>
                    <a:pt x="2111" y="0"/>
                    <a:pt x="2218" y="0"/>
                  </a:cubicBezTo>
                  <a:cubicBezTo>
                    <a:pt x="2335" y="16"/>
                    <a:pt x="2388" y="41"/>
                    <a:pt x="2388" y="54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32" name="Google Shape;1632;p33"/>
          <p:cNvGrpSpPr/>
          <p:nvPr/>
        </p:nvGrpSpPr>
        <p:grpSpPr>
          <a:xfrm>
            <a:off x="3933422" y="4470463"/>
            <a:ext cx="1675228" cy="1003099"/>
            <a:chOff x="6784369" y="2225096"/>
            <a:chExt cx="1144047" cy="685036"/>
          </a:xfrm>
        </p:grpSpPr>
        <p:sp>
          <p:nvSpPr>
            <p:cNvPr id="1633" name="Google Shape;1633;p33"/>
            <p:cNvSpPr/>
            <p:nvPr/>
          </p:nvSpPr>
          <p:spPr>
            <a:xfrm>
              <a:off x="6855109" y="2378001"/>
              <a:ext cx="503386" cy="498185"/>
            </a:xfrm>
            <a:custGeom>
              <a:avLst/>
              <a:gdLst/>
              <a:ahLst/>
              <a:cxnLst/>
              <a:rect l="l" t="t" r="r" b="b"/>
              <a:pathLst>
                <a:path w="7549" h="7471" extrusionOk="0">
                  <a:moveTo>
                    <a:pt x="5215" y="2529"/>
                  </a:moveTo>
                  <a:cubicBezTo>
                    <a:pt x="4706" y="2765"/>
                    <a:pt x="4378" y="3158"/>
                    <a:pt x="4180" y="3460"/>
                  </a:cubicBezTo>
                  <a:cubicBezTo>
                    <a:pt x="4312" y="3146"/>
                    <a:pt x="4429" y="2686"/>
                    <a:pt x="4378" y="2149"/>
                  </a:cubicBezTo>
                  <a:cubicBezTo>
                    <a:pt x="4272" y="1151"/>
                    <a:pt x="3514" y="104"/>
                    <a:pt x="3435" y="0"/>
                  </a:cubicBezTo>
                  <a:lnTo>
                    <a:pt x="3435" y="0"/>
                  </a:lnTo>
                  <a:cubicBezTo>
                    <a:pt x="3435" y="0"/>
                    <a:pt x="2844" y="1246"/>
                    <a:pt x="2963" y="2306"/>
                  </a:cubicBezTo>
                  <a:cubicBezTo>
                    <a:pt x="3013" y="2856"/>
                    <a:pt x="3290" y="3290"/>
                    <a:pt x="3526" y="3576"/>
                  </a:cubicBezTo>
                  <a:cubicBezTo>
                    <a:pt x="3262" y="3353"/>
                    <a:pt x="2869" y="3092"/>
                    <a:pt x="2334" y="2988"/>
                  </a:cubicBezTo>
                  <a:cubicBezTo>
                    <a:pt x="1350" y="2778"/>
                    <a:pt x="117" y="3171"/>
                    <a:pt x="13" y="3212"/>
                  </a:cubicBezTo>
                  <a:lnTo>
                    <a:pt x="0" y="3212"/>
                  </a:lnTo>
                  <a:cubicBezTo>
                    <a:pt x="0" y="3212"/>
                    <a:pt x="1010" y="4155"/>
                    <a:pt x="2045" y="4375"/>
                  </a:cubicBezTo>
                  <a:cubicBezTo>
                    <a:pt x="2595" y="4495"/>
                    <a:pt x="3092" y="4363"/>
                    <a:pt x="3435" y="4234"/>
                  </a:cubicBezTo>
                  <a:cubicBezTo>
                    <a:pt x="3133" y="4404"/>
                    <a:pt x="2765" y="4706"/>
                    <a:pt x="2504" y="5177"/>
                  </a:cubicBezTo>
                  <a:cubicBezTo>
                    <a:pt x="1991" y="6055"/>
                    <a:pt x="1991" y="7338"/>
                    <a:pt x="1991" y="7458"/>
                  </a:cubicBezTo>
                  <a:lnTo>
                    <a:pt x="1991" y="7470"/>
                  </a:lnTo>
                  <a:cubicBezTo>
                    <a:pt x="1991" y="7470"/>
                    <a:pt x="3199" y="6800"/>
                    <a:pt x="3734" y="5885"/>
                  </a:cubicBezTo>
                  <a:cubicBezTo>
                    <a:pt x="4010" y="5398"/>
                    <a:pt x="4048" y="4888"/>
                    <a:pt x="4023" y="4520"/>
                  </a:cubicBezTo>
                  <a:cubicBezTo>
                    <a:pt x="4102" y="4863"/>
                    <a:pt x="4272" y="5294"/>
                    <a:pt x="4640" y="5699"/>
                  </a:cubicBezTo>
                  <a:cubicBezTo>
                    <a:pt x="5306" y="6448"/>
                    <a:pt x="6539" y="6854"/>
                    <a:pt x="6659" y="6892"/>
                  </a:cubicBezTo>
                  <a:lnTo>
                    <a:pt x="6659" y="6892"/>
                  </a:lnTo>
                  <a:cubicBezTo>
                    <a:pt x="6659" y="6892"/>
                    <a:pt x="6395" y="5530"/>
                    <a:pt x="5687" y="4743"/>
                  </a:cubicBezTo>
                  <a:cubicBezTo>
                    <a:pt x="5322" y="4325"/>
                    <a:pt x="4835" y="4139"/>
                    <a:pt x="4482" y="4048"/>
                  </a:cubicBezTo>
                  <a:cubicBezTo>
                    <a:pt x="4822" y="4077"/>
                    <a:pt x="5294" y="4048"/>
                    <a:pt x="5794" y="3825"/>
                  </a:cubicBezTo>
                  <a:cubicBezTo>
                    <a:pt x="6709" y="3419"/>
                    <a:pt x="7470" y="2372"/>
                    <a:pt x="7549" y="2281"/>
                  </a:cubicBezTo>
                  <a:lnTo>
                    <a:pt x="7549" y="2268"/>
                  </a:lnTo>
                  <a:cubicBezTo>
                    <a:pt x="7549" y="2268"/>
                    <a:pt x="6187" y="2095"/>
                    <a:pt x="5215" y="2529"/>
                  </a:cubicBezTo>
                  <a:close/>
                  <a:moveTo>
                    <a:pt x="3957" y="3970"/>
                  </a:moveTo>
                  <a:lnTo>
                    <a:pt x="3957" y="3982"/>
                  </a:lnTo>
                  <a:lnTo>
                    <a:pt x="3944" y="3982"/>
                  </a:lnTo>
                  <a:lnTo>
                    <a:pt x="3944" y="4061"/>
                  </a:lnTo>
                  <a:cubicBezTo>
                    <a:pt x="3944" y="4036"/>
                    <a:pt x="3944" y="4023"/>
                    <a:pt x="3932" y="4010"/>
                  </a:cubicBezTo>
                  <a:lnTo>
                    <a:pt x="3932" y="3998"/>
                  </a:lnTo>
                  <a:lnTo>
                    <a:pt x="3919" y="3998"/>
                  </a:lnTo>
                  <a:lnTo>
                    <a:pt x="3919" y="3982"/>
                  </a:lnTo>
                  <a:cubicBezTo>
                    <a:pt x="3919" y="3982"/>
                    <a:pt x="3891" y="3998"/>
                    <a:pt x="3853" y="4010"/>
                  </a:cubicBezTo>
                  <a:cubicBezTo>
                    <a:pt x="3866" y="4010"/>
                    <a:pt x="3878" y="3998"/>
                    <a:pt x="3878" y="3998"/>
                  </a:cubicBezTo>
                  <a:cubicBezTo>
                    <a:pt x="3891" y="3982"/>
                    <a:pt x="3907" y="3982"/>
                    <a:pt x="3907" y="3982"/>
                  </a:cubicBezTo>
                  <a:lnTo>
                    <a:pt x="3907" y="3970"/>
                  </a:lnTo>
                  <a:lnTo>
                    <a:pt x="3907" y="3970"/>
                  </a:lnTo>
                  <a:cubicBezTo>
                    <a:pt x="3907" y="3970"/>
                    <a:pt x="3891" y="3944"/>
                    <a:pt x="3866" y="3904"/>
                  </a:cubicBezTo>
                  <a:cubicBezTo>
                    <a:pt x="3878" y="3919"/>
                    <a:pt x="3878" y="3932"/>
                    <a:pt x="3891" y="3932"/>
                  </a:cubicBezTo>
                  <a:lnTo>
                    <a:pt x="3907" y="3944"/>
                  </a:lnTo>
                  <a:lnTo>
                    <a:pt x="3919" y="3944"/>
                  </a:lnTo>
                  <a:lnTo>
                    <a:pt x="3919" y="3944"/>
                  </a:lnTo>
                  <a:cubicBezTo>
                    <a:pt x="3919" y="3944"/>
                    <a:pt x="3932" y="3932"/>
                    <a:pt x="3957" y="3891"/>
                  </a:cubicBezTo>
                  <a:cubicBezTo>
                    <a:pt x="3957" y="3904"/>
                    <a:pt x="3957" y="3919"/>
                    <a:pt x="3944" y="3932"/>
                  </a:cubicBezTo>
                  <a:lnTo>
                    <a:pt x="3944" y="3944"/>
                  </a:lnTo>
                  <a:lnTo>
                    <a:pt x="3944" y="3944"/>
                  </a:lnTo>
                  <a:lnTo>
                    <a:pt x="3944" y="3957"/>
                  </a:lnTo>
                  <a:cubicBezTo>
                    <a:pt x="3944" y="3957"/>
                    <a:pt x="3970" y="3970"/>
                    <a:pt x="4023" y="3970"/>
                  </a:cubicBezTo>
                  <a:lnTo>
                    <a:pt x="3970" y="3970"/>
                  </a:ln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33"/>
            <p:cNvSpPr/>
            <p:nvPr/>
          </p:nvSpPr>
          <p:spPr>
            <a:xfrm>
              <a:off x="7349746" y="2225096"/>
              <a:ext cx="578671" cy="574070"/>
            </a:xfrm>
            <a:custGeom>
              <a:avLst/>
              <a:gdLst/>
              <a:ahLst/>
              <a:cxnLst/>
              <a:rect l="l" t="t" r="r" b="b"/>
              <a:pathLst>
                <a:path w="8678" h="8609" extrusionOk="0">
                  <a:moveTo>
                    <a:pt x="6004" y="3341"/>
                  </a:moveTo>
                  <a:cubicBezTo>
                    <a:pt x="5363" y="3444"/>
                    <a:pt x="4875" y="3787"/>
                    <a:pt x="4577" y="4074"/>
                  </a:cubicBezTo>
                  <a:cubicBezTo>
                    <a:pt x="4812" y="3759"/>
                    <a:pt x="5086" y="3287"/>
                    <a:pt x="5177" y="2674"/>
                  </a:cubicBezTo>
                  <a:cubicBezTo>
                    <a:pt x="5347" y="1520"/>
                    <a:pt x="4812" y="142"/>
                    <a:pt x="4759" y="13"/>
                  </a:cubicBezTo>
                  <a:lnTo>
                    <a:pt x="4759" y="0"/>
                  </a:lnTo>
                  <a:cubicBezTo>
                    <a:pt x="4759" y="0"/>
                    <a:pt x="3737" y="1218"/>
                    <a:pt x="3554" y="2422"/>
                  </a:cubicBezTo>
                  <a:cubicBezTo>
                    <a:pt x="3460" y="3067"/>
                    <a:pt x="3633" y="3617"/>
                    <a:pt x="3815" y="4011"/>
                  </a:cubicBezTo>
                  <a:cubicBezTo>
                    <a:pt x="3592" y="3680"/>
                    <a:pt x="3224" y="3275"/>
                    <a:pt x="2661" y="3001"/>
                  </a:cubicBezTo>
                  <a:cubicBezTo>
                    <a:pt x="1626" y="2476"/>
                    <a:pt x="145" y="2567"/>
                    <a:pt x="16" y="2567"/>
                  </a:cubicBezTo>
                  <a:lnTo>
                    <a:pt x="0" y="2567"/>
                  </a:lnTo>
                  <a:cubicBezTo>
                    <a:pt x="0" y="2567"/>
                    <a:pt x="840" y="3916"/>
                    <a:pt x="1928" y="4454"/>
                  </a:cubicBezTo>
                  <a:cubicBezTo>
                    <a:pt x="2504" y="4756"/>
                    <a:pt x="3095" y="4756"/>
                    <a:pt x="3513" y="4703"/>
                  </a:cubicBezTo>
                  <a:cubicBezTo>
                    <a:pt x="3133" y="4822"/>
                    <a:pt x="2636" y="5045"/>
                    <a:pt x="2202" y="5489"/>
                  </a:cubicBezTo>
                  <a:cubicBezTo>
                    <a:pt x="1390" y="6303"/>
                    <a:pt x="1010" y="7744"/>
                    <a:pt x="972" y="7876"/>
                  </a:cubicBezTo>
                  <a:lnTo>
                    <a:pt x="972" y="7889"/>
                  </a:lnTo>
                  <a:cubicBezTo>
                    <a:pt x="972" y="7889"/>
                    <a:pt x="2516" y="7496"/>
                    <a:pt x="3369" y="6631"/>
                  </a:cubicBezTo>
                  <a:cubicBezTo>
                    <a:pt x="3828" y="6171"/>
                    <a:pt x="4010" y="5621"/>
                    <a:pt x="4089" y="5203"/>
                  </a:cubicBezTo>
                  <a:cubicBezTo>
                    <a:pt x="4076" y="5596"/>
                    <a:pt x="4142" y="6146"/>
                    <a:pt x="4432" y="6697"/>
                  </a:cubicBezTo>
                  <a:cubicBezTo>
                    <a:pt x="4954" y="7719"/>
                    <a:pt x="6212" y="8530"/>
                    <a:pt x="6332" y="8596"/>
                  </a:cubicBezTo>
                  <a:lnTo>
                    <a:pt x="6332" y="8609"/>
                  </a:lnTo>
                  <a:cubicBezTo>
                    <a:pt x="6332" y="8609"/>
                    <a:pt x="6435" y="7024"/>
                    <a:pt x="5885" y="5936"/>
                  </a:cubicBezTo>
                  <a:cubicBezTo>
                    <a:pt x="5583" y="5373"/>
                    <a:pt x="5111" y="5017"/>
                    <a:pt x="4746" y="4810"/>
                  </a:cubicBezTo>
                  <a:cubicBezTo>
                    <a:pt x="5111" y="4938"/>
                    <a:pt x="5649" y="5058"/>
                    <a:pt x="6266" y="4954"/>
                  </a:cubicBezTo>
                  <a:cubicBezTo>
                    <a:pt x="7407" y="4769"/>
                    <a:pt x="8558" y="3825"/>
                    <a:pt x="8665" y="3734"/>
                  </a:cubicBezTo>
                  <a:lnTo>
                    <a:pt x="8678" y="3734"/>
                  </a:lnTo>
                  <a:cubicBezTo>
                    <a:pt x="8678" y="3734"/>
                    <a:pt x="7197" y="3146"/>
                    <a:pt x="6004" y="3341"/>
                  </a:cubicBezTo>
                  <a:close/>
                  <a:moveTo>
                    <a:pt x="4168" y="4574"/>
                  </a:moveTo>
                  <a:cubicBezTo>
                    <a:pt x="4168" y="4574"/>
                    <a:pt x="4155" y="4611"/>
                    <a:pt x="4142" y="4665"/>
                  </a:cubicBezTo>
                  <a:lnTo>
                    <a:pt x="4142" y="4611"/>
                  </a:lnTo>
                  <a:lnTo>
                    <a:pt x="4142" y="4586"/>
                  </a:lnTo>
                  <a:lnTo>
                    <a:pt x="4130" y="4586"/>
                  </a:lnTo>
                  <a:lnTo>
                    <a:pt x="4130" y="4586"/>
                  </a:lnTo>
                  <a:lnTo>
                    <a:pt x="4051" y="4586"/>
                  </a:lnTo>
                  <a:cubicBezTo>
                    <a:pt x="4064" y="4586"/>
                    <a:pt x="4076" y="4574"/>
                    <a:pt x="4089" y="4574"/>
                  </a:cubicBezTo>
                  <a:cubicBezTo>
                    <a:pt x="4105" y="4574"/>
                    <a:pt x="4117" y="4561"/>
                    <a:pt x="4117" y="4561"/>
                  </a:cubicBezTo>
                  <a:lnTo>
                    <a:pt x="4117" y="4561"/>
                  </a:lnTo>
                  <a:lnTo>
                    <a:pt x="4117" y="4561"/>
                  </a:lnTo>
                  <a:cubicBezTo>
                    <a:pt x="4117" y="4561"/>
                    <a:pt x="4117" y="4520"/>
                    <a:pt x="4089" y="4467"/>
                  </a:cubicBezTo>
                  <a:cubicBezTo>
                    <a:pt x="4105" y="4495"/>
                    <a:pt x="4105" y="4508"/>
                    <a:pt x="4117" y="4508"/>
                  </a:cubicBezTo>
                  <a:cubicBezTo>
                    <a:pt x="4130" y="4520"/>
                    <a:pt x="4130" y="4533"/>
                    <a:pt x="4130" y="4533"/>
                  </a:cubicBezTo>
                  <a:lnTo>
                    <a:pt x="4142" y="4533"/>
                  </a:lnTo>
                  <a:lnTo>
                    <a:pt x="4142" y="4533"/>
                  </a:lnTo>
                  <a:cubicBezTo>
                    <a:pt x="4142" y="4533"/>
                    <a:pt x="4168" y="4520"/>
                    <a:pt x="4209" y="4482"/>
                  </a:cubicBezTo>
                  <a:cubicBezTo>
                    <a:pt x="4196" y="4495"/>
                    <a:pt x="4196" y="4508"/>
                    <a:pt x="4183" y="4520"/>
                  </a:cubicBezTo>
                  <a:lnTo>
                    <a:pt x="4168" y="4533"/>
                  </a:lnTo>
                  <a:lnTo>
                    <a:pt x="4168" y="4545"/>
                  </a:lnTo>
                  <a:lnTo>
                    <a:pt x="4168" y="4545"/>
                  </a:lnTo>
                  <a:cubicBezTo>
                    <a:pt x="4168" y="4545"/>
                    <a:pt x="4196" y="4574"/>
                    <a:pt x="4246" y="4599"/>
                  </a:cubicBezTo>
                  <a:cubicBezTo>
                    <a:pt x="4221" y="4586"/>
                    <a:pt x="4209" y="4586"/>
                    <a:pt x="4196" y="4586"/>
                  </a:cubicBezTo>
                  <a:cubicBezTo>
                    <a:pt x="4183" y="4574"/>
                    <a:pt x="4168" y="4574"/>
                    <a:pt x="4168" y="4574"/>
                  </a:cubicBezTo>
                  <a:lnTo>
                    <a:pt x="4168" y="4586"/>
                  </a:ln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33"/>
            <p:cNvSpPr/>
            <p:nvPr/>
          </p:nvSpPr>
          <p:spPr>
            <a:xfrm>
              <a:off x="6917136" y="2677677"/>
              <a:ext cx="147968" cy="232455"/>
            </a:xfrm>
            <a:custGeom>
              <a:avLst/>
              <a:gdLst/>
              <a:ahLst/>
              <a:cxnLst/>
              <a:rect l="l" t="t" r="r" b="b"/>
              <a:pathLst>
                <a:path w="2219" h="3486" extrusionOk="0">
                  <a:moveTo>
                    <a:pt x="1929" y="1"/>
                  </a:moveTo>
                  <a:cubicBezTo>
                    <a:pt x="1929" y="1"/>
                    <a:pt x="1039" y="274"/>
                    <a:pt x="501" y="1180"/>
                  </a:cubicBezTo>
                  <a:cubicBezTo>
                    <a:pt x="1" y="2058"/>
                    <a:pt x="1" y="3357"/>
                    <a:pt x="1" y="3473"/>
                  </a:cubicBezTo>
                  <a:lnTo>
                    <a:pt x="1" y="3486"/>
                  </a:lnTo>
                  <a:cubicBezTo>
                    <a:pt x="1" y="3486"/>
                    <a:pt x="1209" y="2806"/>
                    <a:pt x="1731" y="1901"/>
                  </a:cubicBezTo>
                  <a:cubicBezTo>
                    <a:pt x="2218" y="1061"/>
                    <a:pt x="1982" y="183"/>
                    <a:pt x="1941" y="26"/>
                  </a:cubicBezTo>
                  <a:lnTo>
                    <a:pt x="1929" y="1"/>
                  </a:lnTo>
                  <a:close/>
                </a:path>
              </a:pathLst>
            </a:custGeom>
            <a:solidFill>
              <a:srgbClr val="A343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33"/>
            <p:cNvSpPr/>
            <p:nvPr/>
          </p:nvSpPr>
          <p:spPr>
            <a:xfrm>
              <a:off x="6932874" y="2677677"/>
              <a:ext cx="129497" cy="205382"/>
            </a:xfrm>
            <a:custGeom>
              <a:avLst/>
              <a:gdLst/>
              <a:ahLst/>
              <a:cxnLst/>
              <a:rect l="l" t="t" r="r" b="b"/>
              <a:pathLst>
                <a:path w="1942" h="3080" extrusionOk="0">
                  <a:moveTo>
                    <a:pt x="1705" y="1"/>
                  </a:moveTo>
                  <a:cubicBezTo>
                    <a:pt x="1705" y="1"/>
                    <a:pt x="919" y="249"/>
                    <a:pt x="447" y="1048"/>
                  </a:cubicBezTo>
                  <a:cubicBezTo>
                    <a:pt x="1" y="1822"/>
                    <a:pt x="1" y="2964"/>
                    <a:pt x="1" y="3067"/>
                  </a:cubicBezTo>
                  <a:lnTo>
                    <a:pt x="1" y="3080"/>
                  </a:lnTo>
                  <a:cubicBezTo>
                    <a:pt x="1" y="3080"/>
                    <a:pt x="1051" y="2476"/>
                    <a:pt x="1523" y="1677"/>
                  </a:cubicBezTo>
                  <a:cubicBezTo>
                    <a:pt x="1941" y="944"/>
                    <a:pt x="1746" y="171"/>
                    <a:pt x="1705" y="26"/>
                  </a:cubicBezTo>
                  <a:lnTo>
                    <a:pt x="1705" y="1"/>
                  </a:ln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33"/>
            <p:cNvSpPr/>
            <p:nvPr/>
          </p:nvSpPr>
          <p:spPr>
            <a:xfrm>
              <a:off x="6961014" y="2692614"/>
              <a:ext cx="85620" cy="139700"/>
            </a:xfrm>
            <a:custGeom>
              <a:avLst/>
              <a:gdLst/>
              <a:ahLst/>
              <a:cxnLst/>
              <a:rect l="l" t="t" r="r" b="b"/>
              <a:pathLst>
                <a:path w="1284" h="2095" extrusionOk="0">
                  <a:moveTo>
                    <a:pt x="1167" y="0"/>
                  </a:moveTo>
                  <a:cubicBezTo>
                    <a:pt x="1167" y="0"/>
                    <a:pt x="680" y="195"/>
                    <a:pt x="365" y="746"/>
                  </a:cubicBezTo>
                  <a:cubicBezTo>
                    <a:pt x="51" y="1271"/>
                    <a:pt x="0" y="2016"/>
                    <a:pt x="0" y="2095"/>
                  </a:cubicBezTo>
                  <a:cubicBezTo>
                    <a:pt x="0" y="2095"/>
                    <a:pt x="667" y="1664"/>
                    <a:pt x="982" y="1101"/>
                  </a:cubicBezTo>
                  <a:cubicBezTo>
                    <a:pt x="1283" y="601"/>
                    <a:pt x="1192" y="104"/>
                    <a:pt x="1180" y="13"/>
                  </a:cubicBezTo>
                  <a:lnTo>
                    <a:pt x="1167" y="0"/>
                  </a:ln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33"/>
            <p:cNvSpPr/>
            <p:nvPr/>
          </p:nvSpPr>
          <p:spPr>
            <a:xfrm>
              <a:off x="7046569" y="2676877"/>
              <a:ext cx="181910" cy="194046"/>
            </a:xfrm>
            <a:custGeom>
              <a:avLst/>
              <a:gdLst/>
              <a:ahLst/>
              <a:cxnLst/>
              <a:rect l="l" t="t" r="r" b="b"/>
              <a:pathLst>
                <a:path w="2728" h="2910" extrusionOk="0">
                  <a:moveTo>
                    <a:pt x="13" y="0"/>
                  </a:moveTo>
                  <a:cubicBezTo>
                    <a:pt x="13" y="0"/>
                    <a:pt x="0" y="944"/>
                    <a:pt x="696" y="1718"/>
                  </a:cubicBezTo>
                  <a:cubicBezTo>
                    <a:pt x="1378" y="2476"/>
                    <a:pt x="2608" y="2869"/>
                    <a:pt x="2715" y="2910"/>
                  </a:cubicBezTo>
                  <a:lnTo>
                    <a:pt x="2727" y="2910"/>
                  </a:lnTo>
                  <a:cubicBezTo>
                    <a:pt x="2727" y="2910"/>
                    <a:pt x="2463" y="1560"/>
                    <a:pt x="1755" y="774"/>
                  </a:cubicBezTo>
                  <a:cubicBezTo>
                    <a:pt x="1114" y="66"/>
                    <a:pt x="211" y="0"/>
                    <a:pt x="41" y="0"/>
                  </a:cubicBezTo>
                  <a:close/>
                </a:path>
              </a:pathLst>
            </a:custGeom>
            <a:solidFill>
              <a:srgbClr val="A343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33"/>
            <p:cNvSpPr/>
            <p:nvPr/>
          </p:nvSpPr>
          <p:spPr>
            <a:xfrm>
              <a:off x="7047436" y="2676877"/>
              <a:ext cx="160038" cy="171174"/>
            </a:xfrm>
            <a:custGeom>
              <a:avLst/>
              <a:gdLst/>
              <a:ahLst/>
              <a:cxnLst/>
              <a:rect l="l" t="t" r="r" b="b"/>
              <a:pathLst>
                <a:path w="2400" h="2567" extrusionOk="0">
                  <a:moveTo>
                    <a:pt x="0" y="0"/>
                  </a:moveTo>
                  <a:cubicBezTo>
                    <a:pt x="0" y="0"/>
                    <a:pt x="0" y="812"/>
                    <a:pt x="616" y="1507"/>
                  </a:cubicBezTo>
                  <a:cubicBezTo>
                    <a:pt x="1220" y="2174"/>
                    <a:pt x="2293" y="2529"/>
                    <a:pt x="2400" y="2567"/>
                  </a:cubicBezTo>
                  <a:cubicBezTo>
                    <a:pt x="2400" y="2567"/>
                    <a:pt x="2164" y="1375"/>
                    <a:pt x="1547" y="680"/>
                  </a:cubicBezTo>
                  <a:cubicBezTo>
                    <a:pt x="972" y="51"/>
                    <a:pt x="170" y="0"/>
                    <a:pt x="28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33"/>
            <p:cNvSpPr/>
            <p:nvPr/>
          </p:nvSpPr>
          <p:spPr>
            <a:xfrm>
              <a:off x="7058705" y="2688213"/>
              <a:ext cx="109359" cy="117094"/>
            </a:xfrm>
            <a:custGeom>
              <a:avLst/>
              <a:gdLst/>
              <a:ahLst/>
              <a:cxnLst/>
              <a:rect l="l" t="t" r="r" b="b"/>
              <a:pathLst>
                <a:path w="1640" h="1756" extrusionOk="0">
                  <a:moveTo>
                    <a:pt x="1" y="0"/>
                  </a:moveTo>
                  <a:cubicBezTo>
                    <a:pt x="1" y="0"/>
                    <a:pt x="42" y="525"/>
                    <a:pt x="473" y="997"/>
                  </a:cubicBezTo>
                  <a:cubicBezTo>
                    <a:pt x="882" y="1453"/>
                    <a:pt x="1573" y="1730"/>
                    <a:pt x="1640" y="1755"/>
                  </a:cubicBezTo>
                  <a:cubicBezTo>
                    <a:pt x="1640" y="1755"/>
                    <a:pt x="1432" y="981"/>
                    <a:pt x="1010" y="510"/>
                  </a:cubicBezTo>
                  <a:cubicBezTo>
                    <a:pt x="617" y="79"/>
                    <a:pt x="120" y="13"/>
                    <a:pt x="29" y="0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33"/>
            <p:cNvSpPr/>
            <p:nvPr/>
          </p:nvSpPr>
          <p:spPr>
            <a:xfrm>
              <a:off x="7047436" y="2560981"/>
              <a:ext cx="240390" cy="121429"/>
            </a:xfrm>
            <a:custGeom>
              <a:avLst/>
              <a:gdLst/>
              <a:ahLst/>
              <a:cxnLst/>
              <a:rect l="l" t="t" r="r" b="b"/>
              <a:pathLst>
                <a:path w="3605" h="1821" extrusionOk="0">
                  <a:moveTo>
                    <a:pt x="2957" y="1"/>
                  </a:moveTo>
                  <a:cubicBezTo>
                    <a:pt x="2473" y="1"/>
                    <a:pt x="1807" y="54"/>
                    <a:pt x="1271" y="295"/>
                  </a:cubicBezTo>
                  <a:cubicBezTo>
                    <a:pt x="393" y="675"/>
                    <a:pt x="66" y="1528"/>
                    <a:pt x="0" y="1685"/>
                  </a:cubicBezTo>
                  <a:lnTo>
                    <a:pt x="0" y="1710"/>
                  </a:lnTo>
                  <a:cubicBezTo>
                    <a:pt x="0" y="1710"/>
                    <a:pt x="309" y="1821"/>
                    <a:pt x="764" y="1821"/>
                  </a:cubicBezTo>
                  <a:cubicBezTo>
                    <a:pt x="1075" y="1821"/>
                    <a:pt x="1454" y="1769"/>
                    <a:pt x="1849" y="1594"/>
                  </a:cubicBezTo>
                  <a:cubicBezTo>
                    <a:pt x="2765" y="1188"/>
                    <a:pt x="3526" y="137"/>
                    <a:pt x="3604" y="34"/>
                  </a:cubicBezTo>
                  <a:cubicBezTo>
                    <a:pt x="3604" y="34"/>
                    <a:pt x="3337" y="1"/>
                    <a:pt x="2957" y="1"/>
                  </a:cubicBezTo>
                  <a:close/>
                </a:path>
              </a:pathLst>
            </a:custGeom>
            <a:solidFill>
              <a:srgbClr val="A343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33"/>
            <p:cNvSpPr/>
            <p:nvPr/>
          </p:nvSpPr>
          <p:spPr>
            <a:xfrm>
              <a:off x="7047436" y="2573584"/>
              <a:ext cx="212517" cy="107426"/>
            </a:xfrm>
            <a:custGeom>
              <a:avLst/>
              <a:gdLst/>
              <a:ahLst/>
              <a:cxnLst/>
              <a:rect l="l" t="t" r="r" b="b"/>
              <a:pathLst>
                <a:path w="3187" h="1611" extrusionOk="0">
                  <a:moveTo>
                    <a:pt x="2644" y="1"/>
                  </a:moveTo>
                  <a:cubicBezTo>
                    <a:pt x="2217" y="1"/>
                    <a:pt x="1614" y="47"/>
                    <a:pt x="1129" y="263"/>
                  </a:cubicBezTo>
                  <a:cubicBezTo>
                    <a:pt x="355" y="618"/>
                    <a:pt x="53" y="1351"/>
                    <a:pt x="0" y="1496"/>
                  </a:cubicBezTo>
                  <a:lnTo>
                    <a:pt x="0" y="1521"/>
                  </a:lnTo>
                  <a:cubicBezTo>
                    <a:pt x="0" y="1521"/>
                    <a:pt x="261" y="1610"/>
                    <a:pt x="648" y="1610"/>
                  </a:cubicBezTo>
                  <a:cubicBezTo>
                    <a:pt x="926" y="1610"/>
                    <a:pt x="1269" y="1564"/>
                    <a:pt x="1626" y="1405"/>
                  </a:cubicBezTo>
                  <a:cubicBezTo>
                    <a:pt x="2438" y="1037"/>
                    <a:pt x="3120" y="121"/>
                    <a:pt x="3174" y="43"/>
                  </a:cubicBezTo>
                  <a:lnTo>
                    <a:pt x="3186" y="27"/>
                  </a:lnTo>
                  <a:cubicBezTo>
                    <a:pt x="3186" y="27"/>
                    <a:pt x="2964" y="1"/>
                    <a:pt x="2644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33"/>
            <p:cNvSpPr/>
            <p:nvPr/>
          </p:nvSpPr>
          <p:spPr>
            <a:xfrm>
              <a:off x="7061440" y="2599790"/>
              <a:ext cx="146035" cy="69683"/>
            </a:xfrm>
            <a:custGeom>
              <a:avLst/>
              <a:gdLst/>
              <a:ahLst/>
              <a:cxnLst/>
              <a:rect l="l" t="t" r="r" b="b"/>
              <a:pathLst>
                <a:path w="2190" h="1045" extrusionOk="0">
                  <a:moveTo>
                    <a:pt x="2081" y="0"/>
                  </a:moveTo>
                  <a:cubicBezTo>
                    <a:pt x="1842" y="0"/>
                    <a:pt x="1258" y="23"/>
                    <a:pt x="800" y="225"/>
                  </a:cubicBezTo>
                  <a:cubicBezTo>
                    <a:pt x="274" y="461"/>
                    <a:pt x="39" y="920"/>
                    <a:pt x="1" y="999"/>
                  </a:cubicBezTo>
                  <a:lnTo>
                    <a:pt x="1" y="1012"/>
                  </a:lnTo>
                  <a:cubicBezTo>
                    <a:pt x="1" y="1012"/>
                    <a:pt x="128" y="1045"/>
                    <a:pt x="328" y="1045"/>
                  </a:cubicBezTo>
                  <a:cubicBezTo>
                    <a:pt x="528" y="1045"/>
                    <a:pt x="800" y="1012"/>
                    <a:pt x="1089" y="879"/>
                  </a:cubicBezTo>
                  <a:cubicBezTo>
                    <a:pt x="1652" y="631"/>
                    <a:pt x="2136" y="55"/>
                    <a:pt x="2177" y="2"/>
                  </a:cubicBezTo>
                  <a:lnTo>
                    <a:pt x="2190" y="2"/>
                  </a:lnTo>
                  <a:cubicBezTo>
                    <a:pt x="2190" y="2"/>
                    <a:pt x="2150" y="0"/>
                    <a:pt x="2081" y="0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33"/>
            <p:cNvSpPr/>
            <p:nvPr/>
          </p:nvSpPr>
          <p:spPr>
            <a:xfrm>
              <a:off x="6974017" y="2411143"/>
              <a:ext cx="109293" cy="263863"/>
            </a:xfrm>
            <a:custGeom>
              <a:avLst/>
              <a:gdLst/>
              <a:ahLst/>
              <a:cxnLst/>
              <a:rect l="l" t="t" r="r" b="b"/>
              <a:pathLst>
                <a:path w="1639" h="3957" extrusionOk="0">
                  <a:moveTo>
                    <a:pt x="592" y="0"/>
                  </a:moveTo>
                  <a:cubicBezTo>
                    <a:pt x="592" y="0"/>
                    <a:pt x="0" y="1258"/>
                    <a:pt x="120" y="2306"/>
                  </a:cubicBezTo>
                  <a:cubicBezTo>
                    <a:pt x="211" y="3265"/>
                    <a:pt x="919" y="3841"/>
                    <a:pt x="1051" y="3932"/>
                  </a:cubicBezTo>
                  <a:lnTo>
                    <a:pt x="1076" y="3957"/>
                  </a:lnTo>
                  <a:cubicBezTo>
                    <a:pt x="1076" y="3957"/>
                    <a:pt x="1639" y="3212"/>
                    <a:pt x="1535" y="2164"/>
                  </a:cubicBezTo>
                  <a:cubicBezTo>
                    <a:pt x="1428" y="1155"/>
                    <a:pt x="670" y="104"/>
                    <a:pt x="592" y="13"/>
                  </a:cubicBezTo>
                  <a:lnTo>
                    <a:pt x="592" y="0"/>
                  </a:lnTo>
                  <a:close/>
                </a:path>
              </a:pathLst>
            </a:custGeom>
            <a:solidFill>
              <a:srgbClr val="A343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33"/>
            <p:cNvSpPr/>
            <p:nvPr/>
          </p:nvSpPr>
          <p:spPr>
            <a:xfrm>
              <a:off x="6982820" y="2441750"/>
              <a:ext cx="95289" cy="233255"/>
            </a:xfrm>
            <a:custGeom>
              <a:avLst/>
              <a:gdLst/>
              <a:ahLst/>
              <a:cxnLst/>
              <a:rect l="l" t="t" r="r" b="b"/>
              <a:pathLst>
                <a:path w="1429" h="3498" extrusionOk="0">
                  <a:moveTo>
                    <a:pt x="497" y="0"/>
                  </a:moveTo>
                  <a:cubicBezTo>
                    <a:pt x="497" y="0"/>
                    <a:pt x="0" y="1114"/>
                    <a:pt x="92" y="2045"/>
                  </a:cubicBezTo>
                  <a:cubicBezTo>
                    <a:pt x="183" y="2885"/>
                    <a:pt x="799" y="3394"/>
                    <a:pt x="919" y="3485"/>
                  </a:cubicBezTo>
                  <a:cubicBezTo>
                    <a:pt x="931" y="3485"/>
                    <a:pt x="931" y="3498"/>
                    <a:pt x="931" y="3498"/>
                  </a:cubicBezTo>
                  <a:cubicBezTo>
                    <a:pt x="931" y="3498"/>
                    <a:pt x="1428" y="2844"/>
                    <a:pt x="1324" y="1913"/>
                  </a:cubicBezTo>
                  <a:cubicBezTo>
                    <a:pt x="1233" y="1023"/>
                    <a:pt x="576" y="92"/>
                    <a:pt x="510" y="13"/>
                  </a:cubicBezTo>
                  <a:lnTo>
                    <a:pt x="497" y="0"/>
                  </a:ln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33"/>
            <p:cNvSpPr/>
            <p:nvPr/>
          </p:nvSpPr>
          <p:spPr>
            <a:xfrm>
              <a:off x="7004625" y="2499432"/>
              <a:ext cx="56880" cy="159038"/>
            </a:xfrm>
            <a:custGeom>
              <a:avLst/>
              <a:gdLst/>
              <a:ahLst/>
              <a:cxnLst/>
              <a:rect l="l" t="t" r="r" b="b"/>
              <a:pathLst>
                <a:path w="853" h="2385" extrusionOk="0">
                  <a:moveTo>
                    <a:pt x="277" y="0"/>
                  </a:moveTo>
                  <a:cubicBezTo>
                    <a:pt x="277" y="0"/>
                    <a:pt x="0" y="746"/>
                    <a:pt x="66" y="1391"/>
                  </a:cubicBezTo>
                  <a:cubicBezTo>
                    <a:pt x="120" y="1966"/>
                    <a:pt x="485" y="2318"/>
                    <a:pt x="551" y="2384"/>
                  </a:cubicBezTo>
                  <a:lnTo>
                    <a:pt x="563" y="2384"/>
                  </a:lnTo>
                  <a:cubicBezTo>
                    <a:pt x="563" y="2384"/>
                    <a:pt x="853" y="1954"/>
                    <a:pt x="787" y="1312"/>
                  </a:cubicBezTo>
                  <a:cubicBezTo>
                    <a:pt x="721" y="708"/>
                    <a:pt x="315" y="66"/>
                    <a:pt x="290" y="0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33"/>
            <p:cNvSpPr/>
            <p:nvPr/>
          </p:nvSpPr>
          <p:spPr>
            <a:xfrm>
              <a:off x="6784369" y="2606259"/>
              <a:ext cx="260595" cy="99957"/>
            </a:xfrm>
            <a:custGeom>
              <a:avLst/>
              <a:gdLst/>
              <a:ahLst/>
              <a:cxnLst/>
              <a:rect l="l" t="t" r="r" b="b"/>
              <a:pathLst>
                <a:path w="3908" h="1499" extrusionOk="0">
                  <a:moveTo>
                    <a:pt x="1697" y="1"/>
                  </a:moveTo>
                  <a:cubicBezTo>
                    <a:pt x="884" y="1"/>
                    <a:pt x="95" y="253"/>
                    <a:pt x="1" y="286"/>
                  </a:cubicBezTo>
                  <a:cubicBezTo>
                    <a:pt x="1" y="286"/>
                    <a:pt x="1011" y="1229"/>
                    <a:pt x="2045" y="1452"/>
                  </a:cubicBezTo>
                  <a:cubicBezTo>
                    <a:pt x="2199" y="1485"/>
                    <a:pt x="2348" y="1498"/>
                    <a:pt x="2490" y="1498"/>
                  </a:cubicBezTo>
                  <a:cubicBezTo>
                    <a:pt x="3214" y="1498"/>
                    <a:pt x="3771" y="1146"/>
                    <a:pt x="3879" y="1059"/>
                  </a:cubicBezTo>
                  <a:cubicBezTo>
                    <a:pt x="3895" y="1059"/>
                    <a:pt x="3907" y="1047"/>
                    <a:pt x="3907" y="1047"/>
                  </a:cubicBezTo>
                  <a:cubicBezTo>
                    <a:pt x="3907" y="1047"/>
                    <a:pt x="3369" y="286"/>
                    <a:pt x="2335" y="62"/>
                  </a:cubicBezTo>
                  <a:cubicBezTo>
                    <a:pt x="2129" y="18"/>
                    <a:pt x="1912" y="1"/>
                    <a:pt x="1697" y="1"/>
                  </a:cubicBezTo>
                  <a:close/>
                </a:path>
              </a:pathLst>
            </a:custGeom>
            <a:solidFill>
              <a:srgbClr val="A343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33"/>
            <p:cNvSpPr/>
            <p:nvPr/>
          </p:nvSpPr>
          <p:spPr>
            <a:xfrm>
              <a:off x="6814177" y="2615528"/>
              <a:ext cx="230788" cy="87021"/>
            </a:xfrm>
            <a:custGeom>
              <a:avLst/>
              <a:gdLst/>
              <a:ahLst/>
              <a:cxnLst/>
              <a:rect l="l" t="t" r="r" b="b"/>
              <a:pathLst>
                <a:path w="3461" h="1305" extrusionOk="0">
                  <a:moveTo>
                    <a:pt x="1500" y="1"/>
                  </a:moveTo>
                  <a:cubicBezTo>
                    <a:pt x="783" y="1"/>
                    <a:pt x="95" y="221"/>
                    <a:pt x="13" y="250"/>
                  </a:cubicBezTo>
                  <a:lnTo>
                    <a:pt x="1" y="250"/>
                  </a:lnTo>
                  <a:cubicBezTo>
                    <a:pt x="1" y="250"/>
                    <a:pt x="903" y="1078"/>
                    <a:pt x="1809" y="1260"/>
                  </a:cubicBezTo>
                  <a:cubicBezTo>
                    <a:pt x="1951" y="1291"/>
                    <a:pt x="2088" y="1305"/>
                    <a:pt x="2220" y="1305"/>
                  </a:cubicBezTo>
                  <a:cubicBezTo>
                    <a:pt x="2851" y="1305"/>
                    <a:pt x="3336" y="998"/>
                    <a:pt x="3432" y="933"/>
                  </a:cubicBezTo>
                  <a:cubicBezTo>
                    <a:pt x="3448" y="920"/>
                    <a:pt x="3460" y="920"/>
                    <a:pt x="3460" y="920"/>
                  </a:cubicBezTo>
                  <a:cubicBezTo>
                    <a:pt x="3460" y="920"/>
                    <a:pt x="2976" y="250"/>
                    <a:pt x="2070" y="55"/>
                  </a:cubicBezTo>
                  <a:cubicBezTo>
                    <a:pt x="1885" y="16"/>
                    <a:pt x="1692" y="1"/>
                    <a:pt x="1500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33"/>
            <p:cNvSpPr/>
            <p:nvPr/>
          </p:nvSpPr>
          <p:spPr>
            <a:xfrm>
              <a:off x="6870991" y="2635199"/>
              <a:ext cx="157371" cy="52546"/>
            </a:xfrm>
            <a:custGeom>
              <a:avLst/>
              <a:gdLst/>
              <a:ahLst/>
              <a:cxnLst/>
              <a:rect l="l" t="t" r="r" b="b"/>
              <a:pathLst>
                <a:path w="2360" h="788" extrusionOk="0">
                  <a:moveTo>
                    <a:pt x="933" y="1"/>
                  </a:moveTo>
                  <a:cubicBezTo>
                    <a:pt x="480" y="1"/>
                    <a:pt x="63" y="106"/>
                    <a:pt x="13" y="125"/>
                  </a:cubicBezTo>
                  <a:lnTo>
                    <a:pt x="1" y="125"/>
                  </a:lnTo>
                  <a:cubicBezTo>
                    <a:pt x="1" y="125"/>
                    <a:pt x="630" y="625"/>
                    <a:pt x="1259" y="754"/>
                  </a:cubicBezTo>
                  <a:cubicBezTo>
                    <a:pt x="1371" y="778"/>
                    <a:pt x="1478" y="788"/>
                    <a:pt x="1579" y="788"/>
                  </a:cubicBezTo>
                  <a:cubicBezTo>
                    <a:pt x="1984" y="788"/>
                    <a:pt x="2281" y="630"/>
                    <a:pt x="2344" y="597"/>
                  </a:cubicBezTo>
                  <a:lnTo>
                    <a:pt x="2360" y="584"/>
                  </a:lnTo>
                  <a:cubicBezTo>
                    <a:pt x="2360" y="584"/>
                    <a:pt x="2030" y="179"/>
                    <a:pt x="1401" y="47"/>
                  </a:cubicBezTo>
                  <a:cubicBezTo>
                    <a:pt x="1250" y="13"/>
                    <a:pt x="1089" y="1"/>
                    <a:pt x="933" y="1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33"/>
            <p:cNvSpPr/>
            <p:nvPr/>
          </p:nvSpPr>
          <p:spPr>
            <a:xfrm>
              <a:off x="7360315" y="2564048"/>
              <a:ext cx="211517" cy="220252"/>
            </a:xfrm>
            <a:custGeom>
              <a:avLst/>
              <a:gdLst/>
              <a:ahLst/>
              <a:cxnLst/>
              <a:rect l="l" t="t" r="r" b="b"/>
              <a:pathLst>
                <a:path w="3172" h="3303" extrusionOk="0">
                  <a:moveTo>
                    <a:pt x="3159" y="0"/>
                  </a:moveTo>
                  <a:cubicBezTo>
                    <a:pt x="3159" y="0"/>
                    <a:pt x="2083" y="41"/>
                    <a:pt x="1234" y="906"/>
                  </a:cubicBezTo>
                  <a:cubicBezTo>
                    <a:pt x="419" y="1730"/>
                    <a:pt x="38" y="3174"/>
                    <a:pt x="1" y="3303"/>
                  </a:cubicBezTo>
                  <a:cubicBezTo>
                    <a:pt x="1" y="3303"/>
                    <a:pt x="1532" y="2922"/>
                    <a:pt x="2397" y="2057"/>
                  </a:cubicBezTo>
                  <a:cubicBezTo>
                    <a:pt x="3171" y="1271"/>
                    <a:pt x="3171" y="223"/>
                    <a:pt x="3159" y="28"/>
                  </a:cubicBezTo>
                  <a:lnTo>
                    <a:pt x="3159" y="0"/>
                  </a:lnTo>
                  <a:close/>
                </a:path>
              </a:pathLst>
            </a:custGeom>
            <a:solidFill>
              <a:srgbClr val="A343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1651;p33"/>
            <p:cNvSpPr/>
            <p:nvPr/>
          </p:nvSpPr>
          <p:spPr>
            <a:xfrm>
              <a:off x="7385721" y="2564848"/>
              <a:ext cx="186111" cy="195113"/>
            </a:xfrm>
            <a:custGeom>
              <a:avLst/>
              <a:gdLst/>
              <a:ahLst/>
              <a:cxnLst/>
              <a:rect l="l" t="t" r="r" b="b"/>
              <a:pathLst>
                <a:path w="2791" h="2926" extrusionOk="0">
                  <a:moveTo>
                    <a:pt x="2790" y="1"/>
                  </a:moveTo>
                  <a:cubicBezTo>
                    <a:pt x="2790" y="1"/>
                    <a:pt x="1847" y="42"/>
                    <a:pt x="1089" y="803"/>
                  </a:cubicBezTo>
                  <a:cubicBezTo>
                    <a:pt x="365" y="1523"/>
                    <a:pt x="25" y="2794"/>
                    <a:pt x="0" y="2910"/>
                  </a:cubicBezTo>
                  <a:lnTo>
                    <a:pt x="0" y="2926"/>
                  </a:lnTo>
                  <a:cubicBezTo>
                    <a:pt x="0" y="2926"/>
                    <a:pt x="1350" y="2570"/>
                    <a:pt x="2095" y="1797"/>
                  </a:cubicBezTo>
                  <a:cubicBezTo>
                    <a:pt x="2790" y="1117"/>
                    <a:pt x="2790" y="186"/>
                    <a:pt x="2790" y="29"/>
                  </a:cubicBezTo>
                  <a:lnTo>
                    <a:pt x="2790" y="1"/>
                  </a:ln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33"/>
            <p:cNvSpPr/>
            <p:nvPr/>
          </p:nvSpPr>
          <p:spPr>
            <a:xfrm>
              <a:off x="7431000" y="2578052"/>
              <a:ext cx="128631" cy="133698"/>
            </a:xfrm>
            <a:custGeom>
              <a:avLst/>
              <a:gdLst/>
              <a:ahLst/>
              <a:cxnLst/>
              <a:rect l="l" t="t" r="r" b="b"/>
              <a:pathLst>
                <a:path w="1929" h="2005" extrusionOk="0">
                  <a:moveTo>
                    <a:pt x="1929" y="1"/>
                  </a:moveTo>
                  <a:cubicBezTo>
                    <a:pt x="1929" y="1"/>
                    <a:pt x="1325" y="80"/>
                    <a:pt x="803" y="605"/>
                  </a:cubicBezTo>
                  <a:cubicBezTo>
                    <a:pt x="315" y="1102"/>
                    <a:pt x="29" y="1926"/>
                    <a:pt x="1" y="1992"/>
                  </a:cubicBezTo>
                  <a:lnTo>
                    <a:pt x="1" y="2004"/>
                  </a:lnTo>
                  <a:cubicBezTo>
                    <a:pt x="1" y="2004"/>
                    <a:pt x="881" y="1706"/>
                    <a:pt x="1403" y="1193"/>
                  </a:cubicBezTo>
                  <a:cubicBezTo>
                    <a:pt x="1863" y="721"/>
                    <a:pt x="1916" y="133"/>
                    <a:pt x="1929" y="26"/>
                  </a:cubicBezTo>
                  <a:lnTo>
                    <a:pt x="1929" y="1"/>
                  </a:ln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33"/>
            <p:cNvSpPr/>
            <p:nvPr/>
          </p:nvSpPr>
          <p:spPr>
            <a:xfrm>
              <a:off x="7553497" y="2564048"/>
              <a:ext cx="171174" cy="268264"/>
            </a:xfrm>
            <a:custGeom>
              <a:avLst/>
              <a:gdLst/>
              <a:ahLst/>
              <a:cxnLst/>
              <a:rect l="l" t="t" r="r" b="b"/>
              <a:pathLst>
                <a:path w="2567" h="4023" extrusionOk="0">
                  <a:moveTo>
                    <a:pt x="287" y="0"/>
                  </a:moveTo>
                  <a:cubicBezTo>
                    <a:pt x="287" y="0"/>
                    <a:pt x="0" y="1035"/>
                    <a:pt x="563" y="2111"/>
                  </a:cubicBezTo>
                  <a:cubicBezTo>
                    <a:pt x="1089" y="3145"/>
                    <a:pt x="2347" y="3944"/>
                    <a:pt x="2451" y="4023"/>
                  </a:cubicBezTo>
                  <a:lnTo>
                    <a:pt x="2463" y="4023"/>
                  </a:lnTo>
                  <a:cubicBezTo>
                    <a:pt x="2463" y="4023"/>
                    <a:pt x="2567" y="2438"/>
                    <a:pt x="2004" y="1365"/>
                  </a:cubicBezTo>
                  <a:cubicBezTo>
                    <a:pt x="1507" y="381"/>
                    <a:pt x="510" y="54"/>
                    <a:pt x="328" y="0"/>
                  </a:cubicBezTo>
                  <a:close/>
                </a:path>
              </a:pathLst>
            </a:custGeom>
            <a:solidFill>
              <a:srgbClr val="A343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33"/>
            <p:cNvSpPr/>
            <p:nvPr/>
          </p:nvSpPr>
          <p:spPr>
            <a:xfrm>
              <a:off x="7556831" y="2563181"/>
              <a:ext cx="150436" cy="237723"/>
            </a:xfrm>
            <a:custGeom>
              <a:avLst/>
              <a:gdLst/>
              <a:ahLst/>
              <a:cxnLst/>
              <a:rect l="l" t="t" r="r" b="b"/>
              <a:pathLst>
                <a:path w="2256" h="3565" extrusionOk="0">
                  <a:moveTo>
                    <a:pt x="252" y="1"/>
                  </a:moveTo>
                  <a:cubicBezTo>
                    <a:pt x="252" y="1"/>
                    <a:pt x="1" y="919"/>
                    <a:pt x="501" y="1875"/>
                  </a:cubicBezTo>
                  <a:cubicBezTo>
                    <a:pt x="960" y="2778"/>
                    <a:pt x="2061" y="3501"/>
                    <a:pt x="2165" y="3552"/>
                  </a:cubicBezTo>
                  <a:lnTo>
                    <a:pt x="2165" y="3564"/>
                  </a:lnTo>
                  <a:cubicBezTo>
                    <a:pt x="2165" y="3564"/>
                    <a:pt x="2256" y="2164"/>
                    <a:pt x="1759" y="1221"/>
                  </a:cubicBezTo>
                  <a:cubicBezTo>
                    <a:pt x="1312" y="356"/>
                    <a:pt x="435" y="67"/>
                    <a:pt x="278" y="13"/>
                  </a:cubicBezTo>
                  <a:cubicBezTo>
                    <a:pt x="265" y="13"/>
                    <a:pt x="252" y="1"/>
                    <a:pt x="252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33"/>
            <p:cNvSpPr/>
            <p:nvPr/>
          </p:nvSpPr>
          <p:spPr>
            <a:xfrm>
              <a:off x="7575303" y="2579785"/>
              <a:ext cx="95289" cy="162572"/>
            </a:xfrm>
            <a:custGeom>
              <a:avLst/>
              <a:gdLst/>
              <a:ahLst/>
              <a:cxnLst/>
              <a:rect l="l" t="t" r="r" b="b"/>
              <a:pathLst>
                <a:path w="1429" h="2438" extrusionOk="0">
                  <a:moveTo>
                    <a:pt x="117" y="0"/>
                  </a:moveTo>
                  <a:cubicBezTo>
                    <a:pt x="117" y="0"/>
                    <a:pt x="1" y="591"/>
                    <a:pt x="340" y="1246"/>
                  </a:cubicBezTo>
                  <a:cubicBezTo>
                    <a:pt x="655" y="1862"/>
                    <a:pt x="1350" y="2387"/>
                    <a:pt x="1416" y="2438"/>
                  </a:cubicBezTo>
                  <a:lnTo>
                    <a:pt x="1428" y="2438"/>
                  </a:lnTo>
                  <a:cubicBezTo>
                    <a:pt x="1428" y="2438"/>
                    <a:pt x="1416" y="1522"/>
                    <a:pt x="1076" y="865"/>
                  </a:cubicBezTo>
                  <a:cubicBezTo>
                    <a:pt x="774" y="277"/>
                    <a:pt x="236" y="41"/>
                    <a:pt x="133" y="0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33"/>
            <p:cNvSpPr/>
            <p:nvPr/>
          </p:nvSpPr>
          <p:spPr>
            <a:xfrm>
              <a:off x="7573636" y="2478360"/>
              <a:ext cx="299738" cy="112893"/>
            </a:xfrm>
            <a:custGeom>
              <a:avLst/>
              <a:gdLst/>
              <a:ahLst/>
              <a:cxnLst/>
              <a:rect l="l" t="t" r="r" b="b"/>
              <a:pathLst>
                <a:path w="4495" h="1693" extrusionOk="0">
                  <a:moveTo>
                    <a:pt x="2346" y="0"/>
                  </a:moveTo>
                  <a:cubicBezTo>
                    <a:pt x="2169" y="0"/>
                    <a:pt x="1993" y="12"/>
                    <a:pt x="1821" y="40"/>
                  </a:cubicBezTo>
                  <a:cubicBezTo>
                    <a:pt x="746" y="225"/>
                    <a:pt x="117" y="1078"/>
                    <a:pt x="13" y="1235"/>
                  </a:cubicBezTo>
                  <a:cubicBezTo>
                    <a:pt x="0" y="1247"/>
                    <a:pt x="0" y="1260"/>
                    <a:pt x="0" y="1260"/>
                  </a:cubicBezTo>
                  <a:cubicBezTo>
                    <a:pt x="0" y="1260"/>
                    <a:pt x="655" y="1693"/>
                    <a:pt x="1602" y="1693"/>
                  </a:cubicBezTo>
                  <a:cubicBezTo>
                    <a:pt x="1759" y="1693"/>
                    <a:pt x="1924" y="1681"/>
                    <a:pt x="2095" y="1653"/>
                  </a:cubicBezTo>
                  <a:cubicBezTo>
                    <a:pt x="3237" y="1471"/>
                    <a:pt x="4388" y="527"/>
                    <a:pt x="4495" y="433"/>
                  </a:cubicBezTo>
                  <a:cubicBezTo>
                    <a:pt x="4495" y="433"/>
                    <a:pt x="3414" y="0"/>
                    <a:pt x="2346" y="0"/>
                  </a:cubicBezTo>
                  <a:close/>
                </a:path>
              </a:pathLst>
            </a:custGeom>
            <a:solidFill>
              <a:srgbClr val="A343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1657;p33"/>
            <p:cNvSpPr/>
            <p:nvPr/>
          </p:nvSpPr>
          <p:spPr>
            <a:xfrm>
              <a:off x="7573636" y="2488296"/>
              <a:ext cx="264730" cy="98223"/>
            </a:xfrm>
            <a:custGeom>
              <a:avLst/>
              <a:gdLst/>
              <a:ahLst/>
              <a:cxnLst/>
              <a:rect l="l" t="t" r="r" b="b"/>
              <a:pathLst>
                <a:path w="3970" h="1473" extrusionOk="0">
                  <a:moveTo>
                    <a:pt x="2074" y="1"/>
                  </a:moveTo>
                  <a:cubicBezTo>
                    <a:pt x="1918" y="1"/>
                    <a:pt x="1762" y="11"/>
                    <a:pt x="1611" y="35"/>
                  </a:cubicBezTo>
                  <a:cubicBezTo>
                    <a:pt x="655" y="193"/>
                    <a:pt x="104" y="941"/>
                    <a:pt x="13" y="1070"/>
                  </a:cubicBezTo>
                  <a:cubicBezTo>
                    <a:pt x="0" y="1086"/>
                    <a:pt x="0" y="1098"/>
                    <a:pt x="0" y="1098"/>
                  </a:cubicBezTo>
                  <a:cubicBezTo>
                    <a:pt x="0" y="1098"/>
                    <a:pt x="578" y="1473"/>
                    <a:pt x="1411" y="1473"/>
                  </a:cubicBezTo>
                  <a:cubicBezTo>
                    <a:pt x="1549" y="1473"/>
                    <a:pt x="1695" y="1462"/>
                    <a:pt x="1847" y="1438"/>
                  </a:cubicBezTo>
                  <a:cubicBezTo>
                    <a:pt x="2856" y="1281"/>
                    <a:pt x="3866" y="457"/>
                    <a:pt x="3970" y="378"/>
                  </a:cubicBezTo>
                  <a:cubicBezTo>
                    <a:pt x="3970" y="378"/>
                    <a:pt x="3016" y="1"/>
                    <a:pt x="2074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33"/>
            <p:cNvSpPr/>
            <p:nvPr/>
          </p:nvSpPr>
          <p:spPr>
            <a:xfrm>
              <a:off x="7591907" y="2512302"/>
              <a:ext cx="181043" cy="58881"/>
            </a:xfrm>
            <a:custGeom>
              <a:avLst/>
              <a:gdLst/>
              <a:ahLst/>
              <a:cxnLst/>
              <a:rect l="l" t="t" r="r" b="b"/>
              <a:pathLst>
                <a:path w="2715" h="883" extrusionOk="0">
                  <a:moveTo>
                    <a:pt x="1506" y="1"/>
                  </a:moveTo>
                  <a:cubicBezTo>
                    <a:pt x="1374" y="1"/>
                    <a:pt x="1241" y="10"/>
                    <a:pt x="1113" y="31"/>
                  </a:cubicBezTo>
                  <a:cubicBezTo>
                    <a:pt x="459" y="135"/>
                    <a:pt x="66" y="581"/>
                    <a:pt x="0" y="660"/>
                  </a:cubicBezTo>
                  <a:lnTo>
                    <a:pt x="0" y="672"/>
                  </a:lnTo>
                  <a:cubicBezTo>
                    <a:pt x="0" y="672"/>
                    <a:pt x="366" y="883"/>
                    <a:pt x="906" y="883"/>
                  </a:cubicBezTo>
                  <a:cubicBezTo>
                    <a:pt x="1013" y="883"/>
                    <a:pt x="1127" y="875"/>
                    <a:pt x="1246" y="855"/>
                  </a:cubicBezTo>
                  <a:cubicBezTo>
                    <a:pt x="1941" y="738"/>
                    <a:pt x="2648" y="238"/>
                    <a:pt x="2714" y="188"/>
                  </a:cubicBezTo>
                  <a:cubicBezTo>
                    <a:pt x="2714" y="188"/>
                    <a:pt x="2119" y="1"/>
                    <a:pt x="1506" y="1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33"/>
            <p:cNvSpPr/>
            <p:nvPr/>
          </p:nvSpPr>
          <p:spPr>
            <a:xfrm>
              <a:off x="7521222" y="2258237"/>
              <a:ext cx="131098" cy="302472"/>
            </a:xfrm>
            <a:custGeom>
              <a:avLst/>
              <a:gdLst/>
              <a:ahLst/>
              <a:cxnLst/>
              <a:rect l="l" t="t" r="r" b="b"/>
              <a:pathLst>
                <a:path w="1966" h="4536" extrusionOk="0">
                  <a:moveTo>
                    <a:pt x="1375" y="0"/>
                  </a:moveTo>
                  <a:cubicBezTo>
                    <a:pt x="1375" y="0"/>
                    <a:pt x="352" y="1233"/>
                    <a:pt x="170" y="2425"/>
                  </a:cubicBezTo>
                  <a:cubicBezTo>
                    <a:pt x="0" y="3514"/>
                    <a:pt x="629" y="4363"/>
                    <a:pt x="733" y="4520"/>
                  </a:cubicBezTo>
                  <a:cubicBezTo>
                    <a:pt x="746" y="4536"/>
                    <a:pt x="758" y="4536"/>
                    <a:pt x="758" y="4536"/>
                  </a:cubicBezTo>
                  <a:cubicBezTo>
                    <a:pt x="758" y="4536"/>
                    <a:pt x="1598" y="3878"/>
                    <a:pt x="1780" y="2674"/>
                  </a:cubicBezTo>
                  <a:cubicBezTo>
                    <a:pt x="1966" y="1532"/>
                    <a:pt x="1428" y="145"/>
                    <a:pt x="1375" y="13"/>
                  </a:cubicBezTo>
                  <a:lnTo>
                    <a:pt x="1375" y="0"/>
                  </a:lnTo>
                  <a:close/>
                </a:path>
              </a:pathLst>
            </a:custGeom>
            <a:solidFill>
              <a:srgbClr val="A343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33"/>
            <p:cNvSpPr/>
            <p:nvPr/>
          </p:nvSpPr>
          <p:spPr>
            <a:xfrm>
              <a:off x="7527291" y="2294113"/>
              <a:ext cx="114561" cy="266597"/>
            </a:xfrm>
            <a:custGeom>
              <a:avLst/>
              <a:gdLst/>
              <a:ahLst/>
              <a:cxnLst/>
              <a:rect l="l" t="t" r="r" b="b"/>
              <a:pathLst>
                <a:path w="1718" h="3998" extrusionOk="0">
                  <a:moveTo>
                    <a:pt x="1192" y="0"/>
                  </a:moveTo>
                  <a:cubicBezTo>
                    <a:pt x="1192" y="0"/>
                    <a:pt x="315" y="1073"/>
                    <a:pt x="145" y="2136"/>
                  </a:cubicBezTo>
                  <a:cubicBezTo>
                    <a:pt x="0" y="3092"/>
                    <a:pt x="538" y="3853"/>
                    <a:pt x="642" y="3982"/>
                  </a:cubicBezTo>
                  <a:lnTo>
                    <a:pt x="655" y="3998"/>
                  </a:lnTo>
                  <a:cubicBezTo>
                    <a:pt x="655" y="3998"/>
                    <a:pt x="1387" y="3407"/>
                    <a:pt x="1560" y="2347"/>
                  </a:cubicBezTo>
                  <a:cubicBezTo>
                    <a:pt x="1718" y="1337"/>
                    <a:pt x="1246" y="117"/>
                    <a:pt x="1205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33"/>
            <p:cNvSpPr/>
            <p:nvPr/>
          </p:nvSpPr>
          <p:spPr>
            <a:xfrm>
              <a:off x="7548229" y="2359530"/>
              <a:ext cx="69083" cy="182777"/>
            </a:xfrm>
            <a:custGeom>
              <a:avLst/>
              <a:gdLst/>
              <a:ahLst/>
              <a:cxnLst/>
              <a:rect l="l" t="t" r="r" b="b"/>
              <a:pathLst>
                <a:path w="1036" h="2741" extrusionOk="0">
                  <a:moveTo>
                    <a:pt x="746" y="1"/>
                  </a:moveTo>
                  <a:cubicBezTo>
                    <a:pt x="746" y="1"/>
                    <a:pt x="208" y="749"/>
                    <a:pt x="105" y="1482"/>
                  </a:cubicBezTo>
                  <a:cubicBezTo>
                    <a:pt x="1" y="2136"/>
                    <a:pt x="303" y="2636"/>
                    <a:pt x="366" y="2727"/>
                  </a:cubicBezTo>
                  <a:lnTo>
                    <a:pt x="366" y="2740"/>
                  </a:lnTo>
                  <a:cubicBezTo>
                    <a:pt x="366" y="2740"/>
                    <a:pt x="812" y="2334"/>
                    <a:pt x="916" y="1601"/>
                  </a:cubicBezTo>
                  <a:cubicBezTo>
                    <a:pt x="1036" y="906"/>
                    <a:pt x="775" y="79"/>
                    <a:pt x="746" y="1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33"/>
            <p:cNvSpPr/>
            <p:nvPr/>
          </p:nvSpPr>
          <p:spPr>
            <a:xfrm>
              <a:off x="7295699" y="2429614"/>
              <a:ext cx="274398" cy="144368"/>
            </a:xfrm>
            <a:custGeom>
              <a:avLst/>
              <a:gdLst/>
              <a:ahLst/>
              <a:cxnLst/>
              <a:rect l="l" t="t" r="r" b="b"/>
              <a:pathLst>
                <a:path w="4115" h="2165" extrusionOk="0">
                  <a:moveTo>
                    <a:pt x="379" y="1"/>
                  </a:moveTo>
                  <a:cubicBezTo>
                    <a:pt x="178" y="1"/>
                    <a:pt x="40" y="9"/>
                    <a:pt x="1" y="13"/>
                  </a:cubicBezTo>
                  <a:cubicBezTo>
                    <a:pt x="1" y="13"/>
                    <a:pt x="838" y="1349"/>
                    <a:pt x="1926" y="1900"/>
                  </a:cubicBezTo>
                  <a:cubicBezTo>
                    <a:pt x="2337" y="2102"/>
                    <a:pt x="2749" y="2165"/>
                    <a:pt x="3104" y="2165"/>
                  </a:cubicBezTo>
                  <a:cubicBezTo>
                    <a:pt x="3599" y="2165"/>
                    <a:pt x="3982" y="2042"/>
                    <a:pt x="4090" y="2004"/>
                  </a:cubicBezTo>
                  <a:lnTo>
                    <a:pt x="4115" y="1991"/>
                  </a:lnTo>
                  <a:cubicBezTo>
                    <a:pt x="4115" y="1991"/>
                    <a:pt x="3747" y="981"/>
                    <a:pt x="2659" y="431"/>
                  </a:cubicBezTo>
                  <a:cubicBezTo>
                    <a:pt x="1906" y="60"/>
                    <a:pt x="917" y="1"/>
                    <a:pt x="379" y="1"/>
                  </a:cubicBezTo>
                  <a:close/>
                </a:path>
              </a:pathLst>
            </a:custGeom>
            <a:solidFill>
              <a:srgbClr val="A343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33"/>
            <p:cNvSpPr/>
            <p:nvPr/>
          </p:nvSpPr>
          <p:spPr>
            <a:xfrm>
              <a:off x="7327173" y="2445485"/>
              <a:ext cx="242924" cy="127364"/>
            </a:xfrm>
            <a:custGeom>
              <a:avLst/>
              <a:gdLst/>
              <a:ahLst/>
              <a:cxnLst/>
              <a:rect l="l" t="t" r="r" b="b"/>
              <a:pathLst>
                <a:path w="3643" h="1910" extrusionOk="0">
                  <a:moveTo>
                    <a:pt x="330" y="0"/>
                  </a:moveTo>
                  <a:cubicBezTo>
                    <a:pt x="160" y="0"/>
                    <a:pt x="44" y="7"/>
                    <a:pt x="13" y="11"/>
                  </a:cubicBezTo>
                  <a:lnTo>
                    <a:pt x="1" y="11"/>
                  </a:lnTo>
                  <a:cubicBezTo>
                    <a:pt x="1" y="11"/>
                    <a:pt x="759" y="1190"/>
                    <a:pt x="1715" y="1662"/>
                  </a:cubicBezTo>
                  <a:cubicBezTo>
                    <a:pt x="2084" y="1851"/>
                    <a:pt x="2456" y="1910"/>
                    <a:pt x="2773" y="1910"/>
                  </a:cubicBezTo>
                  <a:cubicBezTo>
                    <a:pt x="3199" y="1910"/>
                    <a:pt x="3528" y="1803"/>
                    <a:pt x="3618" y="1766"/>
                  </a:cubicBezTo>
                  <a:lnTo>
                    <a:pt x="3643" y="1766"/>
                  </a:lnTo>
                  <a:cubicBezTo>
                    <a:pt x="3643" y="1766"/>
                    <a:pt x="3316" y="875"/>
                    <a:pt x="2344" y="391"/>
                  </a:cubicBezTo>
                  <a:cubicBezTo>
                    <a:pt x="1682" y="54"/>
                    <a:pt x="799" y="0"/>
                    <a:pt x="330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33"/>
            <p:cNvSpPr/>
            <p:nvPr/>
          </p:nvSpPr>
          <p:spPr>
            <a:xfrm>
              <a:off x="7386522" y="2474892"/>
              <a:ext cx="166173" cy="84687"/>
            </a:xfrm>
            <a:custGeom>
              <a:avLst/>
              <a:gdLst/>
              <a:ahLst/>
              <a:cxnLst/>
              <a:rect l="l" t="t" r="r" b="b"/>
              <a:pathLst>
                <a:path w="2492" h="1270" extrusionOk="0">
                  <a:moveTo>
                    <a:pt x="1" y="0"/>
                  </a:moveTo>
                  <a:cubicBezTo>
                    <a:pt x="1" y="0"/>
                    <a:pt x="551" y="749"/>
                    <a:pt x="1205" y="1076"/>
                  </a:cubicBezTo>
                  <a:cubicBezTo>
                    <a:pt x="1507" y="1227"/>
                    <a:pt x="1799" y="1270"/>
                    <a:pt x="2028" y="1270"/>
                  </a:cubicBezTo>
                  <a:cubicBezTo>
                    <a:pt x="2258" y="1270"/>
                    <a:pt x="2424" y="1227"/>
                    <a:pt x="2476" y="1208"/>
                  </a:cubicBezTo>
                  <a:lnTo>
                    <a:pt x="2492" y="1208"/>
                  </a:lnTo>
                  <a:cubicBezTo>
                    <a:pt x="2492" y="1208"/>
                    <a:pt x="2240" y="658"/>
                    <a:pt x="1586" y="328"/>
                  </a:cubicBezTo>
                  <a:cubicBezTo>
                    <a:pt x="957" y="13"/>
                    <a:pt x="92" y="0"/>
                    <a:pt x="13" y="0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65" name="Google Shape;1665;p33"/>
          <p:cNvGrpSpPr/>
          <p:nvPr/>
        </p:nvGrpSpPr>
        <p:grpSpPr>
          <a:xfrm>
            <a:off x="-381333" y="1437447"/>
            <a:ext cx="2188789" cy="2423553"/>
            <a:chOff x="1180196" y="1611644"/>
            <a:chExt cx="1265489" cy="1401221"/>
          </a:xfrm>
        </p:grpSpPr>
        <p:sp>
          <p:nvSpPr>
            <p:cNvPr id="1666" name="Google Shape;1666;p33"/>
            <p:cNvSpPr/>
            <p:nvPr/>
          </p:nvSpPr>
          <p:spPr>
            <a:xfrm>
              <a:off x="1368110" y="1764685"/>
              <a:ext cx="719237" cy="825996"/>
            </a:xfrm>
            <a:custGeom>
              <a:avLst/>
              <a:gdLst/>
              <a:ahLst/>
              <a:cxnLst/>
              <a:rect l="l" t="t" r="r" b="b"/>
              <a:pathLst>
                <a:path w="10786" h="12387" extrusionOk="0">
                  <a:moveTo>
                    <a:pt x="394" y="7275"/>
                  </a:moveTo>
                  <a:cubicBezTo>
                    <a:pt x="236" y="7392"/>
                    <a:pt x="133" y="7549"/>
                    <a:pt x="79" y="7719"/>
                  </a:cubicBezTo>
                  <a:cubicBezTo>
                    <a:pt x="1" y="7942"/>
                    <a:pt x="38" y="8178"/>
                    <a:pt x="183" y="8364"/>
                  </a:cubicBezTo>
                  <a:lnTo>
                    <a:pt x="497" y="8757"/>
                  </a:lnTo>
                  <a:lnTo>
                    <a:pt x="604" y="8873"/>
                  </a:lnTo>
                  <a:cubicBezTo>
                    <a:pt x="762" y="9071"/>
                    <a:pt x="1035" y="9134"/>
                    <a:pt x="1312" y="9084"/>
                  </a:cubicBezTo>
                  <a:cubicBezTo>
                    <a:pt x="1454" y="9043"/>
                    <a:pt x="1586" y="8977"/>
                    <a:pt x="1718" y="8886"/>
                  </a:cubicBezTo>
                  <a:lnTo>
                    <a:pt x="4549" y="6580"/>
                  </a:lnTo>
                  <a:lnTo>
                    <a:pt x="2347" y="10892"/>
                  </a:lnTo>
                  <a:cubicBezTo>
                    <a:pt x="2256" y="11062"/>
                    <a:pt x="2215" y="11245"/>
                    <a:pt x="2240" y="11414"/>
                  </a:cubicBezTo>
                  <a:cubicBezTo>
                    <a:pt x="2268" y="11650"/>
                    <a:pt x="2385" y="11861"/>
                    <a:pt x="2583" y="11965"/>
                  </a:cubicBezTo>
                  <a:lnTo>
                    <a:pt x="3042" y="12201"/>
                  </a:lnTo>
                  <a:lnTo>
                    <a:pt x="3183" y="12267"/>
                  </a:lnTo>
                  <a:cubicBezTo>
                    <a:pt x="3407" y="12386"/>
                    <a:pt x="3684" y="12345"/>
                    <a:pt x="3907" y="12176"/>
                  </a:cubicBezTo>
                  <a:cubicBezTo>
                    <a:pt x="4036" y="12097"/>
                    <a:pt x="4127" y="11981"/>
                    <a:pt x="4206" y="11836"/>
                  </a:cubicBezTo>
                  <a:lnTo>
                    <a:pt x="8584" y="3316"/>
                  </a:lnTo>
                  <a:lnTo>
                    <a:pt x="10326" y="1900"/>
                  </a:lnTo>
                  <a:cubicBezTo>
                    <a:pt x="10694" y="1601"/>
                    <a:pt x="10785" y="1114"/>
                    <a:pt x="10537" y="815"/>
                  </a:cubicBezTo>
                  <a:lnTo>
                    <a:pt x="10446" y="696"/>
                  </a:lnTo>
                  <a:lnTo>
                    <a:pt x="10119" y="302"/>
                  </a:lnTo>
                  <a:cubicBezTo>
                    <a:pt x="9867" y="0"/>
                    <a:pt x="9370" y="0"/>
                    <a:pt x="9002" y="290"/>
                  </a:cubicBezTo>
                  <a:lnTo>
                    <a:pt x="8518" y="683"/>
                  </a:lnTo>
                  <a:lnTo>
                    <a:pt x="8414" y="630"/>
                  </a:lnTo>
                  <a:cubicBezTo>
                    <a:pt x="8059" y="447"/>
                    <a:pt x="7603" y="642"/>
                    <a:pt x="7392" y="1064"/>
                  </a:cubicBezTo>
                  <a:lnTo>
                    <a:pt x="6920" y="1979"/>
                  </a:ln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33"/>
            <p:cNvSpPr/>
            <p:nvPr/>
          </p:nvSpPr>
          <p:spPr>
            <a:xfrm>
              <a:off x="1924578" y="1611644"/>
              <a:ext cx="145168" cy="114627"/>
            </a:xfrm>
            <a:custGeom>
              <a:avLst/>
              <a:gdLst/>
              <a:ahLst/>
              <a:cxnLst/>
              <a:rect l="l" t="t" r="r" b="b"/>
              <a:pathLst>
                <a:path w="2177" h="1719" extrusionOk="0">
                  <a:moveTo>
                    <a:pt x="1324" y="1533"/>
                  </a:moveTo>
                  <a:cubicBezTo>
                    <a:pt x="1850" y="1350"/>
                    <a:pt x="2177" y="903"/>
                    <a:pt x="2045" y="526"/>
                  </a:cubicBezTo>
                  <a:cubicBezTo>
                    <a:pt x="1916" y="158"/>
                    <a:pt x="1378" y="1"/>
                    <a:pt x="853" y="183"/>
                  </a:cubicBezTo>
                  <a:cubicBezTo>
                    <a:pt x="327" y="353"/>
                    <a:pt x="0" y="812"/>
                    <a:pt x="145" y="1180"/>
                  </a:cubicBezTo>
                  <a:cubicBezTo>
                    <a:pt x="277" y="1561"/>
                    <a:pt x="799" y="1718"/>
                    <a:pt x="1324" y="1533"/>
                  </a:cubicBez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33"/>
            <p:cNvSpPr/>
            <p:nvPr/>
          </p:nvSpPr>
          <p:spPr>
            <a:xfrm>
              <a:off x="1228279" y="2027410"/>
              <a:ext cx="144168" cy="117295"/>
            </a:xfrm>
            <a:custGeom>
              <a:avLst/>
              <a:gdLst/>
              <a:ahLst/>
              <a:cxnLst/>
              <a:rect l="l" t="t" r="r" b="b"/>
              <a:pathLst>
                <a:path w="2162" h="1759" extrusionOk="0">
                  <a:moveTo>
                    <a:pt x="1441" y="1469"/>
                  </a:moveTo>
                  <a:cubicBezTo>
                    <a:pt x="1926" y="1180"/>
                    <a:pt x="2162" y="683"/>
                    <a:pt x="1967" y="356"/>
                  </a:cubicBezTo>
                  <a:cubicBezTo>
                    <a:pt x="1768" y="29"/>
                    <a:pt x="1218" y="1"/>
                    <a:pt x="721" y="290"/>
                  </a:cubicBezTo>
                  <a:cubicBezTo>
                    <a:pt x="237" y="567"/>
                    <a:pt x="1" y="1064"/>
                    <a:pt x="196" y="1391"/>
                  </a:cubicBezTo>
                  <a:cubicBezTo>
                    <a:pt x="394" y="1718"/>
                    <a:pt x="957" y="1759"/>
                    <a:pt x="1441" y="1469"/>
                  </a:cubicBez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33"/>
            <p:cNvSpPr/>
            <p:nvPr/>
          </p:nvSpPr>
          <p:spPr>
            <a:xfrm>
              <a:off x="1603107" y="1794218"/>
              <a:ext cx="152103" cy="117895"/>
            </a:xfrm>
            <a:custGeom>
              <a:avLst/>
              <a:gdLst/>
              <a:ahLst/>
              <a:cxnLst/>
              <a:rect l="l" t="t" r="r" b="b"/>
              <a:pathLst>
                <a:path w="2281" h="1768" extrusionOk="0">
                  <a:moveTo>
                    <a:pt x="1457" y="1507"/>
                  </a:moveTo>
                  <a:cubicBezTo>
                    <a:pt x="1994" y="1246"/>
                    <a:pt x="2281" y="746"/>
                    <a:pt x="2111" y="406"/>
                  </a:cubicBezTo>
                  <a:cubicBezTo>
                    <a:pt x="1941" y="66"/>
                    <a:pt x="1365" y="0"/>
                    <a:pt x="828" y="261"/>
                  </a:cubicBezTo>
                  <a:cubicBezTo>
                    <a:pt x="290" y="525"/>
                    <a:pt x="0" y="1022"/>
                    <a:pt x="173" y="1362"/>
                  </a:cubicBezTo>
                  <a:cubicBezTo>
                    <a:pt x="343" y="1705"/>
                    <a:pt x="919" y="1768"/>
                    <a:pt x="1457" y="1507"/>
                  </a:cubicBez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33"/>
            <p:cNvSpPr/>
            <p:nvPr/>
          </p:nvSpPr>
          <p:spPr>
            <a:xfrm>
              <a:off x="1403857" y="1957592"/>
              <a:ext cx="94422" cy="121496"/>
            </a:xfrm>
            <a:custGeom>
              <a:avLst/>
              <a:gdLst/>
              <a:ahLst/>
              <a:cxnLst/>
              <a:rect l="l" t="t" r="r" b="b"/>
              <a:pathLst>
                <a:path w="1416" h="1822" extrusionOk="0">
                  <a:moveTo>
                    <a:pt x="592" y="1771"/>
                  </a:moveTo>
                  <a:cubicBezTo>
                    <a:pt x="931" y="1821"/>
                    <a:pt x="1274" y="1469"/>
                    <a:pt x="1337" y="997"/>
                  </a:cubicBezTo>
                  <a:cubicBezTo>
                    <a:pt x="1416" y="525"/>
                    <a:pt x="1180" y="91"/>
                    <a:pt x="828" y="41"/>
                  </a:cubicBezTo>
                  <a:cubicBezTo>
                    <a:pt x="472" y="0"/>
                    <a:pt x="132" y="340"/>
                    <a:pt x="66" y="812"/>
                  </a:cubicBezTo>
                  <a:cubicBezTo>
                    <a:pt x="0" y="1299"/>
                    <a:pt x="236" y="1718"/>
                    <a:pt x="592" y="1771"/>
                  </a:cubicBez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33"/>
            <p:cNvSpPr/>
            <p:nvPr/>
          </p:nvSpPr>
          <p:spPr>
            <a:xfrm>
              <a:off x="2326723" y="1640792"/>
              <a:ext cx="118962" cy="143301"/>
            </a:xfrm>
            <a:custGeom>
              <a:avLst/>
              <a:gdLst/>
              <a:ahLst/>
              <a:cxnLst/>
              <a:rect l="l" t="t" r="r" b="b"/>
              <a:pathLst>
                <a:path w="1784" h="2149" extrusionOk="0">
                  <a:moveTo>
                    <a:pt x="236" y="787"/>
                  </a:moveTo>
                  <a:cubicBezTo>
                    <a:pt x="0" y="1284"/>
                    <a:pt x="104" y="1822"/>
                    <a:pt x="472" y="1991"/>
                  </a:cubicBezTo>
                  <a:cubicBezTo>
                    <a:pt x="840" y="2149"/>
                    <a:pt x="1324" y="1875"/>
                    <a:pt x="1548" y="1378"/>
                  </a:cubicBezTo>
                  <a:cubicBezTo>
                    <a:pt x="1784" y="878"/>
                    <a:pt x="1664" y="340"/>
                    <a:pt x="1312" y="170"/>
                  </a:cubicBezTo>
                  <a:cubicBezTo>
                    <a:pt x="944" y="1"/>
                    <a:pt x="459" y="277"/>
                    <a:pt x="236" y="787"/>
                  </a:cubicBez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33"/>
            <p:cNvSpPr/>
            <p:nvPr/>
          </p:nvSpPr>
          <p:spPr>
            <a:xfrm>
              <a:off x="1425862" y="1826492"/>
              <a:ext cx="164306" cy="148569"/>
            </a:xfrm>
            <a:custGeom>
              <a:avLst/>
              <a:gdLst/>
              <a:ahLst/>
              <a:cxnLst/>
              <a:rect l="l" t="t" r="r" b="b"/>
              <a:pathLst>
                <a:path w="2464" h="2228" extrusionOk="0">
                  <a:moveTo>
                    <a:pt x="878" y="1494"/>
                  </a:moveTo>
                  <a:cubicBezTo>
                    <a:pt x="1400" y="1913"/>
                    <a:pt x="1888" y="2227"/>
                    <a:pt x="2174" y="1875"/>
                  </a:cubicBezTo>
                  <a:cubicBezTo>
                    <a:pt x="2463" y="1520"/>
                    <a:pt x="2265" y="906"/>
                    <a:pt x="1743" y="485"/>
                  </a:cubicBezTo>
                  <a:cubicBezTo>
                    <a:pt x="1230" y="54"/>
                    <a:pt x="576" y="0"/>
                    <a:pt x="287" y="356"/>
                  </a:cubicBezTo>
                  <a:cubicBezTo>
                    <a:pt x="1" y="696"/>
                    <a:pt x="353" y="1076"/>
                    <a:pt x="878" y="1494"/>
                  </a:cubicBez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33"/>
            <p:cNvSpPr/>
            <p:nvPr/>
          </p:nvSpPr>
          <p:spPr>
            <a:xfrm>
              <a:off x="1599715" y="2593958"/>
              <a:ext cx="156504" cy="124229"/>
            </a:xfrm>
            <a:custGeom>
              <a:avLst/>
              <a:gdLst/>
              <a:ahLst/>
              <a:cxnLst/>
              <a:rect l="l" t="t" r="r" b="b"/>
              <a:pathLst>
                <a:path w="2347" h="1863" extrusionOk="0">
                  <a:moveTo>
                    <a:pt x="931" y="170"/>
                  </a:moveTo>
                  <a:cubicBezTo>
                    <a:pt x="356" y="353"/>
                    <a:pt x="0" y="840"/>
                    <a:pt x="132" y="1259"/>
                  </a:cubicBezTo>
                  <a:cubicBezTo>
                    <a:pt x="277" y="1677"/>
                    <a:pt x="840" y="1863"/>
                    <a:pt x="1415" y="1690"/>
                  </a:cubicBezTo>
                  <a:cubicBezTo>
                    <a:pt x="1991" y="1507"/>
                    <a:pt x="2346" y="1023"/>
                    <a:pt x="2202" y="605"/>
                  </a:cubicBezTo>
                  <a:cubicBezTo>
                    <a:pt x="2070" y="183"/>
                    <a:pt x="1494" y="1"/>
                    <a:pt x="931" y="170"/>
                  </a:cubicBez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33"/>
            <p:cNvSpPr/>
            <p:nvPr/>
          </p:nvSpPr>
          <p:spPr>
            <a:xfrm>
              <a:off x="1456412" y="2705786"/>
              <a:ext cx="113560" cy="147702"/>
            </a:xfrm>
            <a:custGeom>
              <a:avLst/>
              <a:gdLst/>
              <a:ahLst/>
              <a:cxnLst/>
              <a:rect l="l" t="t" r="r" b="b"/>
              <a:pathLst>
                <a:path w="1703" h="2215" extrusionOk="0">
                  <a:moveTo>
                    <a:pt x="1652" y="1180"/>
                  </a:moveTo>
                  <a:cubicBezTo>
                    <a:pt x="1703" y="591"/>
                    <a:pt x="1375" y="79"/>
                    <a:pt x="945" y="41"/>
                  </a:cubicBezTo>
                  <a:cubicBezTo>
                    <a:pt x="498" y="0"/>
                    <a:pt x="105" y="447"/>
                    <a:pt x="51" y="1035"/>
                  </a:cubicBezTo>
                  <a:cubicBezTo>
                    <a:pt x="1" y="1626"/>
                    <a:pt x="315" y="2136"/>
                    <a:pt x="759" y="2177"/>
                  </a:cubicBezTo>
                  <a:cubicBezTo>
                    <a:pt x="1206" y="2214"/>
                    <a:pt x="1599" y="1771"/>
                    <a:pt x="1652" y="1180"/>
                  </a:cubicBez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33"/>
            <p:cNvSpPr/>
            <p:nvPr/>
          </p:nvSpPr>
          <p:spPr>
            <a:xfrm>
              <a:off x="2095558" y="1708737"/>
              <a:ext cx="173108" cy="115427"/>
            </a:xfrm>
            <a:custGeom>
              <a:avLst/>
              <a:gdLst/>
              <a:ahLst/>
              <a:cxnLst/>
              <a:rect l="l" t="t" r="r" b="b"/>
              <a:pathLst>
                <a:path w="2596" h="1731" extrusionOk="0">
                  <a:moveTo>
                    <a:pt x="1523" y="1548"/>
                  </a:moveTo>
                  <a:cubicBezTo>
                    <a:pt x="2177" y="1375"/>
                    <a:pt x="2595" y="878"/>
                    <a:pt x="2466" y="431"/>
                  </a:cubicBezTo>
                  <a:cubicBezTo>
                    <a:pt x="2334" y="0"/>
                    <a:pt x="1825" y="79"/>
                    <a:pt x="1180" y="261"/>
                  </a:cubicBezTo>
                  <a:cubicBezTo>
                    <a:pt x="538" y="447"/>
                    <a:pt x="0" y="655"/>
                    <a:pt x="132" y="1089"/>
                  </a:cubicBezTo>
                  <a:cubicBezTo>
                    <a:pt x="252" y="1520"/>
                    <a:pt x="881" y="1730"/>
                    <a:pt x="1523" y="1548"/>
                  </a:cubicBez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33"/>
            <p:cNvSpPr/>
            <p:nvPr/>
          </p:nvSpPr>
          <p:spPr>
            <a:xfrm>
              <a:off x="1680002" y="2836019"/>
              <a:ext cx="141634" cy="166973"/>
            </a:xfrm>
            <a:custGeom>
              <a:avLst/>
              <a:gdLst/>
              <a:ahLst/>
              <a:cxnLst/>
              <a:rect l="l" t="t" r="r" b="b"/>
              <a:pathLst>
                <a:path w="2124" h="2504" extrusionOk="0">
                  <a:moveTo>
                    <a:pt x="369" y="261"/>
                  </a:moveTo>
                  <a:cubicBezTo>
                    <a:pt x="1" y="513"/>
                    <a:pt x="1" y="1167"/>
                    <a:pt x="381" y="1718"/>
                  </a:cubicBezTo>
                  <a:cubicBezTo>
                    <a:pt x="762" y="2268"/>
                    <a:pt x="1378" y="2504"/>
                    <a:pt x="1759" y="2243"/>
                  </a:cubicBezTo>
                  <a:cubicBezTo>
                    <a:pt x="2124" y="1991"/>
                    <a:pt x="1888" y="1535"/>
                    <a:pt x="1510" y="985"/>
                  </a:cubicBezTo>
                  <a:cubicBezTo>
                    <a:pt x="1117" y="434"/>
                    <a:pt x="749" y="0"/>
                    <a:pt x="369" y="261"/>
                  </a:cubicBez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33"/>
            <p:cNvSpPr/>
            <p:nvPr/>
          </p:nvSpPr>
          <p:spPr>
            <a:xfrm>
              <a:off x="1416989" y="1835703"/>
              <a:ext cx="444039" cy="732107"/>
            </a:xfrm>
            <a:custGeom>
              <a:avLst/>
              <a:gdLst/>
              <a:ahLst/>
              <a:cxnLst/>
              <a:rect l="l" t="t" r="r" b="b"/>
              <a:pathLst>
                <a:path w="6659" h="10979" extrusionOk="0">
                  <a:moveTo>
                    <a:pt x="5918" y="0"/>
                  </a:moveTo>
                  <a:cubicBezTo>
                    <a:pt x="5631" y="0"/>
                    <a:pt x="5335" y="183"/>
                    <a:pt x="5177" y="496"/>
                  </a:cubicBezTo>
                  <a:lnTo>
                    <a:pt x="120" y="10324"/>
                  </a:lnTo>
                  <a:cubicBezTo>
                    <a:pt x="41" y="10494"/>
                    <a:pt x="0" y="10680"/>
                    <a:pt x="29" y="10850"/>
                  </a:cubicBezTo>
                  <a:cubicBezTo>
                    <a:pt x="143" y="10792"/>
                    <a:pt x="283" y="10762"/>
                    <a:pt x="435" y="10762"/>
                  </a:cubicBezTo>
                  <a:cubicBezTo>
                    <a:pt x="632" y="10762"/>
                    <a:pt x="849" y="10811"/>
                    <a:pt x="1063" y="10916"/>
                  </a:cubicBezTo>
                  <a:cubicBezTo>
                    <a:pt x="1089" y="10941"/>
                    <a:pt x="1129" y="10953"/>
                    <a:pt x="1167" y="10979"/>
                  </a:cubicBezTo>
                  <a:lnTo>
                    <a:pt x="6659" y="301"/>
                  </a:lnTo>
                  <a:lnTo>
                    <a:pt x="6200" y="65"/>
                  </a:lnTo>
                  <a:cubicBezTo>
                    <a:pt x="6111" y="21"/>
                    <a:pt x="6015" y="0"/>
                    <a:pt x="5918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33"/>
            <p:cNvSpPr/>
            <p:nvPr/>
          </p:nvSpPr>
          <p:spPr>
            <a:xfrm>
              <a:off x="1494809" y="1855708"/>
              <a:ext cx="405430" cy="755113"/>
            </a:xfrm>
            <a:custGeom>
              <a:avLst/>
              <a:gdLst/>
              <a:ahLst/>
              <a:cxnLst/>
              <a:rect l="l" t="t" r="r" b="b"/>
              <a:pathLst>
                <a:path w="6080" h="11324" extrusionOk="0">
                  <a:moveTo>
                    <a:pt x="5492" y="1"/>
                  </a:moveTo>
                  <a:lnTo>
                    <a:pt x="0" y="10679"/>
                  </a:lnTo>
                  <a:cubicBezTo>
                    <a:pt x="277" y="10851"/>
                    <a:pt x="459" y="11087"/>
                    <a:pt x="525" y="11323"/>
                  </a:cubicBezTo>
                  <a:cubicBezTo>
                    <a:pt x="642" y="11229"/>
                    <a:pt x="749" y="11113"/>
                    <a:pt x="827" y="10968"/>
                  </a:cubicBezTo>
                  <a:lnTo>
                    <a:pt x="5872" y="1139"/>
                  </a:lnTo>
                  <a:cubicBezTo>
                    <a:pt x="6080" y="733"/>
                    <a:pt x="5976" y="249"/>
                    <a:pt x="5624" y="63"/>
                  </a:cubicBezTo>
                  <a:lnTo>
                    <a:pt x="5492" y="1"/>
                  </a:lnTo>
                  <a:close/>
                </a:path>
              </a:pathLst>
            </a:custGeom>
            <a:solidFill>
              <a:srgbClr val="A343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33"/>
            <p:cNvSpPr/>
            <p:nvPr/>
          </p:nvSpPr>
          <p:spPr>
            <a:xfrm>
              <a:off x="1418856" y="2553284"/>
              <a:ext cx="111026" cy="67283"/>
            </a:xfrm>
            <a:custGeom>
              <a:avLst/>
              <a:gdLst/>
              <a:ahLst/>
              <a:cxnLst/>
              <a:rect l="l" t="t" r="r" b="b"/>
              <a:pathLst>
                <a:path w="1665" h="1009" extrusionOk="0">
                  <a:moveTo>
                    <a:pt x="407" y="1"/>
                  </a:moveTo>
                  <a:cubicBezTo>
                    <a:pt x="255" y="1"/>
                    <a:pt x="115" y="31"/>
                    <a:pt x="1" y="89"/>
                  </a:cubicBezTo>
                  <a:cubicBezTo>
                    <a:pt x="13" y="337"/>
                    <a:pt x="142" y="532"/>
                    <a:pt x="340" y="639"/>
                  </a:cubicBezTo>
                  <a:lnTo>
                    <a:pt x="800" y="875"/>
                  </a:lnTo>
                  <a:lnTo>
                    <a:pt x="944" y="941"/>
                  </a:lnTo>
                  <a:cubicBezTo>
                    <a:pt x="1031" y="987"/>
                    <a:pt x="1127" y="1009"/>
                    <a:pt x="1225" y="1009"/>
                  </a:cubicBezTo>
                  <a:cubicBezTo>
                    <a:pt x="1375" y="1009"/>
                    <a:pt x="1529" y="957"/>
                    <a:pt x="1664" y="862"/>
                  </a:cubicBezTo>
                  <a:cubicBezTo>
                    <a:pt x="1598" y="626"/>
                    <a:pt x="1416" y="390"/>
                    <a:pt x="1139" y="218"/>
                  </a:cubicBezTo>
                  <a:cubicBezTo>
                    <a:pt x="1101" y="192"/>
                    <a:pt x="1061" y="180"/>
                    <a:pt x="1035" y="155"/>
                  </a:cubicBezTo>
                  <a:cubicBezTo>
                    <a:pt x="821" y="50"/>
                    <a:pt x="604" y="1"/>
                    <a:pt x="407" y="1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33"/>
            <p:cNvSpPr/>
            <p:nvPr/>
          </p:nvSpPr>
          <p:spPr>
            <a:xfrm>
              <a:off x="1274553" y="1803295"/>
              <a:ext cx="690497" cy="546997"/>
            </a:xfrm>
            <a:custGeom>
              <a:avLst/>
              <a:gdLst/>
              <a:ahLst/>
              <a:cxnLst/>
              <a:rect l="l" t="t" r="r" b="b"/>
              <a:pathLst>
                <a:path w="10355" h="8203" extrusionOk="0">
                  <a:moveTo>
                    <a:pt x="9516" y="1"/>
                  </a:moveTo>
                  <a:cubicBezTo>
                    <a:pt x="9315" y="1"/>
                    <a:pt x="9101" y="73"/>
                    <a:pt x="8927" y="220"/>
                  </a:cubicBezTo>
                  <a:lnTo>
                    <a:pt x="303" y="7193"/>
                  </a:lnTo>
                  <a:cubicBezTo>
                    <a:pt x="158" y="7325"/>
                    <a:pt x="54" y="7483"/>
                    <a:pt x="1" y="7640"/>
                  </a:cubicBezTo>
                  <a:cubicBezTo>
                    <a:pt x="22" y="7638"/>
                    <a:pt x="44" y="7637"/>
                    <a:pt x="66" y="7637"/>
                  </a:cubicBezTo>
                  <a:cubicBezTo>
                    <a:pt x="352" y="7637"/>
                    <a:pt x="674" y="7808"/>
                    <a:pt x="919" y="8112"/>
                  </a:cubicBezTo>
                  <a:cubicBezTo>
                    <a:pt x="957" y="8137"/>
                    <a:pt x="969" y="8178"/>
                    <a:pt x="998" y="8203"/>
                  </a:cubicBezTo>
                  <a:lnTo>
                    <a:pt x="10355" y="629"/>
                  </a:lnTo>
                  <a:lnTo>
                    <a:pt x="10040" y="220"/>
                  </a:lnTo>
                  <a:cubicBezTo>
                    <a:pt x="9915" y="76"/>
                    <a:pt x="9722" y="1"/>
                    <a:pt x="9516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33"/>
            <p:cNvSpPr/>
            <p:nvPr/>
          </p:nvSpPr>
          <p:spPr>
            <a:xfrm>
              <a:off x="1341036" y="1845239"/>
              <a:ext cx="647554" cy="558333"/>
            </a:xfrm>
            <a:custGeom>
              <a:avLst/>
              <a:gdLst/>
              <a:ahLst/>
              <a:cxnLst/>
              <a:rect l="l" t="t" r="r" b="b"/>
              <a:pathLst>
                <a:path w="9711" h="8373" extrusionOk="0">
                  <a:moveTo>
                    <a:pt x="9358" y="0"/>
                  </a:moveTo>
                  <a:lnTo>
                    <a:pt x="1" y="7574"/>
                  </a:lnTo>
                  <a:cubicBezTo>
                    <a:pt x="183" y="7835"/>
                    <a:pt x="262" y="8137"/>
                    <a:pt x="224" y="8373"/>
                  </a:cubicBezTo>
                  <a:cubicBezTo>
                    <a:pt x="366" y="8348"/>
                    <a:pt x="510" y="8282"/>
                    <a:pt x="642" y="8178"/>
                  </a:cubicBezTo>
                  <a:lnTo>
                    <a:pt x="9251" y="1192"/>
                  </a:lnTo>
                  <a:cubicBezTo>
                    <a:pt x="9619" y="903"/>
                    <a:pt x="9710" y="419"/>
                    <a:pt x="9462" y="117"/>
                  </a:cubicBezTo>
                  <a:lnTo>
                    <a:pt x="9358" y="0"/>
                  </a:lnTo>
                  <a:close/>
                </a:path>
              </a:pathLst>
            </a:custGeom>
            <a:solidFill>
              <a:srgbClr val="A343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33"/>
            <p:cNvSpPr/>
            <p:nvPr/>
          </p:nvSpPr>
          <p:spPr>
            <a:xfrm>
              <a:off x="1269352" y="2312490"/>
              <a:ext cx="89155" cy="92622"/>
            </a:xfrm>
            <a:custGeom>
              <a:avLst/>
              <a:gdLst/>
              <a:ahLst/>
              <a:cxnLst/>
              <a:rect l="l" t="t" r="r" b="b"/>
              <a:pathLst>
                <a:path w="1337" h="1389" extrusionOk="0">
                  <a:moveTo>
                    <a:pt x="144" y="1"/>
                  </a:moveTo>
                  <a:cubicBezTo>
                    <a:pt x="122" y="1"/>
                    <a:pt x="100" y="2"/>
                    <a:pt x="79" y="4"/>
                  </a:cubicBezTo>
                  <a:cubicBezTo>
                    <a:pt x="0" y="227"/>
                    <a:pt x="25" y="476"/>
                    <a:pt x="170" y="646"/>
                  </a:cubicBezTo>
                  <a:lnTo>
                    <a:pt x="497" y="1039"/>
                  </a:lnTo>
                  <a:lnTo>
                    <a:pt x="604" y="1155"/>
                  </a:lnTo>
                  <a:cubicBezTo>
                    <a:pt x="725" y="1307"/>
                    <a:pt x="914" y="1389"/>
                    <a:pt x="1114" y="1389"/>
                  </a:cubicBezTo>
                  <a:cubicBezTo>
                    <a:pt x="1175" y="1389"/>
                    <a:pt x="1238" y="1381"/>
                    <a:pt x="1299" y="1366"/>
                  </a:cubicBezTo>
                  <a:cubicBezTo>
                    <a:pt x="1337" y="1130"/>
                    <a:pt x="1258" y="828"/>
                    <a:pt x="1076" y="567"/>
                  </a:cubicBezTo>
                  <a:cubicBezTo>
                    <a:pt x="1047" y="542"/>
                    <a:pt x="1035" y="501"/>
                    <a:pt x="997" y="476"/>
                  </a:cubicBezTo>
                  <a:cubicBezTo>
                    <a:pt x="752" y="172"/>
                    <a:pt x="430" y="1"/>
                    <a:pt x="144" y="1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33"/>
            <p:cNvSpPr/>
            <p:nvPr/>
          </p:nvSpPr>
          <p:spPr>
            <a:xfrm>
              <a:off x="1900178" y="1640787"/>
              <a:ext cx="145234" cy="100290"/>
            </a:xfrm>
            <a:custGeom>
              <a:avLst/>
              <a:gdLst/>
              <a:ahLst/>
              <a:cxnLst/>
              <a:rect l="l" t="t" r="r" b="b"/>
              <a:pathLst>
                <a:path w="2178" h="1504" extrusionOk="0">
                  <a:moveTo>
                    <a:pt x="1293" y="0"/>
                  </a:moveTo>
                  <a:cubicBezTo>
                    <a:pt x="1152" y="0"/>
                    <a:pt x="1003" y="25"/>
                    <a:pt x="853" y="78"/>
                  </a:cubicBezTo>
                  <a:cubicBezTo>
                    <a:pt x="331" y="261"/>
                    <a:pt x="1" y="707"/>
                    <a:pt x="133" y="1085"/>
                  </a:cubicBezTo>
                  <a:cubicBezTo>
                    <a:pt x="228" y="1348"/>
                    <a:pt x="530" y="1504"/>
                    <a:pt x="886" y="1504"/>
                  </a:cubicBezTo>
                  <a:cubicBezTo>
                    <a:pt x="1027" y="1504"/>
                    <a:pt x="1177" y="1479"/>
                    <a:pt x="1325" y="1428"/>
                  </a:cubicBezTo>
                  <a:cubicBezTo>
                    <a:pt x="1850" y="1258"/>
                    <a:pt x="2177" y="799"/>
                    <a:pt x="2045" y="431"/>
                  </a:cubicBezTo>
                  <a:cubicBezTo>
                    <a:pt x="1944" y="158"/>
                    <a:pt x="1647" y="0"/>
                    <a:pt x="1293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33"/>
            <p:cNvSpPr/>
            <p:nvPr/>
          </p:nvSpPr>
          <p:spPr>
            <a:xfrm>
              <a:off x="1180196" y="2067295"/>
              <a:ext cx="144368" cy="105092"/>
            </a:xfrm>
            <a:custGeom>
              <a:avLst/>
              <a:gdLst/>
              <a:ahLst/>
              <a:cxnLst/>
              <a:rect l="l" t="t" r="r" b="b"/>
              <a:pathLst>
                <a:path w="2165" h="1576" extrusionOk="0">
                  <a:moveTo>
                    <a:pt x="1387" y="0"/>
                  </a:moveTo>
                  <a:cubicBezTo>
                    <a:pt x="1176" y="0"/>
                    <a:pt x="940" y="63"/>
                    <a:pt x="721" y="193"/>
                  </a:cubicBezTo>
                  <a:cubicBezTo>
                    <a:pt x="236" y="482"/>
                    <a:pt x="0" y="979"/>
                    <a:pt x="199" y="1309"/>
                  </a:cubicBezTo>
                  <a:cubicBezTo>
                    <a:pt x="304" y="1487"/>
                    <a:pt x="519" y="1576"/>
                    <a:pt x="770" y="1576"/>
                  </a:cubicBezTo>
                  <a:cubicBezTo>
                    <a:pt x="982" y="1576"/>
                    <a:pt x="1220" y="1513"/>
                    <a:pt x="1441" y="1388"/>
                  </a:cubicBezTo>
                  <a:cubicBezTo>
                    <a:pt x="1928" y="1099"/>
                    <a:pt x="2164" y="602"/>
                    <a:pt x="1966" y="272"/>
                  </a:cubicBezTo>
                  <a:cubicBezTo>
                    <a:pt x="1859" y="92"/>
                    <a:pt x="1642" y="0"/>
                    <a:pt x="1387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33"/>
            <p:cNvSpPr/>
            <p:nvPr/>
          </p:nvSpPr>
          <p:spPr>
            <a:xfrm>
              <a:off x="1202868" y="2090634"/>
              <a:ext cx="94422" cy="61281"/>
            </a:xfrm>
            <a:custGeom>
              <a:avLst/>
              <a:gdLst/>
              <a:ahLst/>
              <a:cxnLst/>
              <a:rect l="l" t="t" r="r" b="b"/>
              <a:pathLst>
                <a:path w="1416" h="919" extrusionOk="0">
                  <a:moveTo>
                    <a:pt x="0" y="881"/>
                  </a:moveTo>
                  <a:cubicBezTo>
                    <a:pt x="0" y="865"/>
                    <a:pt x="41" y="865"/>
                    <a:pt x="107" y="852"/>
                  </a:cubicBezTo>
                  <a:cubicBezTo>
                    <a:pt x="173" y="852"/>
                    <a:pt x="264" y="827"/>
                    <a:pt x="355" y="786"/>
                  </a:cubicBezTo>
                  <a:cubicBezTo>
                    <a:pt x="447" y="736"/>
                    <a:pt x="538" y="670"/>
                    <a:pt x="604" y="591"/>
                  </a:cubicBezTo>
                  <a:cubicBezTo>
                    <a:pt x="670" y="513"/>
                    <a:pt x="708" y="409"/>
                    <a:pt x="761" y="330"/>
                  </a:cubicBezTo>
                  <a:cubicBezTo>
                    <a:pt x="815" y="236"/>
                    <a:pt x="881" y="145"/>
                    <a:pt x="972" y="79"/>
                  </a:cubicBezTo>
                  <a:cubicBezTo>
                    <a:pt x="1022" y="54"/>
                    <a:pt x="1063" y="28"/>
                    <a:pt x="1117" y="16"/>
                  </a:cubicBezTo>
                  <a:cubicBezTo>
                    <a:pt x="1167" y="0"/>
                    <a:pt x="1208" y="0"/>
                    <a:pt x="1246" y="16"/>
                  </a:cubicBezTo>
                  <a:cubicBezTo>
                    <a:pt x="1324" y="28"/>
                    <a:pt x="1378" y="66"/>
                    <a:pt x="1403" y="107"/>
                  </a:cubicBezTo>
                  <a:cubicBezTo>
                    <a:pt x="1415" y="145"/>
                    <a:pt x="1415" y="173"/>
                    <a:pt x="1403" y="173"/>
                  </a:cubicBezTo>
                  <a:cubicBezTo>
                    <a:pt x="1378" y="186"/>
                    <a:pt x="1337" y="132"/>
                    <a:pt x="1233" y="132"/>
                  </a:cubicBezTo>
                  <a:cubicBezTo>
                    <a:pt x="1180" y="132"/>
                    <a:pt x="1129" y="157"/>
                    <a:pt x="1063" y="198"/>
                  </a:cubicBezTo>
                  <a:cubicBezTo>
                    <a:pt x="1010" y="252"/>
                    <a:pt x="959" y="315"/>
                    <a:pt x="906" y="393"/>
                  </a:cubicBezTo>
                  <a:cubicBezTo>
                    <a:pt x="865" y="472"/>
                    <a:pt x="802" y="579"/>
                    <a:pt x="708" y="683"/>
                  </a:cubicBezTo>
                  <a:cubicBezTo>
                    <a:pt x="617" y="774"/>
                    <a:pt x="500" y="840"/>
                    <a:pt x="393" y="881"/>
                  </a:cubicBezTo>
                  <a:cubicBezTo>
                    <a:pt x="277" y="919"/>
                    <a:pt x="173" y="919"/>
                    <a:pt x="107" y="906"/>
                  </a:cubicBezTo>
                  <a:cubicBezTo>
                    <a:pt x="41" y="906"/>
                    <a:pt x="0" y="881"/>
                    <a:pt x="0" y="881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33"/>
            <p:cNvSpPr/>
            <p:nvPr/>
          </p:nvSpPr>
          <p:spPr>
            <a:xfrm>
              <a:off x="1554157" y="1834369"/>
              <a:ext cx="153170" cy="104558"/>
            </a:xfrm>
            <a:custGeom>
              <a:avLst/>
              <a:gdLst/>
              <a:ahLst/>
              <a:cxnLst/>
              <a:rect l="l" t="t" r="r" b="b"/>
              <a:pathLst>
                <a:path w="2297" h="1568" extrusionOk="0">
                  <a:moveTo>
                    <a:pt x="1497" y="1"/>
                  </a:moveTo>
                  <a:cubicBezTo>
                    <a:pt x="1293" y="1"/>
                    <a:pt x="1063" y="54"/>
                    <a:pt x="840" y="163"/>
                  </a:cubicBezTo>
                  <a:cubicBezTo>
                    <a:pt x="302" y="437"/>
                    <a:pt x="0" y="921"/>
                    <a:pt x="186" y="1264"/>
                  </a:cubicBezTo>
                  <a:cubicBezTo>
                    <a:pt x="285" y="1463"/>
                    <a:pt x="524" y="1568"/>
                    <a:pt x="810" y="1568"/>
                  </a:cubicBezTo>
                  <a:cubicBezTo>
                    <a:pt x="1012" y="1568"/>
                    <a:pt x="1239" y="1515"/>
                    <a:pt x="1457" y="1406"/>
                  </a:cubicBezTo>
                  <a:cubicBezTo>
                    <a:pt x="1994" y="1145"/>
                    <a:pt x="2296" y="648"/>
                    <a:pt x="2123" y="305"/>
                  </a:cubicBezTo>
                  <a:cubicBezTo>
                    <a:pt x="2024" y="106"/>
                    <a:pt x="1786" y="1"/>
                    <a:pt x="1497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33"/>
            <p:cNvSpPr/>
            <p:nvPr/>
          </p:nvSpPr>
          <p:spPr>
            <a:xfrm>
              <a:off x="1575096" y="1859042"/>
              <a:ext cx="111226" cy="67416"/>
            </a:xfrm>
            <a:custGeom>
              <a:avLst/>
              <a:gdLst/>
              <a:ahLst/>
              <a:cxnLst/>
              <a:rect l="l" t="t" r="r" b="b"/>
              <a:pathLst>
                <a:path w="1668" h="1011" extrusionOk="0">
                  <a:moveTo>
                    <a:pt x="1652" y="1"/>
                  </a:moveTo>
                  <a:cubicBezTo>
                    <a:pt x="1652" y="1"/>
                    <a:pt x="1668" y="54"/>
                    <a:pt x="1640" y="133"/>
                  </a:cubicBezTo>
                  <a:cubicBezTo>
                    <a:pt x="1614" y="212"/>
                    <a:pt x="1548" y="328"/>
                    <a:pt x="1457" y="422"/>
                  </a:cubicBezTo>
                  <a:cubicBezTo>
                    <a:pt x="1404" y="473"/>
                    <a:pt x="1338" y="514"/>
                    <a:pt x="1275" y="551"/>
                  </a:cubicBezTo>
                  <a:cubicBezTo>
                    <a:pt x="1234" y="564"/>
                    <a:pt x="1196" y="580"/>
                    <a:pt x="1143" y="580"/>
                  </a:cubicBezTo>
                  <a:cubicBezTo>
                    <a:pt x="1089" y="580"/>
                    <a:pt x="1051" y="564"/>
                    <a:pt x="1010" y="551"/>
                  </a:cubicBezTo>
                  <a:cubicBezTo>
                    <a:pt x="973" y="539"/>
                    <a:pt x="944" y="539"/>
                    <a:pt x="919" y="526"/>
                  </a:cubicBezTo>
                  <a:cubicBezTo>
                    <a:pt x="882" y="526"/>
                    <a:pt x="853" y="514"/>
                    <a:pt x="828" y="514"/>
                  </a:cubicBezTo>
                  <a:cubicBezTo>
                    <a:pt x="762" y="514"/>
                    <a:pt x="709" y="514"/>
                    <a:pt x="658" y="526"/>
                  </a:cubicBezTo>
                  <a:cubicBezTo>
                    <a:pt x="435" y="551"/>
                    <a:pt x="278" y="683"/>
                    <a:pt x="186" y="800"/>
                  </a:cubicBezTo>
                  <a:cubicBezTo>
                    <a:pt x="95" y="919"/>
                    <a:pt x="54" y="1010"/>
                    <a:pt x="29" y="998"/>
                  </a:cubicBezTo>
                  <a:cubicBezTo>
                    <a:pt x="17" y="998"/>
                    <a:pt x="1" y="973"/>
                    <a:pt x="1" y="919"/>
                  </a:cubicBezTo>
                  <a:cubicBezTo>
                    <a:pt x="17" y="878"/>
                    <a:pt x="29" y="815"/>
                    <a:pt x="67" y="737"/>
                  </a:cubicBezTo>
                  <a:cubicBezTo>
                    <a:pt x="108" y="658"/>
                    <a:pt x="174" y="564"/>
                    <a:pt x="265" y="501"/>
                  </a:cubicBezTo>
                  <a:cubicBezTo>
                    <a:pt x="356" y="422"/>
                    <a:pt x="488" y="369"/>
                    <a:pt x="617" y="344"/>
                  </a:cubicBezTo>
                  <a:cubicBezTo>
                    <a:pt x="683" y="328"/>
                    <a:pt x="762" y="328"/>
                    <a:pt x="841" y="344"/>
                  </a:cubicBezTo>
                  <a:cubicBezTo>
                    <a:pt x="882" y="344"/>
                    <a:pt x="919" y="356"/>
                    <a:pt x="960" y="369"/>
                  </a:cubicBezTo>
                  <a:cubicBezTo>
                    <a:pt x="998" y="369"/>
                    <a:pt x="1039" y="394"/>
                    <a:pt x="1064" y="407"/>
                  </a:cubicBezTo>
                  <a:cubicBezTo>
                    <a:pt x="1089" y="422"/>
                    <a:pt x="1117" y="422"/>
                    <a:pt x="1143" y="422"/>
                  </a:cubicBezTo>
                  <a:cubicBezTo>
                    <a:pt x="1155" y="435"/>
                    <a:pt x="1180" y="422"/>
                    <a:pt x="1209" y="422"/>
                  </a:cubicBezTo>
                  <a:cubicBezTo>
                    <a:pt x="1275" y="394"/>
                    <a:pt x="1325" y="369"/>
                    <a:pt x="1378" y="328"/>
                  </a:cubicBezTo>
                  <a:cubicBezTo>
                    <a:pt x="1470" y="265"/>
                    <a:pt x="1536" y="186"/>
                    <a:pt x="1573" y="120"/>
                  </a:cubicBezTo>
                  <a:cubicBezTo>
                    <a:pt x="1627" y="42"/>
                    <a:pt x="1640" y="1"/>
                    <a:pt x="1652" y="1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33"/>
            <p:cNvSpPr/>
            <p:nvPr/>
          </p:nvSpPr>
          <p:spPr>
            <a:xfrm>
              <a:off x="1355973" y="1994210"/>
              <a:ext cx="93356" cy="115294"/>
            </a:xfrm>
            <a:custGeom>
              <a:avLst/>
              <a:gdLst/>
              <a:ahLst/>
              <a:cxnLst/>
              <a:rect l="l" t="t" r="r" b="b"/>
              <a:pathLst>
                <a:path w="1400" h="1729" extrusionOk="0">
                  <a:moveTo>
                    <a:pt x="751" y="0"/>
                  </a:moveTo>
                  <a:cubicBezTo>
                    <a:pt x="426" y="0"/>
                    <a:pt x="124" y="328"/>
                    <a:pt x="63" y="779"/>
                  </a:cubicBezTo>
                  <a:cubicBezTo>
                    <a:pt x="0" y="1251"/>
                    <a:pt x="220" y="1682"/>
                    <a:pt x="576" y="1723"/>
                  </a:cubicBezTo>
                  <a:cubicBezTo>
                    <a:pt x="600" y="1727"/>
                    <a:pt x="624" y="1728"/>
                    <a:pt x="648" y="1728"/>
                  </a:cubicBezTo>
                  <a:cubicBezTo>
                    <a:pt x="974" y="1728"/>
                    <a:pt x="1275" y="1400"/>
                    <a:pt x="1337" y="949"/>
                  </a:cubicBezTo>
                  <a:cubicBezTo>
                    <a:pt x="1400" y="477"/>
                    <a:pt x="1180" y="59"/>
                    <a:pt x="824" y="6"/>
                  </a:cubicBezTo>
                  <a:cubicBezTo>
                    <a:pt x="800" y="2"/>
                    <a:pt x="776" y="0"/>
                    <a:pt x="751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33"/>
            <p:cNvSpPr/>
            <p:nvPr/>
          </p:nvSpPr>
          <p:spPr>
            <a:xfrm>
              <a:off x="1386381" y="2003345"/>
              <a:ext cx="33408" cy="97823"/>
            </a:xfrm>
            <a:custGeom>
              <a:avLst/>
              <a:gdLst/>
              <a:ahLst/>
              <a:cxnLst/>
              <a:rect l="l" t="t" r="r" b="b"/>
              <a:pathLst>
                <a:path w="501" h="1467" extrusionOk="0">
                  <a:moveTo>
                    <a:pt x="95" y="1454"/>
                  </a:moveTo>
                  <a:cubicBezTo>
                    <a:pt x="79" y="1441"/>
                    <a:pt x="107" y="1416"/>
                    <a:pt x="145" y="1375"/>
                  </a:cubicBezTo>
                  <a:cubicBezTo>
                    <a:pt x="198" y="1325"/>
                    <a:pt x="252" y="1259"/>
                    <a:pt x="290" y="1180"/>
                  </a:cubicBezTo>
                  <a:cubicBezTo>
                    <a:pt x="330" y="1102"/>
                    <a:pt x="330" y="995"/>
                    <a:pt x="302" y="916"/>
                  </a:cubicBezTo>
                  <a:cubicBezTo>
                    <a:pt x="290" y="878"/>
                    <a:pt x="264" y="853"/>
                    <a:pt x="223" y="812"/>
                  </a:cubicBezTo>
                  <a:cubicBezTo>
                    <a:pt x="186" y="774"/>
                    <a:pt x="145" y="721"/>
                    <a:pt x="120" y="680"/>
                  </a:cubicBezTo>
                  <a:cubicBezTo>
                    <a:pt x="54" y="589"/>
                    <a:pt x="16" y="485"/>
                    <a:pt x="16" y="394"/>
                  </a:cubicBezTo>
                  <a:cubicBezTo>
                    <a:pt x="0" y="340"/>
                    <a:pt x="0" y="303"/>
                    <a:pt x="16" y="249"/>
                  </a:cubicBezTo>
                  <a:cubicBezTo>
                    <a:pt x="16" y="208"/>
                    <a:pt x="28" y="171"/>
                    <a:pt x="54" y="130"/>
                  </a:cubicBezTo>
                  <a:cubicBezTo>
                    <a:pt x="95" y="67"/>
                    <a:pt x="145" y="26"/>
                    <a:pt x="198" y="13"/>
                  </a:cubicBezTo>
                  <a:cubicBezTo>
                    <a:pt x="236" y="1"/>
                    <a:pt x="264" y="26"/>
                    <a:pt x="264" y="38"/>
                  </a:cubicBezTo>
                  <a:cubicBezTo>
                    <a:pt x="264" y="51"/>
                    <a:pt x="252" y="67"/>
                    <a:pt x="223" y="79"/>
                  </a:cubicBezTo>
                  <a:cubicBezTo>
                    <a:pt x="211" y="105"/>
                    <a:pt x="198" y="130"/>
                    <a:pt x="186" y="183"/>
                  </a:cubicBezTo>
                  <a:cubicBezTo>
                    <a:pt x="173" y="237"/>
                    <a:pt x="173" y="287"/>
                    <a:pt x="186" y="366"/>
                  </a:cubicBezTo>
                  <a:cubicBezTo>
                    <a:pt x="198" y="432"/>
                    <a:pt x="223" y="510"/>
                    <a:pt x="264" y="576"/>
                  </a:cubicBezTo>
                  <a:cubicBezTo>
                    <a:pt x="290" y="617"/>
                    <a:pt x="315" y="642"/>
                    <a:pt x="356" y="696"/>
                  </a:cubicBezTo>
                  <a:cubicBezTo>
                    <a:pt x="368" y="708"/>
                    <a:pt x="393" y="734"/>
                    <a:pt x="409" y="759"/>
                  </a:cubicBezTo>
                  <a:cubicBezTo>
                    <a:pt x="434" y="787"/>
                    <a:pt x="447" y="825"/>
                    <a:pt x="459" y="866"/>
                  </a:cubicBezTo>
                  <a:cubicBezTo>
                    <a:pt x="500" y="995"/>
                    <a:pt x="459" y="1139"/>
                    <a:pt x="393" y="1231"/>
                  </a:cubicBezTo>
                  <a:cubicBezTo>
                    <a:pt x="330" y="1325"/>
                    <a:pt x="252" y="1375"/>
                    <a:pt x="186" y="1416"/>
                  </a:cubicBezTo>
                  <a:cubicBezTo>
                    <a:pt x="132" y="1454"/>
                    <a:pt x="95" y="1466"/>
                    <a:pt x="95" y="1454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33"/>
            <p:cNvSpPr/>
            <p:nvPr/>
          </p:nvSpPr>
          <p:spPr>
            <a:xfrm>
              <a:off x="2276873" y="1669261"/>
              <a:ext cx="119028" cy="127764"/>
            </a:xfrm>
            <a:custGeom>
              <a:avLst/>
              <a:gdLst/>
              <a:ahLst/>
              <a:cxnLst/>
              <a:rect l="l" t="t" r="r" b="b"/>
              <a:pathLst>
                <a:path w="1785" h="1916" extrusionOk="0">
                  <a:moveTo>
                    <a:pt x="1084" y="0"/>
                  </a:moveTo>
                  <a:cubicBezTo>
                    <a:pt x="768" y="0"/>
                    <a:pt x="415" y="256"/>
                    <a:pt x="224" y="658"/>
                  </a:cubicBezTo>
                  <a:cubicBezTo>
                    <a:pt x="1" y="1158"/>
                    <a:pt x="108" y="1696"/>
                    <a:pt x="473" y="1866"/>
                  </a:cubicBezTo>
                  <a:cubicBezTo>
                    <a:pt x="546" y="1899"/>
                    <a:pt x="624" y="1916"/>
                    <a:pt x="704" y="1916"/>
                  </a:cubicBezTo>
                  <a:cubicBezTo>
                    <a:pt x="1024" y="1916"/>
                    <a:pt x="1370" y="1657"/>
                    <a:pt x="1548" y="1249"/>
                  </a:cubicBezTo>
                  <a:cubicBezTo>
                    <a:pt x="1784" y="752"/>
                    <a:pt x="1665" y="214"/>
                    <a:pt x="1300" y="44"/>
                  </a:cubicBezTo>
                  <a:cubicBezTo>
                    <a:pt x="1232" y="14"/>
                    <a:pt x="1159" y="0"/>
                    <a:pt x="1084" y="0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33"/>
            <p:cNvSpPr/>
            <p:nvPr/>
          </p:nvSpPr>
          <p:spPr>
            <a:xfrm>
              <a:off x="1376912" y="1868245"/>
              <a:ext cx="164306" cy="127297"/>
            </a:xfrm>
            <a:custGeom>
              <a:avLst/>
              <a:gdLst/>
              <a:ahLst/>
              <a:cxnLst/>
              <a:rect l="l" t="t" r="r" b="b"/>
              <a:pathLst>
                <a:path w="2464" h="1909" extrusionOk="0">
                  <a:moveTo>
                    <a:pt x="837" y="1"/>
                  </a:moveTo>
                  <a:cubicBezTo>
                    <a:pt x="611" y="1"/>
                    <a:pt x="413" y="76"/>
                    <a:pt x="287" y="231"/>
                  </a:cubicBezTo>
                  <a:cubicBezTo>
                    <a:pt x="1" y="583"/>
                    <a:pt x="365" y="951"/>
                    <a:pt x="891" y="1369"/>
                  </a:cubicBezTo>
                  <a:cubicBezTo>
                    <a:pt x="1259" y="1665"/>
                    <a:pt x="1602" y="1908"/>
                    <a:pt x="1872" y="1908"/>
                  </a:cubicBezTo>
                  <a:cubicBezTo>
                    <a:pt x="1987" y="1908"/>
                    <a:pt x="2089" y="1865"/>
                    <a:pt x="2174" y="1763"/>
                  </a:cubicBezTo>
                  <a:cubicBezTo>
                    <a:pt x="2463" y="1410"/>
                    <a:pt x="2281" y="781"/>
                    <a:pt x="1756" y="363"/>
                  </a:cubicBezTo>
                  <a:cubicBezTo>
                    <a:pt x="1467" y="125"/>
                    <a:pt x="1129" y="1"/>
                    <a:pt x="837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33"/>
            <p:cNvSpPr/>
            <p:nvPr/>
          </p:nvSpPr>
          <p:spPr>
            <a:xfrm>
              <a:off x="1402118" y="1899319"/>
              <a:ext cx="102358" cy="88354"/>
            </a:xfrm>
            <a:custGeom>
              <a:avLst/>
              <a:gdLst/>
              <a:ahLst/>
              <a:cxnLst/>
              <a:rect l="l" t="t" r="r" b="b"/>
              <a:pathLst>
                <a:path w="1535" h="1325" extrusionOk="0">
                  <a:moveTo>
                    <a:pt x="1522" y="1325"/>
                  </a:moveTo>
                  <a:cubicBezTo>
                    <a:pt x="1510" y="1325"/>
                    <a:pt x="1494" y="1284"/>
                    <a:pt x="1456" y="1218"/>
                  </a:cubicBezTo>
                  <a:cubicBezTo>
                    <a:pt x="1415" y="1155"/>
                    <a:pt x="1352" y="1089"/>
                    <a:pt x="1258" y="1010"/>
                  </a:cubicBezTo>
                  <a:cubicBezTo>
                    <a:pt x="1088" y="853"/>
                    <a:pt x="852" y="667"/>
                    <a:pt x="683" y="539"/>
                  </a:cubicBezTo>
                  <a:cubicBezTo>
                    <a:pt x="315" y="274"/>
                    <a:pt x="0" y="79"/>
                    <a:pt x="28" y="26"/>
                  </a:cubicBezTo>
                  <a:cubicBezTo>
                    <a:pt x="41" y="1"/>
                    <a:pt x="132" y="26"/>
                    <a:pt x="264" y="79"/>
                  </a:cubicBezTo>
                  <a:cubicBezTo>
                    <a:pt x="409" y="145"/>
                    <a:pt x="591" y="249"/>
                    <a:pt x="786" y="394"/>
                  </a:cubicBezTo>
                  <a:cubicBezTo>
                    <a:pt x="972" y="526"/>
                    <a:pt x="1195" y="734"/>
                    <a:pt x="1337" y="932"/>
                  </a:cubicBezTo>
                  <a:cubicBezTo>
                    <a:pt x="1415" y="1023"/>
                    <a:pt x="1481" y="1114"/>
                    <a:pt x="1510" y="1193"/>
                  </a:cubicBezTo>
                  <a:cubicBezTo>
                    <a:pt x="1535" y="1271"/>
                    <a:pt x="1535" y="1325"/>
                    <a:pt x="1522" y="1325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33"/>
            <p:cNvSpPr/>
            <p:nvPr/>
          </p:nvSpPr>
          <p:spPr>
            <a:xfrm>
              <a:off x="1553290" y="2621835"/>
              <a:ext cx="155704" cy="109759"/>
            </a:xfrm>
            <a:custGeom>
              <a:avLst/>
              <a:gdLst/>
              <a:ahLst/>
              <a:cxnLst/>
              <a:rect l="l" t="t" r="r" b="b"/>
              <a:pathLst>
                <a:path w="2335" h="1646" extrusionOk="0">
                  <a:moveTo>
                    <a:pt x="1359" y="0"/>
                  </a:moveTo>
                  <a:cubicBezTo>
                    <a:pt x="1221" y="0"/>
                    <a:pt x="1076" y="23"/>
                    <a:pt x="932" y="70"/>
                  </a:cubicBezTo>
                  <a:cubicBezTo>
                    <a:pt x="356" y="240"/>
                    <a:pt x="1" y="724"/>
                    <a:pt x="133" y="1143"/>
                  </a:cubicBezTo>
                  <a:cubicBezTo>
                    <a:pt x="231" y="1457"/>
                    <a:pt x="576" y="1645"/>
                    <a:pt x="984" y="1645"/>
                  </a:cubicBezTo>
                  <a:cubicBezTo>
                    <a:pt x="1123" y="1645"/>
                    <a:pt x="1270" y="1623"/>
                    <a:pt x="1416" y="1577"/>
                  </a:cubicBezTo>
                  <a:cubicBezTo>
                    <a:pt x="1979" y="1407"/>
                    <a:pt x="2335" y="919"/>
                    <a:pt x="2202" y="501"/>
                  </a:cubicBezTo>
                  <a:cubicBezTo>
                    <a:pt x="2106" y="190"/>
                    <a:pt x="1761" y="0"/>
                    <a:pt x="1359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33"/>
            <p:cNvSpPr/>
            <p:nvPr/>
          </p:nvSpPr>
          <p:spPr>
            <a:xfrm>
              <a:off x="1579497" y="2649975"/>
              <a:ext cx="110226" cy="50812"/>
            </a:xfrm>
            <a:custGeom>
              <a:avLst/>
              <a:gdLst/>
              <a:ahLst/>
              <a:cxnLst/>
              <a:rect l="l" t="t" r="r" b="b"/>
              <a:pathLst>
                <a:path w="1653" h="762" extrusionOk="0">
                  <a:moveTo>
                    <a:pt x="1640" y="120"/>
                  </a:moveTo>
                  <a:cubicBezTo>
                    <a:pt x="1640" y="133"/>
                    <a:pt x="1602" y="120"/>
                    <a:pt x="1523" y="120"/>
                  </a:cubicBezTo>
                  <a:cubicBezTo>
                    <a:pt x="1457" y="104"/>
                    <a:pt x="1366" y="104"/>
                    <a:pt x="1259" y="133"/>
                  </a:cubicBezTo>
                  <a:cubicBezTo>
                    <a:pt x="1155" y="145"/>
                    <a:pt x="1051" y="199"/>
                    <a:pt x="957" y="261"/>
                  </a:cubicBezTo>
                  <a:cubicBezTo>
                    <a:pt x="878" y="340"/>
                    <a:pt x="800" y="434"/>
                    <a:pt x="737" y="513"/>
                  </a:cubicBezTo>
                  <a:cubicBezTo>
                    <a:pt x="658" y="604"/>
                    <a:pt x="564" y="683"/>
                    <a:pt x="460" y="721"/>
                  </a:cubicBezTo>
                  <a:cubicBezTo>
                    <a:pt x="407" y="749"/>
                    <a:pt x="356" y="762"/>
                    <a:pt x="290" y="762"/>
                  </a:cubicBezTo>
                  <a:cubicBezTo>
                    <a:pt x="237" y="749"/>
                    <a:pt x="199" y="733"/>
                    <a:pt x="158" y="721"/>
                  </a:cubicBezTo>
                  <a:cubicBezTo>
                    <a:pt x="80" y="683"/>
                    <a:pt x="29" y="617"/>
                    <a:pt x="13" y="576"/>
                  </a:cubicBezTo>
                  <a:cubicBezTo>
                    <a:pt x="1" y="526"/>
                    <a:pt x="13" y="497"/>
                    <a:pt x="29" y="497"/>
                  </a:cubicBezTo>
                  <a:cubicBezTo>
                    <a:pt x="54" y="497"/>
                    <a:pt x="80" y="563"/>
                    <a:pt x="199" y="592"/>
                  </a:cubicBezTo>
                  <a:cubicBezTo>
                    <a:pt x="249" y="604"/>
                    <a:pt x="315" y="604"/>
                    <a:pt x="381" y="563"/>
                  </a:cubicBezTo>
                  <a:cubicBezTo>
                    <a:pt x="448" y="538"/>
                    <a:pt x="526" y="472"/>
                    <a:pt x="592" y="394"/>
                  </a:cubicBezTo>
                  <a:cubicBezTo>
                    <a:pt x="658" y="328"/>
                    <a:pt x="737" y="224"/>
                    <a:pt x="853" y="145"/>
                  </a:cubicBezTo>
                  <a:cubicBezTo>
                    <a:pt x="973" y="54"/>
                    <a:pt x="1114" y="13"/>
                    <a:pt x="1234" y="13"/>
                  </a:cubicBezTo>
                  <a:cubicBezTo>
                    <a:pt x="1366" y="0"/>
                    <a:pt x="1470" y="26"/>
                    <a:pt x="1536" y="54"/>
                  </a:cubicBezTo>
                  <a:cubicBezTo>
                    <a:pt x="1614" y="92"/>
                    <a:pt x="1652" y="120"/>
                    <a:pt x="1640" y="120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33"/>
            <p:cNvSpPr/>
            <p:nvPr/>
          </p:nvSpPr>
          <p:spPr>
            <a:xfrm>
              <a:off x="1410054" y="2728462"/>
              <a:ext cx="112693" cy="143634"/>
            </a:xfrm>
            <a:custGeom>
              <a:avLst/>
              <a:gdLst/>
              <a:ahLst/>
              <a:cxnLst/>
              <a:rect l="l" t="t" r="r" b="b"/>
              <a:pathLst>
                <a:path w="1690" h="2154" extrusionOk="0">
                  <a:moveTo>
                    <a:pt x="891" y="1"/>
                  </a:moveTo>
                  <a:cubicBezTo>
                    <a:pt x="467" y="1"/>
                    <a:pt x="102" y="433"/>
                    <a:pt x="54" y="1012"/>
                  </a:cubicBezTo>
                  <a:cubicBezTo>
                    <a:pt x="1" y="1601"/>
                    <a:pt x="315" y="2113"/>
                    <a:pt x="762" y="2151"/>
                  </a:cubicBezTo>
                  <a:cubicBezTo>
                    <a:pt x="780" y="2153"/>
                    <a:pt x="797" y="2154"/>
                    <a:pt x="815" y="2154"/>
                  </a:cubicBezTo>
                  <a:cubicBezTo>
                    <a:pt x="1226" y="2154"/>
                    <a:pt x="1601" y="1708"/>
                    <a:pt x="1652" y="1145"/>
                  </a:cubicBezTo>
                  <a:cubicBezTo>
                    <a:pt x="1690" y="553"/>
                    <a:pt x="1375" y="44"/>
                    <a:pt x="944" y="3"/>
                  </a:cubicBezTo>
                  <a:cubicBezTo>
                    <a:pt x="926" y="1"/>
                    <a:pt x="909" y="1"/>
                    <a:pt x="891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33"/>
            <p:cNvSpPr/>
            <p:nvPr/>
          </p:nvSpPr>
          <p:spPr>
            <a:xfrm>
              <a:off x="1450331" y="2739932"/>
              <a:ext cx="28807" cy="112093"/>
            </a:xfrm>
            <a:custGeom>
              <a:avLst/>
              <a:gdLst/>
              <a:ahLst/>
              <a:cxnLst/>
              <a:rect l="l" t="t" r="r" b="b"/>
              <a:pathLst>
                <a:path w="432" h="1681" extrusionOk="0">
                  <a:moveTo>
                    <a:pt x="315" y="1"/>
                  </a:moveTo>
                  <a:cubicBezTo>
                    <a:pt x="328" y="13"/>
                    <a:pt x="299" y="54"/>
                    <a:pt x="261" y="108"/>
                  </a:cubicBezTo>
                  <a:cubicBezTo>
                    <a:pt x="221" y="171"/>
                    <a:pt x="195" y="249"/>
                    <a:pt x="170" y="356"/>
                  </a:cubicBezTo>
                  <a:cubicBezTo>
                    <a:pt x="158" y="460"/>
                    <a:pt x="158" y="579"/>
                    <a:pt x="195" y="683"/>
                  </a:cubicBezTo>
                  <a:cubicBezTo>
                    <a:pt x="221" y="787"/>
                    <a:pt x="287" y="894"/>
                    <a:pt x="340" y="998"/>
                  </a:cubicBezTo>
                  <a:cubicBezTo>
                    <a:pt x="394" y="1089"/>
                    <a:pt x="431" y="1208"/>
                    <a:pt x="431" y="1325"/>
                  </a:cubicBezTo>
                  <a:cubicBezTo>
                    <a:pt x="431" y="1378"/>
                    <a:pt x="419" y="1429"/>
                    <a:pt x="394" y="1482"/>
                  </a:cubicBezTo>
                  <a:cubicBezTo>
                    <a:pt x="365" y="1536"/>
                    <a:pt x="340" y="1573"/>
                    <a:pt x="315" y="1602"/>
                  </a:cubicBezTo>
                  <a:cubicBezTo>
                    <a:pt x="249" y="1652"/>
                    <a:pt x="170" y="1680"/>
                    <a:pt x="117" y="1665"/>
                  </a:cubicBezTo>
                  <a:cubicBezTo>
                    <a:pt x="79" y="1665"/>
                    <a:pt x="51" y="1639"/>
                    <a:pt x="51" y="1627"/>
                  </a:cubicBezTo>
                  <a:cubicBezTo>
                    <a:pt x="63" y="1602"/>
                    <a:pt x="142" y="1602"/>
                    <a:pt x="208" y="1507"/>
                  </a:cubicBezTo>
                  <a:cubicBezTo>
                    <a:pt x="236" y="1470"/>
                    <a:pt x="261" y="1403"/>
                    <a:pt x="249" y="1325"/>
                  </a:cubicBezTo>
                  <a:cubicBezTo>
                    <a:pt x="249" y="1246"/>
                    <a:pt x="221" y="1168"/>
                    <a:pt x="170" y="1076"/>
                  </a:cubicBezTo>
                  <a:cubicBezTo>
                    <a:pt x="129" y="985"/>
                    <a:pt x="63" y="866"/>
                    <a:pt x="38" y="721"/>
                  </a:cubicBezTo>
                  <a:cubicBezTo>
                    <a:pt x="0" y="592"/>
                    <a:pt x="13" y="447"/>
                    <a:pt x="51" y="328"/>
                  </a:cubicBezTo>
                  <a:cubicBezTo>
                    <a:pt x="92" y="211"/>
                    <a:pt x="158" y="120"/>
                    <a:pt x="208" y="67"/>
                  </a:cubicBezTo>
                  <a:cubicBezTo>
                    <a:pt x="274" y="13"/>
                    <a:pt x="315" y="1"/>
                    <a:pt x="315" y="1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33"/>
            <p:cNvSpPr/>
            <p:nvPr/>
          </p:nvSpPr>
          <p:spPr>
            <a:xfrm>
              <a:off x="2037612" y="1746614"/>
              <a:ext cx="172041" cy="100357"/>
            </a:xfrm>
            <a:custGeom>
              <a:avLst/>
              <a:gdLst/>
              <a:ahLst/>
              <a:cxnLst/>
              <a:rect l="l" t="t" r="r" b="b"/>
              <a:pathLst>
                <a:path w="2580" h="1505" extrusionOk="0">
                  <a:moveTo>
                    <a:pt x="1960" y="0"/>
                  </a:moveTo>
                  <a:cubicBezTo>
                    <a:pt x="1744" y="0"/>
                    <a:pt x="1476" y="63"/>
                    <a:pt x="1180" y="143"/>
                  </a:cubicBezTo>
                  <a:cubicBezTo>
                    <a:pt x="535" y="325"/>
                    <a:pt x="0" y="536"/>
                    <a:pt x="129" y="979"/>
                  </a:cubicBezTo>
                  <a:cubicBezTo>
                    <a:pt x="219" y="1306"/>
                    <a:pt x="598" y="1505"/>
                    <a:pt x="1054" y="1505"/>
                  </a:cubicBezTo>
                  <a:cubicBezTo>
                    <a:pt x="1203" y="1505"/>
                    <a:pt x="1361" y="1483"/>
                    <a:pt x="1519" y="1438"/>
                  </a:cubicBezTo>
                  <a:cubicBezTo>
                    <a:pt x="2161" y="1256"/>
                    <a:pt x="2579" y="756"/>
                    <a:pt x="2463" y="325"/>
                  </a:cubicBezTo>
                  <a:cubicBezTo>
                    <a:pt x="2392" y="85"/>
                    <a:pt x="2211" y="0"/>
                    <a:pt x="1960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33"/>
            <p:cNvSpPr/>
            <p:nvPr/>
          </p:nvSpPr>
          <p:spPr>
            <a:xfrm>
              <a:off x="2055017" y="1760284"/>
              <a:ext cx="128364" cy="41143"/>
            </a:xfrm>
            <a:custGeom>
              <a:avLst/>
              <a:gdLst/>
              <a:ahLst/>
              <a:cxnLst/>
              <a:rect l="l" t="t" r="r" b="b"/>
              <a:pathLst>
                <a:path w="1925" h="617" extrusionOk="0">
                  <a:moveTo>
                    <a:pt x="0" y="526"/>
                  </a:moveTo>
                  <a:cubicBezTo>
                    <a:pt x="0" y="513"/>
                    <a:pt x="54" y="526"/>
                    <a:pt x="116" y="526"/>
                  </a:cubicBezTo>
                  <a:cubicBezTo>
                    <a:pt x="195" y="526"/>
                    <a:pt x="289" y="513"/>
                    <a:pt x="406" y="488"/>
                  </a:cubicBezTo>
                  <a:cubicBezTo>
                    <a:pt x="642" y="447"/>
                    <a:pt x="919" y="368"/>
                    <a:pt x="1126" y="290"/>
                  </a:cubicBezTo>
                  <a:cubicBezTo>
                    <a:pt x="1560" y="145"/>
                    <a:pt x="1887" y="0"/>
                    <a:pt x="1912" y="54"/>
                  </a:cubicBezTo>
                  <a:cubicBezTo>
                    <a:pt x="1925" y="79"/>
                    <a:pt x="1862" y="133"/>
                    <a:pt x="1730" y="211"/>
                  </a:cubicBezTo>
                  <a:cubicBezTo>
                    <a:pt x="1610" y="290"/>
                    <a:pt x="1415" y="381"/>
                    <a:pt x="1192" y="460"/>
                  </a:cubicBezTo>
                  <a:cubicBezTo>
                    <a:pt x="969" y="538"/>
                    <a:pt x="667" y="592"/>
                    <a:pt x="431" y="604"/>
                  </a:cubicBezTo>
                  <a:cubicBezTo>
                    <a:pt x="302" y="617"/>
                    <a:pt x="195" y="604"/>
                    <a:pt x="116" y="592"/>
                  </a:cubicBezTo>
                  <a:cubicBezTo>
                    <a:pt x="38" y="567"/>
                    <a:pt x="0" y="526"/>
                    <a:pt x="0" y="526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33"/>
            <p:cNvSpPr/>
            <p:nvPr/>
          </p:nvSpPr>
          <p:spPr>
            <a:xfrm>
              <a:off x="1632777" y="2868431"/>
              <a:ext cx="142701" cy="144434"/>
            </a:xfrm>
            <a:custGeom>
              <a:avLst/>
              <a:gdLst/>
              <a:ahLst/>
              <a:cxnLst/>
              <a:rect l="l" t="t" r="r" b="b"/>
              <a:pathLst>
                <a:path w="2140" h="2166" extrusionOk="0">
                  <a:moveTo>
                    <a:pt x="616" y="1"/>
                  </a:moveTo>
                  <a:cubicBezTo>
                    <a:pt x="538" y="1"/>
                    <a:pt x="460" y="26"/>
                    <a:pt x="381" y="80"/>
                  </a:cubicBezTo>
                  <a:cubicBezTo>
                    <a:pt x="1" y="329"/>
                    <a:pt x="17" y="983"/>
                    <a:pt x="394" y="1533"/>
                  </a:cubicBezTo>
                  <a:cubicBezTo>
                    <a:pt x="669" y="1932"/>
                    <a:pt x="1068" y="2165"/>
                    <a:pt x="1407" y="2165"/>
                  </a:cubicBezTo>
                  <a:cubicBezTo>
                    <a:pt x="1536" y="2165"/>
                    <a:pt x="1657" y="2131"/>
                    <a:pt x="1759" y="2059"/>
                  </a:cubicBezTo>
                  <a:cubicBezTo>
                    <a:pt x="2140" y="1810"/>
                    <a:pt x="1888" y="1351"/>
                    <a:pt x="1510" y="801"/>
                  </a:cubicBezTo>
                  <a:cubicBezTo>
                    <a:pt x="1209" y="364"/>
                    <a:pt x="915" y="1"/>
                    <a:pt x="616" y="1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33"/>
            <p:cNvSpPr/>
            <p:nvPr/>
          </p:nvSpPr>
          <p:spPr>
            <a:xfrm>
              <a:off x="1674721" y="2877100"/>
              <a:ext cx="76218" cy="111226"/>
            </a:xfrm>
            <a:custGeom>
              <a:avLst/>
              <a:gdLst/>
              <a:ahLst/>
              <a:cxnLst/>
              <a:rect l="l" t="t" r="r" b="b"/>
              <a:pathLst>
                <a:path w="1143" h="1668" extrusionOk="0">
                  <a:moveTo>
                    <a:pt x="29" y="1"/>
                  </a:moveTo>
                  <a:cubicBezTo>
                    <a:pt x="42" y="1"/>
                    <a:pt x="42" y="42"/>
                    <a:pt x="67" y="120"/>
                  </a:cubicBezTo>
                  <a:cubicBezTo>
                    <a:pt x="95" y="186"/>
                    <a:pt x="133" y="277"/>
                    <a:pt x="199" y="369"/>
                  </a:cubicBezTo>
                  <a:cubicBezTo>
                    <a:pt x="315" y="579"/>
                    <a:pt x="488" y="815"/>
                    <a:pt x="617" y="985"/>
                  </a:cubicBezTo>
                  <a:cubicBezTo>
                    <a:pt x="907" y="1337"/>
                    <a:pt x="1143" y="1602"/>
                    <a:pt x="1102" y="1652"/>
                  </a:cubicBezTo>
                  <a:cubicBezTo>
                    <a:pt x="1089" y="1668"/>
                    <a:pt x="998" y="1627"/>
                    <a:pt x="894" y="1536"/>
                  </a:cubicBezTo>
                  <a:cubicBezTo>
                    <a:pt x="775" y="1432"/>
                    <a:pt x="617" y="1287"/>
                    <a:pt x="473" y="1089"/>
                  </a:cubicBezTo>
                  <a:cubicBezTo>
                    <a:pt x="331" y="919"/>
                    <a:pt x="186" y="645"/>
                    <a:pt x="95" y="422"/>
                  </a:cubicBezTo>
                  <a:cubicBezTo>
                    <a:pt x="42" y="315"/>
                    <a:pt x="17" y="199"/>
                    <a:pt x="17" y="120"/>
                  </a:cubicBezTo>
                  <a:cubicBezTo>
                    <a:pt x="1" y="42"/>
                    <a:pt x="29" y="1"/>
                    <a:pt x="29" y="1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01" name="Google Shape;1701;p33"/>
          <p:cNvGrpSpPr/>
          <p:nvPr/>
        </p:nvGrpSpPr>
        <p:grpSpPr>
          <a:xfrm>
            <a:off x="1624887" y="-449175"/>
            <a:ext cx="2090884" cy="2197757"/>
            <a:chOff x="6731156" y="0"/>
            <a:chExt cx="1474218" cy="1549571"/>
          </a:xfrm>
        </p:grpSpPr>
        <p:sp>
          <p:nvSpPr>
            <p:cNvPr id="1702" name="Google Shape;1702;p33"/>
            <p:cNvSpPr/>
            <p:nvPr/>
          </p:nvSpPr>
          <p:spPr>
            <a:xfrm>
              <a:off x="6829914" y="0"/>
              <a:ext cx="1375460" cy="1516227"/>
            </a:xfrm>
            <a:custGeom>
              <a:avLst/>
              <a:gdLst/>
              <a:ahLst/>
              <a:cxnLst/>
              <a:rect l="l" t="t" r="r" b="b"/>
              <a:pathLst>
                <a:path w="20627" h="22738" extrusionOk="0">
                  <a:moveTo>
                    <a:pt x="20627" y="4904"/>
                  </a:moveTo>
                  <a:lnTo>
                    <a:pt x="14692" y="212"/>
                  </a:lnTo>
                  <a:lnTo>
                    <a:pt x="12789" y="2624"/>
                  </a:lnTo>
                  <a:lnTo>
                    <a:pt x="9474" y="1"/>
                  </a:lnTo>
                  <a:lnTo>
                    <a:pt x="6945" y="3212"/>
                  </a:lnTo>
                  <a:cubicBezTo>
                    <a:pt x="2922" y="4495"/>
                    <a:pt x="0" y="8270"/>
                    <a:pt x="0" y="12739"/>
                  </a:cubicBezTo>
                  <a:cubicBezTo>
                    <a:pt x="0" y="18256"/>
                    <a:pt x="4482" y="22738"/>
                    <a:pt x="9999" y="22738"/>
                  </a:cubicBezTo>
                  <a:cubicBezTo>
                    <a:pt x="15528" y="22738"/>
                    <a:pt x="19998" y="18256"/>
                    <a:pt x="19998" y="12739"/>
                  </a:cubicBezTo>
                  <a:cubicBezTo>
                    <a:pt x="19998" y="10827"/>
                    <a:pt x="19473" y="9056"/>
                    <a:pt x="18545" y="7537"/>
                  </a:cubicBez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33"/>
            <p:cNvSpPr/>
            <p:nvPr/>
          </p:nvSpPr>
          <p:spPr>
            <a:xfrm>
              <a:off x="6731156" y="215855"/>
              <a:ext cx="1333517" cy="1333717"/>
            </a:xfrm>
            <a:custGeom>
              <a:avLst/>
              <a:gdLst/>
              <a:ahLst/>
              <a:cxnLst/>
              <a:rect l="l" t="t" r="r" b="b"/>
              <a:pathLst>
                <a:path w="19998" h="20001" extrusionOk="0">
                  <a:moveTo>
                    <a:pt x="9999" y="0"/>
                  </a:moveTo>
                  <a:cubicBezTo>
                    <a:pt x="4469" y="0"/>
                    <a:pt x="0" y="4482"/>
                    <a:pt x="0" y="10002"/>
                  </a:cubicBezTo>
                  <a:cubicBezTo>
                    <a:pt x="0" y="15519"/>
                    <a:pt x="4469" y="20001"/>
                    <a:pt x="9999" y="20001"/>
                  </a:cubicBezTo>
                  <a:cubicBezTo>
                    <a:pt x="15515" y="20001"/>
                    <a:pt x="19997" y="15519"/>
                    <a:pt x="19997" y="10002"/>
                  </a:cubicBezTo>
                  <a:cubicBezTo>
                    <a:pt x="19997" y="4482"/>
                    <a:pt x="15515" y="0"/>
                    <a:pt x="9999" y="0"/>
                  </a:cubicBezTo>
                  <a:close/>
                </a:path>
              </a:pathLst>
            </a:custGeom>
            <a:solidFill>
              <a:srgbClr val="0069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33"/>
            <p:cNvSpPr/>
            <p:nvPr/>
          </p:nvSpPr>
          <p:spPr>
            <a:xfrm>
              <a:off x="7459940" y="47212"/>
              <a:ext cx="646687" cy="630083"/>
            </a:xfrm>
            <a:custGeom>
              <a:avLst/>
              <a:gdLst/>
              <a:ahLst/>
              <a:cxnLst/>
              <a:rect l="l" t="t" r="r" b="b"/>
              <a:pathLst>
                <a:path w="9698" h="9449" extrusionOk="0">
                  <a:moveTo>
                    <a:pt x="3762" y="1"/>
                  </a:moveTo>
                  <a:lnTo>
                    <a:pt x="1" y="4759"/>
                  </a:lnTo>
                  <a:lnTo>
                    <a:pt x="5936" y="9449"/>
                  </a:lnTo>
                  <a:lnTo>
                    <a:pt x="9697" y="4693"/>
                  </a:lnTo>
                  <a:lnTo>
                    <a:pt x="3762" y="1"/>
                  </a:ln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33"/>
            <p:cNvSpPr/>
            <p:nvPr/>
          </p:nvSpPr>
          <p:spPr>
            <a:xfrm>
              <a:off x="7505485" y="91890"/>
              <a:ext cx="561067" cy="546196"/>
            </a:xfrm>
            <a:custGeom>
              <a:avLst/>
              <a:gdLst/>
              <a:ahLst/>
              <a:cxnLst/>
              <a:rect l="l" t="t" r="r" b="b"/>
              <a:pathLst>
                <a:path w="8414" h="8191" extrusionOk="0">
                  <a:moveTo>
                    <a:pt x="3237" y="1"/>
                  </a:moveTo>
                  <a:lnTo>
                    <a:pt x="0" y="4089"/>
                  </a:lnTo>
                  <a:lnTo>
                    <a:pt x="5174" y="8191"/>
                  </a:lnTo>
                  <a:lnTo>
                    <a:pt x="8414" y="4089"/>
                  </a:lnTo>
                  <a:lnTo>
                    <a:pt x="3237" y="1"/>
                  </a:ln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33"/>
            <p:cNvSpPr/>
            <p:nvPr/>
          </p:nvSpPr>
          <p:spPr>
            <a:xfrm>
              <a:off x="7459940" y="47212"/>
              <a:ext cx="261395" cy="317409"/>
            </a:xfrm>
            <a:custGeom>
              <a:avLst/>
              <a:gdLst/>
              <a:ahLst/>
              <a:cxnLst/>
              <a:rect l="l" t="t" r="r" b="b"/>
              <a:pathLst>
                <a:path w="3920" h="4760" extrusionOk="0">
                  <a:moveTo>
                    <a:pt x="3762" y="1"/>
                  </a:moveTo>
                  <a:lnTo>
                    <a:pt x="1" y="4759"/>
                  </a:lnTo>
                  <a:lnTo>
                    <a:pt x="683" y="4759"/>
                  </a:lnTo>
                  <a:lnTo>
                    <a:pt x="3920" y="671"/>
                  </a:lnTo>
                  <a:lnTo>
                    <a:pt x="3762" y="1"/>
                  </a:ln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33"/>
            <p:cNvSpPr/>
            <p:nvPr/>
          </p:nvSpPr>
          <p:spPr>
            <a:xfrm>
              <a:off x="7846305" y="360158"/>
              <a:ext cx="260328" cy="317142"/>
            </a:xfrm>
            <a:custGeom>
              <a:avLst/>
              <a:gdLst/>
              <a:ahLst/>
              <a:cxnLst/>
              <a:rect l="l" t="t" r="r" b="b"/>
              <a:pathLst>
                <a:path w="3904" h="4756" extrusionOk="0">
                  <a:moveTo>
                    <a:pt x="3237" y="0"/>
                  </a:moveTo>
                  <a:lnTo>
                    <a:pt x="0" y="4102"/>
                  </a:lnTo>
                  <a:lnTo>
                    <a:pt x="142" y="4756"/>
                  </a:lnTo>
                  <a:lnTo>
                    <a:pt x="3903" y="0"/>
                  </a:ln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33"/>
            <p:cNvSpPr/>
            <p:nvPr/>
          </p:nvSpPr>
          <p:spPr>
            <a:xfrm>
              <a:off x="7505485" y="91890"/>
              <a:ext cx="554798" cy="540995"/>
            </a:xfrm>
            <a:custGeom>
              <a:avLst/>
              <a:gdLst/>
              <a:ahLst/>
              <a:cxnLst/>
              <a:rect l="l" t="t" r="r" b="b"/>
              <a:pathLst>
                <a:path w="8320" h="8113" extrusionOk="0">
                  <a:moveTo>
                    <a:pt x="3249" y="104"/>
                  </a:moveTo>
                  <a:lnTo>
                    <a:pt x="8228" y="4036"/>
                  </a:lnTo>
                  <a:lnTo>
                    <a:pt x="5083" y="8021"/>
                  </a:lnTo>
                  <a:lnTo>
                    <a:pt x="104" y="4077"/>
                  </a:lnTo>
                  <a:lnTo>
                    <a:pt x="3249" y="104"/>
                  </a:lnTo>
                  <a:close/>
                  <a:moveTo>
                    <a:pt x="3237" y="1"/>
                  </a:moveTo>
                  <a:lnTo>
                    <a:pt x="25" y="4061"/>
                  </a:lnTo>
                  <a:lnTo>
                    <a:pt x="0" y="4089"/>
                  </a:lnTo>
                  <a:lnTo>
                    <a:pt x="5095" y="8112"/>
                  </a:lnTo>
                  <a:lnTo>
                    <a:pt x="8307" y="4048"/>
                  </a:lnTo>
                  <a:lnTo>
                    <a:pt x="8319" y="4023"/>
                  </a:lnTo>
                  <a:lnTo>
                    <a:pt x="3237" y="1"/>
                  </a:ln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33"/>
            <p:cNvSpPr/>
            <p:nvPr/>
          </p:nvSpPr>
          <p:spPr>
            <a:xfrm>
              <a:off x="7758816" y="292807"/>
              <a:ext cx="216718" cy="271865"/>
            </a:xfrm>
            <a:custGeom>
              <a:avLst/>
              <a:gdLst/>
              <a:ahLst/>
              <a:cxnLst/>
              <a:rect l="l" t="t" r="r" b="b"/>
              <a:pathLst>
                <a:path w="3250" h="4077" extrusionOk="0">
                  <a:moveTo>
                    <a:pt x="3184" y="1"/>
                  </a:moveTo>
                  <a:lnTo>
                    <a:pt x="1" y="4036"/>
                  </a:lnTo>
                  <a:lnTo>
                    <a:pt x="54" y="4077"/>
                  </a:lnTo>
                  <a:lnTo>
                    <a:pt x="3250" y="42"/>
                  </a:lnTo>
                  <a:lnTo>
                    <a:pt x="3184" y="1"/>
                  </a:ln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33"/>
            <p:cNvSpPr/>
            <p:nvPr/>
          </p:nvSpPr>
          <p:spPr>
            <a:xfrm>
              <a:off x="7674928" y="226324"/>
              <a:ext cx="215851" cy="271865"/>
            </a:xfrm>
            <a:custGeom>
              <a:avLst/>
              <a:gdLst/>
              <a:ahLst/>
              <a:cxnLst/>
              <a:rect l="l" t="t" r="r" b="b"/>
              <a:pathLst>
                <a:path w="3237" h="4077" extrusionOk="0">
                  <a:moveTo>
                    <a:pt x="3184" y="1"/>
                  </a:moveTo>
                  <a:lnTo>
                    <a:pt x="1" y="4039"/>
                  </a:lnTo>
                  <a:lnTo>
                    <a:pt x="54" y="4077"/>
                  </a:lnTo>
                  <a:lnTo>
                    <a:pt x="3237" y="42"/>
                  </a:lnTo>
                  <a:lnTo>
                    <a:pt x="3184" y="1"/>
                  </a:ln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33"/>
            <p:cNvSpPr/>
            <p:nvPr/>
          </p:nvSpPr>
          <p:spPr>
            <a:xfrm>
              <a:off x="7591040" y="160040"/>
              <a:ext cx="215851" cy="271865"/>
            </a:xfrm>
            <a:custGeom>
              <a:avLst/>
              <a:gdLst/>
              <a:ahLst/>
              <a:cxnLst/>
              <a:rect l="l" t="t" r="r" b="b"/>
              <a:pathLst>
                <a:path w="3237" h="4077" extrusionOk="0">
                  <a:moveTo>
                    <a:pt x="3183" y="1"/>
                  </a:moveTo>
                  <a:lnTo>
                    <a:pt x="0" y="4036"/>
                  </a:lnTo>
                  <a:lnTo>
                    <a:pt x="54" y="4077"/>
                  </a:lnTo>
                  <a:lnTo>
                    <a:pt x="3237" y="38"/>
                  </a:lnTo>
                  <a:lnTo>
                    <a:pt x="3183" y="1"/>
                  </a:ln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33"/>
            <p:cNvSpPr/>
            <p:nvPr/>
          </p:nvSpPr>
          <p:spPr>
            <a:xfrm>
              <a:off x="7666993" y="160907"/>
              <a:ext cx="338347" cy="269131"/>
            </a:xfrm>
            <a:custGeom>
              <a:avLst/>
              <a:gdLst/>
              <a:ahLst/>
              <a:cxnLst/>
              <a:rect l="l" t="t" r="r" b="b"/>
              <a:pathLst>
                <a:path w="5074" h="4036" extrusionOk="0">
                  <a:moveTo>
                    <a:pt x="41" y="0"/>
                  </a:moveTo>
                  <a:lnTo>
                    <a:pt x="0" y="54"/>
                  </a:lnTo>
                  <a:lnTo>
                    <a:pt x="5032" y="4036"/>
                  </a:lnTo>
                  <a:lnTo>
                    <a:pt x="5073" y="3970"/>
                  </a:lnTo>
                  <a:lnTo>
                    <a:pt x="41" y="0"/>
                  </a:ln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33"/>
            <p:cNvSpPr/>
            <p:nvPr/>
          </p:nvSpPr>
          <p:spPr>
            <a:xfrm>
              <a:off x="7613712" y="228191"/>
              <a:ext cx="339147" cy="269197"/>
            </a:xfrm>
            <a:custGeom>
              <a:avLst/>
              <a:gdLst/>
              <a:ahLst/>
              <a:cxnLst/>
              <a:rect l="l" t="t" r="r" b="b"/>
              <a:pathLst>
                <a:path w="5086" h="4037" extrusionOk="0">
                  <a:moveTo>
                    <a:pt x="41" y="1"/>
                  </a:moveTo>
                  <a:lnTo>
                    <a:pt x="0" y="51"/>
                  </a:lnTo>
                  <a:lnTo>
                    <a:pt x="5032" y="4036"/>
                  </a:lnTo>
                  <a:lnTo>
                    <a:pt x="5086" y="3970"/>
                  </a:lnTo>
                  <a:lnTo>
                    <a:pt x="41" y="1"/>
                  </a:ln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33"/>
            <p:cNvSpPr/>
            <p:nvPr/>
          </p:nvSpPr>
          <p:spPr>
            <a:xfrm>
              <a:off x="7560432" y="295541"/>
              <a:ext cx="339214" cy="269131"/>
            </a:xfrm>
            <a:custGeom>
              <a:avLst/>
              <a:gdLst/>
              <a:ahLst/>
              <a:cxnLst/>
              <a:rect l="l" t="t" r="r" b="b"/>
              <a:pathLst>
                <a:path w="5087" h="4036" extrusionOk="0">
                  <a:moveTo>
                    <a:pt x="41" y="1"/>
                  </a:moveTo>
                  <a:lnTo>
                    <a:pt x="0" y="51"/>
                  </a:lnTo>
                  <a:lnTo>
                    <a:pt x="5033" y="4036"/>
                  </a:lnTo>
                  <a:lnTo>
                    <a:pt x="5086" y="3970"/>
                  </a:lnTo>
                  <a:lnTo>
                    <a:pt x="41" y="1"/>
                  </a:ln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33"/>
            <p:cNvSpPr/>
            <p:nvPr/>
          </p:nvSpPr>
          <p:spPr>
            <a:xfrm>
              <a:off x="7112186" y="34209"/>
              <a:ext cx="646687" cy="629283"/>
            </a:xfrm>
            <a:custGeom>
              <a:avLst/>
              <a:gdLst/>
              <a:ahLst/>
              <a:cxnLst/>
              <a:rect l="l" t="t" r="r" b="b"/>
              <a:pathLst>
                <a:path w="9698" h="9437" extrusionOk="0">
                  <a:moveTo>
                    <a:pt x="3759" y="1"/>
                  </a:moveTo>
                  <a:lnTo>
                    <a:pt x="1" y="4756"/>
                  </a:lnTo>
                  <a:lnTo>
                    <a:pt x="5936" y="9436"/>
                  </a:lnTo>
                  <a:lnTo>
                    <a:pt x="9698" y="4690"/>
                  </a:lnTo>
                  <a:lnTo>
                    <a:pt x="3759" y="1"/>
                  </a:ln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33"/>
            <p:cNvSpPr/>
            <p:nvPr/>
          </p:nvSpPr>
          <p:spPr>
            <a:xfrm>
              <a:off x="7157530" y="77820"/>
              <a:ext cx="561067" cy="546196"/>
            </a:xfrm>
            <a:custGeom>
              <a:avLst/>
              <a:gdLst/>
              <a:ahLst/>
              <a:cxnLst/>
              <a:rect l="l" t="t" r="r" b="b"/>
              <a:pathLst>
                <a:path w="8414" h="8191" extrusionOk="0">
                  <a:moveTo>
                    <a:pt x="3237" y="1"/>
                  </a:moveTo>
                  <a:lnTo>
                    <a:pt x="0" y="4102"/>
                  </a:lnTo>
                  <a:lnTo>
                    <a:pt x="5177" y="8191"/>
                  </a:lnTo>
                  <a:lnTo>
                    <a:pt x="8414" y="4090"/>
                  </a:lnTo>
                  <a:lnTo>
                    <a:pt x="3237" y="1"/>
                  </a:ln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33"/>
            <p:cNvSpPr/>
            <p:nvPr/>
          </p:nvSpPr>
          <p:spPr>
            <a:xfrm>
              <a:off x="7112186" y="34209"/>
              <a:ext cx="261195" cy="317209"/>
            </a:xfrm>
            <a:custGeom>
              <a:avLst/>
              <a:gdLst/>
              <a:ahLst/>
              <a:cxnLst/>
              <a:rect l="l" t="t" r="r" b="b"/>
              <a:pathLst>
                <a:path w="3917" h="4757" extrusionOk="0">
                  <a:moveTo>
                    <a:pt x="3759" y="1"/>
                  </a:moveTo>
                  <a:lnTo>
                    <a:pt x="1" y="4756"/>
                  </a:lnTo>
                  <a:lnTo>
                    <a:pt x="680" y="4756"/>
                  </a:lnTo>
                  <a:lnTo>
                    <a:pt x="3917" y="655"/>
                  </a:lnTo>
                  <a:lnTo>
                    <a:pt x="3759" y="1"/>
                  </a:ln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33"/>
            <p:cNvSpPr/>
            <p:nvPr/>
          </p:nvSpPr>
          <p:spPr>
            <a:xfrm>
              <a:off x="7498350" y="346954"/>
              <a:ext cx="260529" cy="316542"/>
            </a:xfrm>
            <a:custGeom>
              <a:avLst/>
              <a:gdLst/>
              <a:ahLst/>
              <a:cxnLst/>
              <a:rect l="l" t="t" r="r" b="b"/>
              <a:pathLst>
                <a:path w="3907" h="4747" extrusionOk="0">
                  <a:moveTo>
                    <a:pt x="3237" y="0"/>
                  </a:moveTo>
                  <a:lnTo>
                    <a:pt x="0" y="4105"/>
                  </a:lnTo>
                  <a:lnTo>
                    <a:pt x="145" y="4746"/>
                  </a:lnTo>
                  <a:lnTo>
                    <a:pt x="3907" y="0"/>
                  </a:ln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33"/>
            <p:cNvSpPr/>
            <p:nvPr/>
          </p:nvSpPr>
          <p:spPr>
            <a:xfrm>
              <a:off x="7157530" y="77820"/>
              <a:ext cx="554998" cy="541795"/>
            </a:xfrm>
            <a:custGeom>
              <a:avLst/>
              <a:gdLst/>
              <a:ahLst/>
              <a:cxnLst/>
              <a:rect l="l" t="t" r="r" b="b"/>
              <a:pathLst>
                <a:path w="8323" h="8125" extrusionOk="0">
                  <a:moveTo>
                    <a:pt x="3252" y="105"/>
                  </a:moveTo>
                  <a:lnTo>
                    <a:pt x="8231" y="4036"/>
                  </a:lnTo>
                  <a:lnTo>
                    <a:pt x="5086" y="8021"/>
                  </a:lnTo>
                  <a:lnTo>
                    <a:pt x="107" y="4090"/>
                  </a:lnTo>
                  <a:lnTo>
                    <a:pt x="3252" y="105"/>
                  </a:lnTo>
                  <a:close/>
                  <a:moveTo>
                    <a:pt x="3237" y="1"/>
                  </a:moveTo>
                  <a:lnTo>
                    <a:pt x="29" y="4064"/>
                  </a:lnTo>
                  <a:lnTo>
                    <a:pt x="0" y="4102"/>
                  </a:lnTo>
                  <a:lnTo>
                    <a:pt x="5099" y="8125"/>
                  </a:lnTo>
                  <a:lnTo>
                    <a:pt x="8310" y="4064"/>
                  </a:lnTo>
                  <a:lnTo>
                    <a:pt x="8323" y="4024"/>
                  </a:lnTo>
                  <a:lnTo>
                    <a:pt x="3237" y="1"/>
                  </a:ln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33"/>
            <p:cNvSpPr/>
            <p:nvPr/>
          </p:nvSpPr>
          <p:spPr>
            <a:xfrm>
              <a:off x="7411061" y="278737"/>
              <a:ext cx="216718" cy="272731"/>
            </a:xfrm>
            <a:custGeom>
              <a:avLst/>
              <a:gdLst/>
              <a:ahLst/>
              <a:cxnLst/>
              <a:rect l="l" t="t" r="r" b="b"/>
              <a:pathLst>
                <a:path w="3250" h="4090" extrusionOk="0">
                  <a:moveTo>
                    <a:pt x="3184" y="1"/>
                  </a:moveTo>
                  <a:lnTo>
                    <a:pt x="1" y="4039"/>
                  </a:lnTo>
                  <a:lnTo>
                    <a:pt x="51" y="4090"/>
                  </a:lnTo>
                  <a:lnTo>
                    <a:pt x="3250" y="54"/>
                  </a:lnTo>
                  <a:lnTo>
                    <a:pt x="3184" y="1"/>
                  </a:ln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33"/>
            <p:cNvSpPr/>
            <p:nvPr/>
          </p:nvSpPr>
          <p:spPr>
            <a:xfrm>
              <a:off x="7327173" y="212520"/>
              <a:ext cx="215918" cy="272665"/>
            </a:xfrm>
            <a:custGeom>
              <a:avLst/>
              <a:gdLst/>
              <a:ahLst/>
              <a:cxnLst/>
              <a:rect l="l" t="t" r="r" b="b"/>
              <a:pathLst>
                <a:path w="3238" h="4089" extrusionOk="0">
                  <a:moveTo>
                    <a:pt x="3184" y="0"/>
                  </a:moveTo>
                  <a:lnTo>
                    <a:pt x="1" y="4035"/>
                  </a:lnTo>
                  <a:lnTo>
                    <a:pt x="51" y="4089"/>
                  </a:lnTo>
                  <a:lnTo>
                    <a:pt x="3237" y="50"/>
                  </a:lnTo>
                  <a:lnTo>
                    <a:pt x="3184" y="0"/>
                  </a:ln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33"/>
            <p:cNvSpPr/>
            <p:nvPr/>
          </p:nvSpPr>
          <p:spPr>
            <a:xfrm>
              <a:off x="7243285" y="146037"/>
              <a:ext cx="215918" cy="272665"/>
            </a:xfrm>
            <a:custGeom>
              <a:avLst/>
              <a:gdLst/>
              <a:ahLst/>
              <a:cxnLst/>
              <a:rect l="l" t="t" r="r" b="b"/>
              <a:pathLst>
                <a:path w="3238" h="4089" extrusionOk="0">
                  <a:moveTo>
                    <a:pt x="3184" y="0"/>
                  </a:moveTo>
                  <a:lnTo>
                    <a:pt x="1" y="4035"/>
                  </a:lnTo>
                  <a:lnTo>
                    <a:pt x="51" y="4089"/>
                  </a:lnTo>
                  <a:lnTo>
                    <a:pt x="3237" y="53"/>
                  </a:lnTo>
                  <a:lnTo>
                    <a:pt x="3184" y="0"/>
                  </a:ln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33"/>
            <p:cNvSpPr/>
            <p:nvPr/>
          </p:nvSpPr>
          <p:spPr>
            <a:xfrm>
              <a:off x="7319238" y="146837"/>
              <a:ext cx="338347" cy="269397"/>
            </a:xfrm>
            <a:custGeom>
              <a:avLst/>
              <a:gdLst/>
              <a:ahLst/>
              <a:cxnLst/>
              <a:rect l="l" t="t" r="r" b="b"/>
              <a:pathLst>
                <a:path w="5074" h="4040" extrusionOk="0">
                  <a:moveTo>
                    <a:pt x="41" y="1"/>
                  </a:moveTo>
                  <a:lnTo>
                    <a:pt x="0" y="54"/>
                  </a:lnTo>
                  <a:lnTo>
                    <a:pt x="5033" y="4039"/>
                  </a:lnTo>
                  <a:lnTo>
                    <a:pt x="5073" y="3986"/>
                  </a:lnTo>
                  <a:lnTo>
                    <a:pt x="41" y="1"/>
                  </a:ln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33"/>
            <p:cNvSpPr/>
            <p:nvPr/>
          </p:nvSpPr>
          <p:spPr>
            <a:xfrm>
              <a:off x="7265958" y="214187"/>
              <a:ext cx="339214" cy="269131"/>
            </a:xfrm>
            <a:custGeom>
              <a:avLst/>
              <a:gdLst/>
              <a:ahLst/>
              <a:cxnLst/>
              <a:rect l="l" t="t" r="r" b="b"/>
              <a:pathLst>
                <a:path w="5087" h="4036" extrusionOk="0">
                  <a:moveTo>
                    <a:pt x="38" y="0"/>
                  </a:moveTo>
                  <a:lnTo>
                    <a:pt x="0" y="54"/>
                  </a:lnTo>
                  <a:lnTo>
                    <a:pt x="5033" y="4036"/>
                  </a:lnTo>
                  <a:lnTo>
                    <a:pt x="5086" y="398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33"/>
            <p:cNvSpPr/>
            <p:nvPr/>
          </p:nvSpPr>
          <p:spPr>
            <a:xfrm>
              <a:off x="7212678" y="281471"/>
              <a:ext cx="339014" cy="269197"/>
            </a:xfrm>
            <a:custGeom>
              <a:avLst/>
              <a:gdLst/>
              <a:ahLst/>
              <a:cxnLst/>
              <a:rect l="l" t="t" r="r" b="b"/>
              <a:pathLst>
                <a:path w="5084" h="4037" extrusionOk="0">
                  <a:moveTo>
                    <a:pt x="38" y="1"/>
                  </a:moveTo>
                  <a:lnTo>
                    <a:pt x="0" y="54"/>
                  </a:lnTo>
                  <a:lnTo>
                    <a:pt x="5033" y="4036"/>
                  </a:lnTo>
                  <a:lnTo>
                    <a:pt x="5083" y="3986"/>
                  </a:lnTo>
                  <a:lnTo>
                    <a:pt x="38" y="1"/>
                  </a:ln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33"/>
            <p:cNvSpPr/>
            <p:nvPr/>
          </p:nvSpPr>
          <p:spPr>
            <a:xfrm>
              <a:off x="7562099" y="941371"/>
              <a:ext cx="413432" cy="283867"/>
            </a:xfrm>
            <a:custGeom>
              <a:avLst/>
              <a:gdLst/>
              <a:ahLst/>
              <a:cxnLst/>
              <a:rect l="l" t="t" r="r" b="b"/>
              <a:pathLst>
                <a:path w="6200" h="4257" extrusionOk="0">
                  <a:moveTo>
                    <a:pt x="1313" y="0"/>
                  </a:moveTo>
                  <a:cubicBezTo>
                    <a:pt x="942" y="0"/>
                    <a:pt x="583" y="201"/>
                    <a:pt x="409" y="550"/>
                  </a:cubicBezTo>
                  <a:lnTo>
                    <a:pt x="265" y="824"/>
                  </a:lnTo>
                  <a:cubicBezTo>
                    <a:pt x="0" y="1324"/>
                    <a:pt x="199" y="1937"/>
                    <a:pt x="696" y="2201"/>
                  </a:cubicBezTo>
                  <a:lnTo>
                    <a:pt x="4419" y="4139"/>
                  </a:lnTo>
                  <a:cubicBezTo>
                    <a:pt x="4569" y="4218"/>
                    <a:pt x="4730" y="4256"/>
                    <a:pt x="4889" y="4256"/>
                  </a:cubicBezTo>
                  <a:cubicBezTo>
                    <a:pt x="5256" y="4256"/>
                    <a:pt x="5612" y="4055"/>
                    <a:pt x="5794" y="3708"/>
                  </a:cubicBezTo>
                  <a:lnTo>
                    <a:pt x="5939" y="3431"/>
                  </a:lnTo>
                  <a:cubicBezTo>
                    <a:pt x="6200" y="2934"/>
                    <a:pt x="6005" y="2305"/>
                    <a:pt x="5505" y="2057"/>
                  </a:cubicBezTo>
                  <a:lnTo>
                    <a:pt x="1784" y="116"/>
                  </a:lnTo>
                  <a:cubicBezTo>
                    <a:pt x="1634" y="37"/>
                    <a:pt x="1472" y="0"/>
                    <a:pt x="1313" y="0"/>
                  </a:cubicBezTo>
                  <a:close/>
                </a:path>
              </a:pathLst>
            </a:custGeom>
            <a:solidFill>
              <a:srgbClr val="509C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33"/>
            <p:cNvSpPr/>
            <p:nvPr/>
          </p:nvSpPr>
          <p:spPr>
            <a:xfrm>
              <a:off x="6958280" y="443179"/>
              <a:ext cx="879275" cy="879075"/>
            </a:xfrm>
            <a:custGeom>
              <a:avLst/>
              <a:gdLst/>
              <a:ahLst/>
              <a:cxnLst/>
              <a:rect l="l" t="t" r="r" b="b"/>
              <a:pathLst>
                <a:path w="13186" h="13183" extrusionOk="0">
                  <a:moveTo>
                    <a:pt x="6593" y="1"/>
                  </a:moveTo>
                  <a:cubicBezTo>
                    <a:pt x="2951" y="1"/>
                    <a:pt x="0" y="2948"/>
                    <a:pt x="0" y="6593"/>
                  </a:cubicBezTo>
                  <a:cubicBezTo>
                    <a:pt x="0" y="10235"/>
                    <a:pt x="2951" y="13182"/>
                    <a:pt x="6593" y="13182"/>
                  </a:cubicBezTo>
                  <a:cubicBezTo>
                    <a:pt x="10235" y="13182"/>
                    <a:pt x="13185" y="10235"/>
                    <a:pt x="13185" y="6593"/>
                  </a:cubicBezTo>
                  <a:cubicBezTo>
                    <a:pt x="13185" y="2948"/>
                    <a:pt x="10235" y="1"/>
                    <a:pt x="6593" y="1"/>
                  </a:cubicBezTo>
                  <a:close/>
                </a:path>
              </a:pathLst>
            </a:custGeom>
            <a:solidFill>
              <a:srgbClr val="509C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33"/>
            <p:cNvSpPr/>
            <p:nvPr/>
          </p:nvSpPr>
          <p:spPr>
            <a:xfrm>
              <a:off x="7003758" y="488523"/>
              <a:ext cx="788254" cy="788387"/>
            </a:xfrm>
            <a:custGeom>
              <a:avLst/>
              <a:gdLst/>
              <a:ahLst/>
              <a:cxnLst/>
              <a:rect l="l" t="t" r="r" b="b"/>
              <a:pathLst>
                <a:path w="11821" h="11823" extrusionOk="0">
                  <a:moveTo>
                    <a:pt x="5911" y="0"/>
                  </a:moveTo>
                  <a:cubicBezTo>
                    <a:pt x="2649" y="0"/>
                    <a:pt x="1" y="2648"/>
                    <a:pt x="1" y="5913"/>
                  </a:cubicBezTo>
                  <a:cubicBezTo>
                    <a:pt x="1" y="9175"/>
                    <a:pt x="2649" y="11823"/>
                    <a:pt x="5911" y="11823"/>
                  </a:cubicBezTo>
                  <a:cubicBezTo>
                    <a:pt x="9175" y="11823"/>
                    <a:pt x="11821" y="9175"/>
                    <a:pt x="11821" y="5913"/>
                  </a:cubicBezTo>
                  <a:cubicBezTo>
                    <a:pt x="11821" y="2648"/>
                    <a:pt x="9175" y="0"/>
                    <a:pt x="5911" y="0"/>
                  </a:cubicBezTo>
                  <a:close/>
                </a:path>
              </a:pathLst>
            </a:custGeom>
            <a:solidFill>
              <a:srgbClr val="FFB8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33"/>
            <p:cNvSpPr/>
            <p:nvPr/>
          </p:nvSpPr>
          <p:spPr>
            <a:xfrm>
              <a:off x="7091247" y="548872"/>
              <a:ext cx="632617" cy="382091"/>
            </a:xfrm>
            <a:custGeom>
              <a:avLst/>
              <a:gdLst/>
              <a:ahLst/>
              <a:cxnLst/>
              <a:rect l="l" t="t" r="r" b="b"/>
              <a:pathLst>
                <a:path w="9487" h="5730" extrusionOk="0">
                  <a:moveTo>
                    <a:pt x="5162" y="1"/>
                  </a:moveTo>
                  <a:cubicBezTo>
                    <a:pt x="2778" y="1"/>
                    <a:pt x="1139" y="878"/>
                    <a:pt x="601" y="2948"/>
                  </a:cubicBezTo>
                  <a:cubicBezTo>
                    <a:pt x="0" y="5257"/>
                    <a:pt x="1966" y="5335"/>
                    <a:pt x="4350" y="5335"/>
                  </a:cubicBezTo>
                  <a:cubicBezTo>
                    <a:pt x="5627" y="5335"/>
                    <a:pt x="7009" y="5729"/>
                    <a:pt x="8018" y="5729"/>
                  </a:cubicBezTo>
                  <a:cubicBezTo>
                    <a:pt x="8893" y="5729"/>
                    <a:pt x="9486" y="5433"/>
                    <a:pt x="9486" y="4326"/>
                  </a:cubicBezTo>
                  <a:cubicBezTo>
                    <a:pt x="9486" y="1942"/>
                    <a:pt x="7549" y="1"/>
                    <a:pt x="5162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33"/>
            <p:cNvSpPr/>
            <p:nvPr/>
          </p:nvSpPr>
          <p:spPr>
            <a:xfrm>
              <a:off x="7364716" y="1004454"/>
              <a:ext cx="330412" cy="202848"/>
            </a:xfrm>
            <a:custGeom>
              <a:avLst/>
              <a:gdLst/>
              <a:ahLst/>
              <a:cxnLst/>
              <a:rect l="l" t="t" r="r" b="b"/>
              <a:pathLst>
                <a:path w="4955" h="3042" extrusionOk="0">
                  <a:moveTo>
                    <a:pt x="3038" y="0"/>
                  </a:moveTo>
                  <a:cubicBezTo>
                    <a:pt x="2734" y="0"/>
                    <a:pt x="2425" y="50"/>
                    <a:pt x="2149" y="154"/>
                  </a:cubicBezTo>
                  <a:cubicBezTo>
                    <a:pt x="1205" y="507"/>
                    <a:pt x="1" y="1032"/>
                    <a:pt x="274" y="1752"/>
                  </a:cubicBezTo>
                  <a:cubicBezTo>
                    <a:pt x="506" y="2364"/>
                    <a:pt x="1649" y="3042"/>
                    <a:pt x="2569" y="3042"/>
                  </a:cubicBezTo>
                  <a:cubicBezTo>
                    <a:pt x="2751" y="3042"/>
                    <a:pt x="2924" y="3015"/>
                    <a:pt x="3080" y="2957"/>
                  </a:cubicBezTo>
                  <a:cubicBezTo>
                    <a:pt x="4023" y="2605"/>
                    <a:pt x="4954" y="1529"/>
                    <a:pt x="4678" y="809"/>
                  </a:cubicBezTo>
                  <a:cubicBezTo>
                    <a:pt x="4484" y="291"/>
                    <a:pt x="3772" y="0"/>
                    <a:pt x="3038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33"/>
            <p:cNvSpPr/>
            <p:nvPr/>
          </p:nvSpPr>
          <p:spPr>
            <a:xfrm>
              <a:off x="7062306" y="953974"/>
              <a:ext cx="262196" cy="222319"/>
            </a:xfrm>
            <a:custGeom>
              <a:avLst/>
              <a:gdLst/>
              <a:ahLst/>
              <a:cxnLst/>
              <a:rect l="l" t="t" r="r" b="b"/>
              <a:pathLst>
                <a:path w="3932" h="3334" extrusionOk="0">
                  <a:moveTo>
                    <a:pt x="2008" y="1"/>
                  </a:moveTo>
                  <a:cubicBezTo>
                    <a:pt x="1334" y="1"/>
                    <a:pt x="622" y="221"/>
                    <a:pt x="381" y="635"/>
                  </a:cubicBezTo>
                  <a:cubicBezTo>
                    <a:pt x="0" y="1305"/>
                    <a:pt x="708" y="2563"/>
                    <a:pt x="1428" y="2981"/>
                  </a:cubicBezTo>
                  <a:cubicBezTo>
                    <a:pt x="1800" y="3190"/>
                    <a:pt x="2251" y="3333"/>
                    <a:pt x="2653" y="3333"/>
                  </a:cubicBezTo>
                  <a:cubicBezTo>
                    <a:pt x="3032" y="3333"/>
                    <a:pt x="3367" y="3207"/>
                    <a:pt x="3551" y="2890"/>
                  </a:cubicBezTo>
                  <a:cubicBezTo>
                    <a:pt x="3932" y="2236"/>
                    <a:pt x="3762" y="647"/>
                    <a:pt x="3042" y="229"/>
                  </a:cubicBezTo>
                  <a:cubicBezTo>
                    <a:pt x="2777" y="75"/>
                    <a:pt x="2399" y="1"/>
                    <a:pt x="2008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2_1">
    <p:bg>
      <p:bgPr>
        <a:solidFill>
          <a:schemeClr val="dk2"/>
        </a:solidFill>
        <a:effectLst/>
      </p:bgPr>
    </p:bg>
    <p:spTree>
      <p:nvGrpSpPr>
        <p:cNvPr id="1" name="Shape 1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33" name="Google Shape;1733;p34"/>
          <p:cNvGrpSpPr/>
          <p:nvPr/>
        </p:nvGrpSpPr>
        <p:grpSpPr>
          <a:xfrm>
            <a:off x="7354655" y="749603"/>
            <a:ext cx="2408360" cy="1992670"/>
            <a:chOff x="4654765" y="2053719"/>
            <a:chExt cx="1574709" cy="1302909"/>
          </a:xfrm>
        </p:grpSpPr>
        <p:sp>
          <p:nvSpPr>
            <p:cNvPr id="1734" name="Google Shape;1734;p34"/>
            <p:cNvSpPr/>
            <p:nvPr/>
          </p:nvSpPr>
          <p:spPr>
            <a:xfrm>
              <a:off x="4753523" y="2053719"/>
              <a:ext cx="1475950" cy="1302909"/>
            </a:xfrm>
            <a:custGeom>
              <a:avLst/>
              <a:gdLst/>
              <a:ahLst/>
              <a:cxnLst/>
              <a:rect l="l" t="t" r="r" b="b"/>
              <a:pathLst>
                <a:path w="22134" h="19539" extrusionOk="0">
                  <a:moveTo>
                    <a:pt x="21951" y="7628"/>
                  </a:moveTo>
                  <a:cubicBezTo>
                    <a:pt x="21832" y="6908"/>
                    <a:pt x="21124" y="6408"/>
                    <a:pt x="20404" y="6540"/>
                  </a:cubicBezTo>
                  <a:lnTo>
                    <a:pt x="17928" y="6958"/>
                  </a:lnTo>
                  <a:cubicBezTo>
                    <a:pt x="17639" y="6121"/>
                    <a:pt x="17221" y="5307"/>
                    <a:pt x="16658" y="4561"/>
                  </a:cubicBezTo>
                  <a:cubicBezTo>
                    <a:pt x="13774" y="762"/>
                    <a:pt x="8361" y="1"/>
                    <a:pt x="4549" y="2885"/>
                  </a:cubicBezTo>
                  <a:cubicBezTo>
                    <a:pt x="746" y="5766"/>
                    <a:pt x="1" y="11179"/>
                    <a:pt x="2882" y="14978"/>
                  </a:cubicBezTo>
                  <a:cubicBezTo>
                    <a:pt x="5753" y="18781"/>
                    <a:pt x="11179" y="19539"/>
                    <a:pt x="14978" y="16658"/>
                  </a:cubicBezTo>
                  <a:cubicBezTo>
                    <a:pt x="17155" y="15007"/>
                    <a:pt x="18334" y="12528"/>
                    <a:pt x="18400" y="9999"/>
                  </a:cubicBezTo>
                  <a:lnTo>
                    <a:pt x="20916" y="9581"/>
                  </a:lnTo>
                  <a:cubicBezTo>
                    <a:pt x="21649" y="9449"/>
                    <a:pt x="22134" y="8754"/>
                    <a:pt x="22017" y="8034"/>
                  </a:cubicBez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34"/>
            <p:cNvSpPr/>
            <p:nvPr/>
          </p:nvSpPr>
          <p:spPr>
            <a:xfrm>
              <a:off x="5572330" y="2521771"/>
              <a:ext cx="558399" cy="266397"/>
            </a:xfrm>
            <a:custGeom>
              <a:avLst/>
              <a:gdLst/>
              <a:ahLst/>
              <a:cxnLst/>
              <a:rect l="l" t="t" r="r" b="b"/>
              <a:pathLst>
                <a:path w="8374" h="3995" extrusionOk="0">
                  <a:moveTo>
                    <a:pt x="6858" y="0"/>
                  </a:moveTo>
                  <a:cubicBezTo>
                    <a:pt x="6787" y="0"/>
                    <a:pt x="6716" y="6"/>
                    <a:pt x="6643" y="18"/>
                  </a:cubicBezTo>
                  <a:lnTo>
                    <a:pt x="1218" y="936"/>
                  </a:lnTo>
                  <a:cubicBezTo>
                    <a:pt x="498" y="1056"/>
                    <a:pt x="1" y="1748"/>
                    <a:pt x="133" y="2484"/>
                  </a:cubicBezTo>
                  <a:lnTo>
                    <a:pt x="196" y="2877"/>
                  </a:lnTo>
                  <a:cubicBezTo>
                    <a:pt x="303" y="3536"/>
                    <a:pt x="877" y="3995"/>
                    <a:pt x="1525" y="3995"/>
                  </a:cubicBezTo>
                  <a:cubicBezTo>
                    <a:pt x="1597" y="3995"/>
                    <a:pt x="1670" y="3989"/>
                    <a:pt x="1743" y="3978"/>
                  </a:cubicBezTo>
                  <a:lnTo>
                    <a:pt x="7156" y="3059"/>
                  </a:lnTo>
                  <a:cubicBezTo>
                    <a:pt x="7889" y="2943"/>
                    <a:pt x="8373" y="2235"/>
                    <a:pt x="8257" y="1512"/>
                  </a:cubicBezTo>
                  <a:lnTo>
                    <a:pt x="8191" y="1119"/>
                  </a:lnTo>
                  <a:cubicBezTo>
                    <a:pt x="8072" y="459"/>
                    <a:pt x="7499" y="0"/>
                    <a:pt x="6858" y="0"/>
                  </a:cubicBezTo>
                  <a:close/>
                </a:path>
              </a:pathLst>
            </a:custGeom>
            <a:solidFill>
              <a:srgbClr val="0069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34"/>
            <p:cNvSpPr/>
            <p:nvPr/>
          </p:nvSpPr>
          <p:spPr>
            <a:xfrm>
              <a:off x="4654765" y="2162813"/>
              <a:ext cx="1302042" cy="1151940"/>
            </a:xfrm>
            <a:custGeom>
              <a:avLst/>
              <a:gdLst/>
              <a:ahLst/>
              <a:cxnLst/>
              <a:rect l="l" t="t" r="r" b="b"/>
              <a:pathLst>
                <a:path w="19526" h="17275" extrusionOk="0">
                  <a:moveTo>
                    <a:pt x="9751" y="0"/>
                  </a:moveTo>
                  <a:cubicBezTo>
                    <a:pt x="7936" y="0"/>
                    <a:pt x="6105" y="569"/>
                    <a:pt x="4548" y="1746"/>
                  </a:cubicBezTo>
                  <a:cubicBezTo>
                    <a:pt x="746" y="4630"/>
                    <a:pt x="0" y="10040"/>
                    <a:pt x="2869" y="13855"/>
                  </a:cubicBezTo>
                  <a:cubicBezTo>
                    <a:pt x="4569" y="16095"/>
                    <a:pt x="7148" y="17274"/>
                    <a:pt x="9760" y="17274"/>
                  </a:cubicBezTo>
                  <a:cubicBezTo>
                    <a:pt x="11579" y="17274"/>
                    <a:pt x="13413" y="16703"/>
                    <a:pt x="14978" y="15519"/>
                  </a:cubicBezTo>
                  <a:cubicBezTo>
                    <a:pt x="18780" y="12650"/>
                    <a:pt x="19526" y="7225"/>
                    <a:pt x="16645" y="3422"/>
                  </a:cubicBezTo>
                  <a:cubicBezTo>
                    <a:pt x="14950" y="1180"/>
                    <a:pt x="12366" y="0"/>
                    <a:pt x="9751" y="0"/>
                  </a:cubicBezTo>
                  <a:close/>
                </a:path>
              </a:pathLst>
            </a:custGeom>
            <a:solidFill>
              <a:srgbClr val="509C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34"/>
            <p:cNvSpPr/>
            <p:nvPr/>
          </p:nvSpPr>
          <p:spPr>
            <a:xfrm>
              <a:off x="4722048" y="2222428"/>
              <a:ext cx="1167477" cy="1032779"/>
            </a:xfrm>
            <a:custGeom>
              <a:avLst/>
              <a:gdLst/>
              <a:ahLst/>
              <a:cxnLst/>
              <a:rect l="l" t="t" r="r" b="b"/>
              <a:pathLst>
                <a:path w="17508" h="15488" extrusionOk="0">
                  <a:moveTo>
                    <a:pt x="8753" y="1"/>
                  </a:moveTo>
                  <a:cubicBezTo>
                    <a:pt x="7124" y="1"/>
                    <a:pt x="5480" y="513"/>
                    <a:pt x="4077" y="1572"/>
                  </a:cubicBezTo>
                  <a:cubicBezTo>
                    <a:pt x="668" y="4154"/>
                    <a:pt x="1" y="9004"/>
                    <a:pt x="2583" y="12411"/>
                  </a:cubicBezTo>
                  <a:cubicBezTo>
                    <a:pt x="4105" y="14428"/>
                    <a:pt x="6417" y="15488"/>
                    <a:pt x="8757" y="15488"/>
                  </a:cubicBezTo>
                  <a:cubicBezTo>
                    <a:pt x="10383" y="15488"/>
                    <a:pt x="12022" y="14976"/>
                    <a:pt x="13418" y="13917"/>
                  </a:cubicBezTo>
                  <a:cubicBezTo>
                    <a:pt x="16840" y="11335"/>
                    <a:pt x="17507" y="6488"/>
                    <a:pt x="14928" y="3066"/>
                  </a:cubicBezTo>
                  <a:cubicBezTo>
                    <a:pt x="13406" y="1058"/>
                    <a:pt x="11095" y="1"/>
                    <a:pt x="8753" y="1"/>
                  </a:cubicBezTo>
                  <a:close/>
                </a:path>
              </a:pathLst>
            </a:custGeom>
            <a:solidFill>
              <a:srgbClr val="FFB8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34"/>
            <p:cNvSpPr/>
            <p:nvPr/>
          </p:nvSpPr>
          <p:spPr>
            <a:xfrm>
              <a:off x="4762125" y="2258304"/>
              <a:ext cx="1086458" cy="960828"/>
            </a:xfrm>
            <a:custGeom>
              <a:avLst/>
              <a:gdLst/>
              <a:ahLst/>
              <a:cxnLst/>
              <a:rect l="l" t="t" r="r" b="b"/>
              <a:pathLst>
                <a:path w="16293" h="14409" extrusionOk="0">
                  <a:moveTo>
                    <a:pt x="8150" y="0"/>
                  </a:moveTo>
                  <a:cubicBezTo>
                    <a:pt x="6634" y="0"/>
                    <a:pt x="5104" y="478"/>
                    <a:pt x="3803" y="1468"/>
                  </a:cubicBezTo>
                  <a:cubicBezTo>
                    <a:pt x="630" y="3865"/>
                    <a:pt x="1" y="8388"/>
                    <a:pt x="2413" y="11558"/>
                  </a:cubicBezTo>
                  <a:cubicBezTo>
                    <a:pt x="3828" y="13427"/>
                    <a:pt x="5979" y="14408"/>
                    <a:pt x="8156" y="14408"/>
                  </a:cubicBezTo>
                  <a:cubicBezTo>
                    <a:pt x="9672" y="14408"/>
                    <a:pt x="11201" y="13932"/>
                    <a:pt x="12503" y="12948"/>
                  </a:cubicBezTo>
                  <a:cubicBezTo>
                    <a:pt x="15676" y="10548"/>
                    <a:pt x="16293" y="6029"/>
                    <a:pt x="13893" y="2855"/>
                  </a:cubicBezTo>
                  <a:cubicBezTo>
                    <a:pt x="12480" y="986"/>
                    <a:pt x="10328" y="0"/>
                    <a:pt x="8150" y="0"/>
                  </a:cubicBezTo>
                  <a:close/>
                </a:path>
              </a:pathLst>
            </a:custGeom>
            <a:solidFill>
              <a:srgbClr val="E194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34"/>
            <p:cNvSpPr/>
            <p:nvPr/>
          </p:nvSpPr>
          <p:spPr>
            <a:xfrm>
              <a:off x="4862817" y="2458888"/>
              <a:ext cx="766449" cy="545196"/>
            </a:xfrm>
            <a:custGeom>
              <a:avLst/>
              <a:gdLst/>
              <a:ahLst/>
              <a:cxnLst/>
              <a:rect l="l" t="t" r="r" b="b"/>
              <a:pathLst>
                <a:path w="11494" h="8176" extrusionOk="0">
                  <a:moveTo>
                    <a:pt x="8217" y="1"/>
                  </a:moveTo>
                  <a:cubicBezTo>
                    <a:pt x="6676" y="1"/>
                    <a:pt x="5687" y="2876"/>
                    <a:pt x="5687" y="2876"/>
                  </a:cubicBezTo>
                  <a:cubicBezTo>
                    <a:pt x="5687" y="2876"/>
                    <a:pt x="0" y="3493"/>
                    <a:pt x="3287" y="6911"/>
                  </a:cubicBezTo>
                  <a:cubicBezTo>
                    <a:pt x="4215" y="7867"/>
                    <a:pt x="5659" y="8175"/>
                    <a:pt x="6945" y="8175"/>
                  </a:cubicBezTo>
                  <a:cubicBezTo>
                    <a:pt x="7985" y="8175"/>
                    <a:pt x="8921" y="7974"/>
                    <a:pt x="9395" y="7751"/>
                  </a:cubicBezTo>
                  <a:cubicBezTo>
                    <a:pt x="10628" y="6767"/>
                    <a:pt x="11493" y="3713"/>
                    <a:pt x="10248" y="1656"/>
                  </a:cubicBezTo>
                  <a:cubicBezTo>
                    <a:pt x="9504" y="438"/>
                    <a:pt x="8819" y="1"/>
                    <a:pt x="8217" y="1"/>
                  </a:cubicBezTo>
                  <a:close/>
                </a:path>
              </a:pathLst>
            </a:custGeom>
            <a:solidFill>
              <a:srgbClr val="FFB8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34"/>
            <p:cNvSpPr/>
            <p:nvPr/>
          </p:nvSpPr>
          <p:spPr>
            <a:xfrm>
              <a:off x="4946705" y="2405075"/>
              <a:ext cx="714836" cy="637018"/>
            </a:xfrm>
            <a:custGeom>
              <a:avLst/>
              <a:gdLst/>
              <a:ahLst/>
              <a:cxnLst/>
              <a:rect l="l" t="t" r="r" b="b"/>
              <a:pathLst>
                <a:path w="10720" h="9553" extrusionOk="0">
                  <a:moveTo>
                    <a:pt x="7102" y="236"/>
                  </a:moveTo>
                  <a:cubicBezTo>
                    <a:pt x="7835" y="236"/>
                    <a:pt x="8571" y="852"/>
                    <a:pt x="9317" y="2057"/>
                  </a:cubicBezTo>
                  <a:cubicBezTo>
                    <a:pt x="10719" y="4378"/>
                    <a:pt x="9710" y="7772"/>
                    <a:pt x="8373" y="8860"/>
                  </a:cubicBezTo>
                  <a:cubicBezTo>
                    <a:pt x="7864" y="9080"/>
                    <a:pt x="6813" y="9316"/>
                    <a:pt x="5621" y="9316"/>
                  </a:cubicBezTo>
                  <a:cubicBezTo>
                    <a:pt x="4611" y="9316"/>
                    <a:pt x="2737" y="9134"/>
                    <a:pt x="1557" y="7917"/>
                  </a:cubicBezTo>
                  <a:cubicBezTo>
                    <a:pt x="614" y="6932"/>
                    <a:pt x="262" y="6080"/>
                    <a:pt x="510" y="5372"/>
                  </a:cubicBezTo>
                  <a:cubicBezTo>
                    <a:pt x="1048" y="3878"/>
                    <a:pt x="4193" y="3526"/>
                    <a:pt x="4231" y="3513"/>
                  </a:cubicBezTo>
                  <a:lnTo>
                    <a:pt x="4297" y="3513"/>
                  </a:lnTo>
                  <a:lnTo>
                    <a:pt x="4325" y="3435"/>
                  </a:lnTo>
                  <a:cubicBezTo>
                    <a:pt x="4338" y="3406"/>
                    <a:pt x="5451" y="236"/>
                    <a:pt x="7102" y="236"/>
                  </a:cubicBezTo>
                  <a:close/>
                  <a:moveTo>
                    <a:pt x="7102" y="0"/>
                  </a:moveTo>
                  <a:cubicBezTo>
                    <a:pt x="5410" y="0"/>
                    <a:pt x="4309" y="2790"/>
                    <a:pt x="4127" y="3290"/>
                  </a:cubicBezTo>
                  <a:cubicBezTo>
                    <a:pt x="3630" y="3356"/>
                    <a:pt x="837" y="3774"/>
                    <a:pt x="287" y="5293"/>
                  </a:cubicBezTo>
                  <a:cubicBezTo>
                    <a:pt x="0" y="6080"/>
                    <a:pt x="378" y="7023"/>
                    <a:pt x="1387" y="8086"/>
                  </a:cubicBezTo>
                  <a:cubicBezTo>
                    <a:pt x="2633" y="9370"/>
                    <a:pt x="4574" y="9552"/>
                    <a:pt x="5621" y="9552"/>
                  </a:cubicBezTo>
                  <a:cubicBezTo>
                    <a:pt x="6866" y="9552"/>
                    <a:pt x="7955" y="9304"/>
                    <a:pt x="8493" y="9068"/>
                  </a:cubicBezTo>
                  <a:lnTo>
                    <a:pt x="8505" y="9055"/>
                  </a:lnTo>
                  <a:lnTo>
                    <a:pt x="8518" y="9043"/>
                  </a:lnTo>
                  <a:cubicBezTo>
                    <a:pt x="9251" y="8451"/>
                    <a:pt x="9854" y="7272"/>
                    <a:pt x="10103" y="5963"/>
                  </a:cubicBezTo>
                  <a:cubicBezTo>
                    <a:pt x="10392" y="4457"/>
                    <a:pt x="10182" y="3026"/>
                    <a:pt x="9515" y="1941"/>
                  </a:cubicBezTo>
                  <a:cubicBezTo>
                    <a:pt x="8728" y="654"/>
                    <a:pt x="7926" y="0"/>
                    <a:pt x="7102" y="0"/>
                  </a:cubicBezTo>
                  <a:close/>
                </a:path>
              </a:pathLst>
            </a:custGeom>
            <a:solidFill>
              <a:srgbClr val="FFB8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34"/>
            <p:cNvSpPr/>
            <p:nvPr/>
          </p:nvSpPr>
          <p:spPr>
            <a:xfrm>
              <a:off x="4883756" y="2344659"/>
              <a:ext cx="827463" cy="738509"/>
            </a:xfrm>
            <a:custGeom>
              <a:avLst/>
              <a:gdLst/>
              <a:ahLst/>
              <a:cxnLst/>
              <a:rect l="l" t="t" r="r" b="b"/>
              <a:pathLst>
                <a:path w="12409" h="11075" extrusionOk="0">
                  <a:moveTo>
                    <a:pt x="8216" y="264"/>
                  </a:moveTo>
                  <a:cubicBezTo>
                    <a:pt x="9056" y="264"/>
                    <a:pt x="9921" y="985"/>
                    <a:pt x="10786" y="2387"/>
                  </a:cubicBezTo>
                  <a:cubicBezTo>
                    <a:pt x="12409" y="5073"/>
                    <a:pt x="11258" y="9005"/>
                    <a:pt x="9710" y="10263"/>
                  </a:cubicBezTo>
                  <a:cubicBezTo>
                    <a:pt x="9122" y="10537"/>
                    <a:pt x="7914" y="10801"/>
                    <a:pt x="6540" y="10801"/>
                  </a:cubicBezTo>
                  <a:cubicBezTo>
                    <a:pt x="5360" y="10801"/>
                    <a:pt x="3184" y="10590"/>
                    <a:pt x="1809" y="9175"/>
                  </a:cubicBezTo>
                  <a:cubicBezTo>
                    <a:pt x="709" y="8021"/>
                    <a:pt x="287" y="7027"/>
                    <a:pt x="589" y="6212"/>
                  </a:cubicBezTo>
                  <a:cubicBezTo>
                    <a:pt x="1218" y="4482"/>
                    <a:pt x="4848" y="4076"/>
                    <a:pt x="4889" y="4076"/>
                  </a:cubicBezTo>
                  <a:lnTo>
                    <a:pt x="4980" y="4064"/>
                  </a:lnTo>
                  <a:lnTo>
                    <a:pt x="5005" y="3985"/>
                  </a:lnTo>
                  <a:cubicBezTo>
                    <a:pt x="5018" y="3947"/>
                    <a:pt x="6304" y="264"/>
                    <a:pt x="8216" y="264"/>
                  </a:cubicBezTo>
                  <a:close/>
                  <a:moveTo>
                    <a:pt x="8216" y="0"/>
                  </a:moveTo>
                  <a:cubicBezTo>
                    <a:pt x="6263" y="0"/>
                    <a:pt x="4980" y="3240"/>
                    <a:pt x="4769" y="3815"/>
                  </a:cubicBezTo>
                  <a:cubicBezTo>
                    <a:pt x="4193" y="3881"/>
                    <a:pt x="970" y="4366"/>
                    <a:pt x="328" y="6121"/>
                  </a:cubicBezTo>
                  <a:cubicBezTo>
                    <a:pt x="1" y="7039"/>
                    <a:pt x="432" y="8127"/>
                    <a:pt x="1611" y="9357"/>
                  </a:cubicBezTo>
                  <a:cubicBezTo>
                    <a:pt x="3052" y="10851"/>
                    <a:pt x="5319" y="11075"/>
                    <a:pt x="6540" y="11075"/>
                  </a:cubicBezTo>
                  <a:cubicBezTo>
                    <a:pt x="7968" y="11075"/>
                    <a:pt x="9226" y="10801"/>
                    <a:pt x="9842" y="10512"/>
                  </a:cubicBezTo>
                  <a:lnTo>
                    <a:pt x="9855" y="10499"/>
                  </a:lnTo>
                  <a:lnTo>
                    <a:pt x="9867" y="10499"/>
                  </a:lnTo>
                  <a:cubicBezTo>
                    <a:pt x="10720" y="9816"/>
                    <a:pt x="11427" y="8442"/>
                    <a:pt x="11717" y="6907"/>
                  </a:cubicBezTo>
                  <a:cubicBezTo>
                    <a:pt x="12031" y="5177"/>
                    <a:pt x="11780" y="3513"/>
                    <a:pt x="11009" y="2243"/>
                  </a:cubicBezTo>
                  <a:cubicBezTo>
                    <a:pt x="10103" y="749"/>
                    <a:pt x="9160" y="0"/>
                    <a:pt x="8216" y="0"/>
                  </a:cubicBezTo>
                  <a:close/>
                </a:path>
              </a:pathLst>
            </a:custGeom>
            <a:solidFill>
              <a:srgbClr val="FFB8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42" name="Google Shape;1742;p34"/>
          <p:cNvGrpSpPr/>
          <p:nvPr/>
        </p:nvGrpSpPr>
        <p:grpSpPr>
          <a:xfrm>
            <a:off x="5068582" y="1127304"/>
            <a:ext cx="2286076" cy="2104869"/>
            <a:chOff x="4354222" y="153972"/>
            <a:chExt cx="1400867" cy="1289906"/>
          </a:xfrm>
        </p:grpSpPr>
        <p:sp>
          <p:nvSpPr>
            <p:cNvPr id="1743" name="Google Shape;1743;p34"/>
            <p:cNvSpPr/>
            <p:nvPr/>
          </p:nvSpPr>
          <p:spPr>
            <a:xfrm>
              <a:off x="4452780" y="153972"/>
              <a:ext cx="1302309" cy="1289906"/>
            </a:xfrm>
            <a:custGeom>
              <a:avLst/>
              <a:gdLst/>
              <a:ahLst/>
              <a:cxnLst/>
              <a:rect l="l" t="t" r="r" b="b"/>
              <a:pathLst>
                <a:path w="19530" h="19344" extrusionOk="0">
                  <a:moveTo>
                    <a:pt x="8140" y="18450"/>
                  </a:moveTo>
                  <a:cubicBezTo>
                    <a:pt x="13028" y="19344"/>
                    <a:pt x="17733" y="16132"/>
                    <a:pt x="18623" y="11282"/>
                  </a:cubicBezTo>
                  <a:cubicBezTo>
                    <a:pt x="19529" y="6432"/>
                    <a:pt x="16293" y="1781"/>
                    <a:pt x="11389" y="891"/>
                  </a:cubicBezTo>
                  <a:cubicBezTo>
                    <a:pt x="6502" y="1"/>
                    <a:pt x="1796" y="3209"/>
                    <a:pt x="906" y="8059"/>
                  </a:cubicBezTo>
                  <a:cubicBezTo>
                    <a:pt x="0" y="12908"/>
                    <a:pt x="3240" y="17560"/>
                    <a:pt x="8140" y="18450"/>
                  </a:cubicBez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34"/>
            <p:cNvSpPr/>
            <p:nvPr/>
          </p:nvSpPr>
          <p:spPr>
            <a:xfrm>
              <a:off x="4354222" y="237393"/>
              <a:ext cx="1302042" cy="1190149"/>
            </a:xfrm>
            <a:custGeom>
              <a:avLst/>
              <a:gdLst/>
              <a:ahLst/>
              <a:cxnLst/>
              <a:rect l="l" t="t" r="r" b="b"/>
              <a:pathLst>
                <a:path w="19526" h="17848" extrusionOk="0">
                  <a:moveTo>
                    <a:pt x="9746" y="1"/>
                  </a:moveTo>
                  <a:cubicBezTo>
                    <a:pt x="5487" y="1"/>
                    <a:pt x="1691" y="3004"/>
                    <a:pt x="890" y="7304"/>
                  </a:cubicBezTo>
                  <a:cubicBezTo>
                    <a:pt x="0" y="12154"/>
                    <a:pt x="3237" y="16806"/>
                    <a:pt x="8124" y="17699"/>
                  </a:cubicBezTo>
                  <a:cubicBezTo>
                    <a:pt x="8675" y="17799"/>
                    <a:pt x="9222" y="17848"/>
                    <a:pt x="9763" y="17848"/>
                  </a:cubicBezTo>
                  <a:cubicBezTo>
                    <a:pt x="14033" y="17848"/>
                    <a:pt x="17830" y="14834"/>
                    <a:pt x="18620" y="10528"/>
                  </a:cubicBezTo>
                  <a:cubicBezTo>
                    <a:pt x="19526" y="5694"/>
                    <a:pt x="16289" y="1042"/>
                    <a:pt x="11386" y="149"/>
                  </a:cubicBezTo>
                  <a:cubicBezTo>
                    <a:pt x="10835" y="49"/>
                    <a:pt x="10287" y="1"/>
                    <a:pt x="9746" y="1"/>
                  </a:cubicBezTo>
                  <a:close/>
                </a:path>
              </a:pathLst>
            </a:custGeom>
            <a:solidFill>
              <a:srgbClr val="0069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34"/>
            <p:cNvSpPr/>
            <p:nvPr/>
          </p:nvSpPr>
          <p:spPr>
            <a:xfrm>
              <a:off x="5126684" y="923500"/>
              <a:ext cx="348616" cy="289069"/>
            </a:xfrm>
            <a:custGeom>
              <a:avLst/>
              <a:gdLst/>
              <a:ahLst/>
              <a:cxnLst/>
              <a:rect l="l" t="t" r="r" b="b"/>
              <a:pathLst>
                <a:path w="5228" h="4335" extrusionOk="0">
                  <a:moveTo>
                    <a:pt x="1212" y="0"/>
                  </a:moveTo>
                  <a:cubicBezTo>
                    <a:pt x="937" y="0"/>
                    <a:pt x="667" y="118"/>
                    <a:pt x="484" y="346"/>
                  </a:cubicBezTo>
                  <a:lnTo>
                    <a:pt x="315" y="570"/>
                  </a:lnTo>
                  <a:cubicBezTo>
                    <a:pt x="0" y="963"/>
                    <a:pt x="79" y="1538"/>
                    <a:pt x="472" y="1853"/>
                  </a:cubicBezTo>
                  <a:lnTo>
                    <a:pt x="3460" y="4146"/>
                  </a:lnTo>
                  <a:cubicBezTo>
                    <a:pt x="3625" y="4273"/>
                    <a:pt x="3825" y="4334"/>
                    <a:pt x="4023" y="4334"/>
                  </a:cubicBezTo>
                  <a:cubicBezTo>
                    <a:pt x="4297" y="4334"/>
                    <a:pt x="4568" y="4216"/>
                    <a:pt x="4743" y="3988"/>
                  </a:cubicBezTo>
                  <a:lnTo>
                    <a:pt x="4913" y="3765"/>
                  </a:lnTo>
                  <a:cubicBezTo>
                    <a:pt x="5227" y="3372"/>
                    <a:pt x="5165" y="2796"/>
                    <a:pt x="4756" y="2494"/>
                  </a:cubicBezTo>
                  <a:lnTo>
                    <a:pt x="1783" y="189"/>
                  </a:lnTo>
                  <a:cubicBezTo>
                    <a:pt x="1612" y="62"/>
                    <a:pt x="1410" y="0"/>
                    <a:pt x="1212" y="0"/>
                  </a:cubicBezTo>
                  <a:close/>
                </a:path>
              </a:pathLst>
            </a:custGeom>
            <a:solidFill>
              <a:srgbClr val="509C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34"/>
            <p:cNvSpPr/>
            <p:nvPr/>
          </p:nvSpPr>
          <p:spPr>
            <a:xfrm>
              <a:off x="4576078" y="440045"/>
              <a:ext cx="858337" cy="784720"/>
            </a:xfrm>
            <a:custGeom>
              <a:avLst/>
              <a:gdLst/>
              <a:ahLst/>
              <a:cxnLst/>
              <a:rect l="l" t="t" r="r" b="b"/>
              <a:pathLst>
                <a:path w="12872" h="11768" extrusionOk="0">
                  <a:moveTo>
                    <a:pt x="6430" y="0"/>
                  </a:moveTo>
                  <a:cubicBezTo>
                    <a:pt x="3619" y="0"/>
                    <a:pt x="1114" y="1990"/>
                    <a:pt x="589" y="4816"/>
                  </a:cubicBezTo>
                  <a:cubicBezTo>
                    <a:pt x="1" y="8015"/>
                    <a:pt x="2136" y="11081"/>
                    <a:pt x="5360" y="11672"/>
                  </a:cubicBezTo>
                  <a:cubicBezTo>
                    <a:pt x="5717" y="11736"/>
                    <a:pt x="6073" y="11767"/>
                    <a:pt x="6424" y="11767"/>
                  </a:cubicBezTo>
                  <a:cubicBezTo>
                    <a:pt x="9239" y="11767"/>
                    <a:pt x="11743" y="9783"/>
                    <a:pt x="12280" y="6939"/>
                  </a:cubicBezTo>
                  <a:cubicBezTo>
                    <a:pt x="12871" y="3756"/>
                    <a:pt x="10732" y="689"/>
                    <a:pt x="7508" y="98"/>
                  </a:cubicBezTo>
                  <a:cubicBezTo>
                    <a:pt x="7146" y="32"/>
                    <a:pt x="6786" y="0"/>
                    <a:pt x="6430" y="0"/>
                  </a:cubicBezTo>
                  <a:close/>
                </a:path>
              </a:pathLst>
            </a:custGeom>
            <a:solidFill>
              <a:srgbClr val="509C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34"/>
            <p:cNvSpPr/>
            <p:nvPr/>
          </p:nvSpPr>
          <p:spPr>
            <a:xfrm>
              <a:off x="4619756" y="480988"/>
              <a:ext cx="769983" cy="703034"/>
            </a:xfrm>
            <a:custGeom>
              <a:avLst/>
              <a:gdLst/>
              <a:ahLst/>
              <a:cxnLst/>
              <a:rect l="l" t="t" r="r" b="b"/>
              <a:pathLst>
                <a:path w="11547" h="10543" extrusionOk="0">
                  <a:moveTo>
                    <a:pt x="5770" y="0"/>
                  </a:moveTo>
                  <a:cubicBezTo>
                    <a:pt x="3256" y="0"/>
                    <a:pt x="1015" y="1773"/>
                    <a:pt x="538" y="4321"/>
                  </a:cubicBezTo>
                  <a:cubicBezTo>
                    <a:pt x="0" y="7177"/>
                    <a:pt x="1928" y="9929"/>
                    <a:pt x="4809" y="10455"/>
                  </a:cubicBezTo>
                  <a:cubicBezTo>
                    <a:pt x="5135" y="10514"/>
                    <a:pt x="5460" y="10542"/>
                    <a:pt x="5780" y="10542"/>
                  </a:cubicBezTo>
                  <a:cubicBezTo>
                    <a:pt x="8303" y="10542"/>
                    <a:pt x="10545" y="8769"/>
                    <a:pt x="11008" y="6221"/>
                  </a:cubicBezTo>
                  <a:cubicBezTo>
                    <a:pt x="11546" y="3365"/>
                    <a:pt x="9634" y="613"/>
                    <a:pt x="6737" y="88"/>
                  </a:cubicBezTo>
                  <a:cubicBezTo>
                    <a:pt x="6412" y="29"/>
                    <a:pt x="6089" y="0"/>
                    <a:pt x="5770" y="0"/>
                  </a:cubicBezTo>
                  <a:close/>
                </a:path>
              </a:pathLst>
            </a:custGeom>
            <a:solidFill>
              <a:srgbClr val="FFB8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34"/>
            <p:cNvSpPr/>
            <p:nvPr/>
          </p:nvSpPr>
          <p:spPr>
            <a:xfrm>
              <a:off x="4764859" y="541737"/>
              <a:ext cx="561933" cy="513989"/>
            </a:xfrm>
            <a:custGeom>
              <a:avLst/>
              <a:gdLst/>
              <a:ahLst/>
              <a:cxnLst/>
              <a:rect l="l" t="t" r="r" b="b"/>
              <a:pathLst>
                <a:path w="8427" h="7708" extrusionOk="0">
                  <a:moveTo>
                    <a:pt x="4197" y="1"/>
                  </a:moveTo>
                  <a:cubicBezTo>
                    <a:pt x="2364" y="1"/>
                    <a:pt x="731" y="1304"/>
                    <a:pt x="394" y="3162"/>
                  </a:cubicBezTo>
                  <a:cubicBezTo>
                    <a:pt x="1" y="5244"/>
                    <a:pt x="1403" y="7251"/>
                    <a:pt x="3514" y="7644"/>
                  </a:cubicBezTo>
                  <a:cubicBezTo>
                    <a:pt x="3750" y="7686"/>
                    <a:pt x="3985" y="7707"/>
                    <a:pt x="4216" y="7707"/>
                  </a:cubicBezTo>
                  <a:cubicBezTo>
                    <a:pt x="6055" y="7707"/>
                    <a:pt x="7697" y="6412"/>
                    <a:pt x="8046" y="4549"/>
                  </a:cubicBezTo>
                  <a:cubicBezTo>
                    <a:pt x="8427" y="2454"/>
                    <a:pt x="7036" y="448"/>
                    <a:pt x="4913" y="67"/>
                  </a:cubicBezTo>
                  <a:cubicBezTo>
                    <a:pt x="4673" y="22"/>
                    <a:pt x="4433" y="1"/>
                    <a:pt x="4197" y="1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34"/>
            <p:cNvSpPr/>
            <p:nvPr/>
          </p:nvSpPr>
          <p:spPr>
            <a:xfrm>
              <a:off x="4874153" y="1032528"/>
              <a:ext cx="50612" cy="46478"/>
            </a:xfrm>
            <a:custGeom>
              <a:avLst/>
              <a:gdLst/>
              <a:ahLst/>
              <a:cxnLst/>
              <a:rect l="l" t="t" r="r" b="b"/>
              <a:pathLst>
                <a:path w="759" h="697" extrusionOk="0">
                  <a:moveTo>
                    <a:pt x="376" y="1"/>
                  </a:moveTo>
                  <a:cubicBezTo>
                    <a:pt x="208" y="1"/>
                    <a:pt x="61" y="120"/>
                    <a:pt x="25" y="284"/>
                  </a:cubicBezTo>
                  <a:cubicBezTo>
                    <a:pt x="0" y="479"/>
                    <a:pt x="117" y="664"/>
                    <a:pt x="315" y="690"/>
                  </a:cubicBezTo>
                  <a:cubicBezTo>
                    <a:pt x="338" y="694"/>
                    <a:pt x="361" y="696"/>
                    <a:pt x="383" y="696"/>
                  </a:cubicBezTo>
                  <a:cubicBezTo>
                    <a:pt x="551" y="696"/>
                    <a:pt x="698" y="577"/>
                    <a:pt x="720" y="413"/>
                  </a:cubicBezTo>
                  <a:cubicBezTo>
                    <a:pt x="758" y="218"/>
                    <a:pt x="629" y="35"/>
                    <a:pt x="444" y="7"/>
                  </a:cubicBezTo>
                  <a:cubicBezTo>
                    <a:pt x="421" y="3"/>
                    <a:pt x="398" y="1"/>
                    <a:pt x="376" y="1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34"/>
            <p:cNvSpPr/>
            <p:nvPr/>
          </p:nvSpPr>
          <p:spPr>
            <a:xfrm>
              <a:off x="4994717" y="1078939"/>
              <a:ext cx="27140" cy="24272"/>
            </a:xfrm>
            <a:custGeom>
              <a:avLst/>
              <a:gdLst/>
              <a:ahLst/>
              <a:cxnLst/>
              <a:rect l="l" t="t" r="r" b="b"/>
              <a:pathLst>
                <a:path w="407" h="364" extrusionOk="0">
                  <a:moveTo>
                    <a:pt x="192" y="1"/>
                  </a:moveTo>
                  <a:cubicBezTo>
                    <a:pt x="105" y="1"/>
                    <a:pt x="37" y="62"/>
                    <a:pt x="26" y="151"/>
                  </a:cubicBezTo>
                  <a:cubicBezTo>
                    <a:pt x="1" y="242"/>
                    <a:pt x="67" y="346"/>
                    <a:pt x="171" y="362"/>
                  </a:cubicBezTo>
                  <a:cubicBezTo>
                    <a:pt x="179" y="363"/>
                    <a:pt x="188" y="363"/>
                    <a:pt x="196" y="363"/>
                  </a:cubicBezTo>
                  <a:cubicBezTo>
                    <a:pt x="289" y="363"/>
                    <a:pt x="367" y="301"/>
                    <a:pt x="381" y="217"/>
                  </a:cubicBezTo>
                  <a:cubicBezTo>
                    <a:pt x="406" y="110"/>
                    <a:pt x="340" y="19"/>
                    <a:pt x="237" y="6"/>
                  </a:cubicBezTo>
                  <a:cubicBezTo>
                    <a:pt x="221" y="3"/>
                    <a:pt x="206" y="1"/>
                    <a:pt x="192" y="1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34"/>
            <p:cNvSpPr/>
            <p:nvPr/>
          </p:nvSpPr>
          <p:spPr>
            <a:xfrm>
              <a:off x="4846013" y="568944"/>
              <a:ext cx="26273" cy="24673"/>
            </a:xfrm>
            <a:custGeom>
              <a:avLst/>
              <a:gdLst/>
              <a:ahLst/>
              <a:cxnLst/>
              <a:rect l="l" t="t" r="r" b="b"/>
              <a:pathLst>
                <a:path w="394" h="370" extrusionOk="0">
                  <a:moveTo>
                    <a:pt x="211" y="0"/>
                  </a:moveTo>
                  <a:cubicBezTo>
                    <a:pt x="118" y="0"/>
                    <a:pt x="39" y="61"/>
                    <a:pt x="16" y="159"/>
                  </a:cubicBezTo>
                  <a:cubicBezTo>
                    <a:pt x="1" y="250"/>
                    <a:pt x="67" y="342"/>
                    <a:pt x="158" y="367"/>
                  </a:cubicBezTo>
                  <a:cubicBezTo>
                    <a:pt x="169" y="368"/>
                    <a:pt x="179" y="369"/>
                    <a:pt x="189" y="369"/>
                  </a:cubicBezTo>
                  <a:cubicBezTo>
                    <a:pt x="282" y="369"/>
                    <a:pt x="359" y="307"/>
                    <a:pt x="381" y="225"/>
                  </a:cubicBezTo>
                  <a:cubicBezTo>
                    <a:pt x="394" y="118"/>
                    <a:pt x="331" y="27"/>
                    <a:pt x="237" y="2"/>
                  </a:cubicBezTo>
                  <a:cubicBezTo>
                    <a:pt x="228" y="1"/>
                    <a:pt x="219" y="0"/>
                    <a:pt x="211" y="0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34"/>
            <p:cNvSpPr/>
            <p:nvPr/>
          </p:nvSpPr>
          <p:spPr>
            <a:xfrm>
              <a:off x="4806003" y="975847"/>
              <a:ext cx="40076" cy="36542"/>
            </a:xfrm>
            <a:custGeom>
              <a:avLst/>
              <a:gdLst/>
              <a:ahLst/>
              <a:cxnLst/>
              <a:rect l="l" t="t" r="r" b="b"/>
              <a:pathLst>
                <a:path w="601" h="548" extrusionOk="0">
                  <a:moveTo>
                    <a:pt x="304" y="1"/>
                  </a:moveTo>
                  <a:cubicBezTo>
                    <a:pt x="178" y="1"/>
                    <a:pt x="63" y="88"/>
                    <a:pt x="38" y="228"/>
                  </a:cubicBezTo>
                  <a:cubicBezTo>
                    <a:pt x="0" y="373"/>
                    <a:pt x="104" y="517"/>
                    <a:pt x="261" y="543"/>
                  </a:cubicBezTo>
                  <a:cubicBezTo>
                    <a:pt x="277" y="546"/>
                    <a:pt x="293" y="547"/>
                    <a:pt x="308" y="547"/>
                  </a:cubicBezTo>
                  <a:cubicBezTo>
                    <a:pt x="436" y="547"/>
                    <a:pt x="553" y="448"/>
                    <a:pt x="576" y="319"/>
                  </a:cubicBezTo>
                  <a:cubicBezTo>
                    <a:pt x="601" y="178"/>
                    <a:pt x="510" y="33"/>
                    <a:pt x="352" y="5"/>
                  </a:cubicBezTo>
                  <a:cubicBezTo>
                    <a:pt x="336" y="2"/>
                    <a:pt x="320" y="1"/>
                    <a:pt x="304" y="1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34"/>
            <p:cNvSpPr/>
            <p:nvPr/>
          </p:nvSpPr>
          <p:spPr>
            <a:xfrm>
              <a:off x="5225442" y="973379"/>
              <a:ext cx="40143" cy="37276"/>
            </a:xfrm>
            <a:custGeom>
              <a:avLst/>
              <a:gdLst/>
              <a:ahLst/>
              <a:cxnLst/>
              <a:rect l="l" t="t" r="r" b="b"/>
              <a:pathLst>
                <a:path w="602" h="559" extrusionOk="0">
                  <a:moveTo>
                    <a:pt x="306" y="0"/>
                  </a:moveTo>
                  <a:cubicBezTo>
                    <a:pt x="167" y="0"/>
                    <a:pt x="48" y="97"/>
                    <a:pt x="26" y="227"/>
                  </a:cubicBezTo>
                  <a:cubicBezTo>
                    <a:pt x="0" y="385"/>
                    <a:pt x="104" y="514"/>
                    <a:pt x="249" y="554"/>
                  </a:cubicBezTo>
                  <a:cubicBezTo>
                    <a:pt x="265" y="557"/>
                    <a:pt x="281" y="558"/>
                    <a:pt x="296" y="558"/>
                  </a:cubicBezTo>
                  <a:cubicBezTo>
                    <a:pt x="434" y="558"/>
                    <a:pt x="553" y="461"/>
                    <a:pt x="576" y="331"/>
                  </a:cubicBezTo>
                  <a:cubicBezTo>
                    <a:pt x="601" y="174"/>
                    <a:pt x="497" y="42"/>
                    <a:pt x="353" y="4"/>
                  </a:cubicBezTo>
                  <a:cubicBezTo>
                    <a:pt x="337" y="1"/>
                    <a:pt x="321" y="0"/>
                    <a:pt x="306" y="0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34"/>
            <p:cNvSpPr/>
            <p:nvPr/>
          </p:nvSpPr>
          <p:spPr>
            <a:xfrm>
              <a:off x="4770127" y="653499"/>
              <a:ext cx="40343" cy="36475"/>
            </a:xfrm>
            <a:custGeom>
              <a:avLst/>
              <a:gdLst/>
              <a:ahLst/>
              <a:cxnLst/>
              <a:rect l="l" t="t" r="r" b="b"/>
              <a:pathLst>
                <a:path w="605" h="547" extrusionOk="0">
                  <a:moveTo>
                    <a:pt x="305" y="1"/>
                  </a:moveTo>
                  <a:cubicBezTo>
                    <a:pt x="168" y="1"/>
                    <a:pt x="51" y="98"/>
                    <a:pt x="25" y="228"/>
                  </a:cubicBezTo>
                  <a:cubicBezTo>
                    <a:pt x="0" y="373"/>
                    <a:pt x="104" y="514"/>
                    <a:pt x="249" y="542"/>
                  </a:cubicBezTo>
                  <a:cubicBezTo>
                    <a:pt x="266" y="545"/>
                    <a:pt x="284" y="547"/>
                    <a:pt x="301" y="547"/>
                  </a:cubicBezTo>
                  <a:cubicBezTo>
                    <a:pt x="437" y="547"/>
                    <a:pt x="553" y="460"/>
                    <a:pt x="576" y="332"/>
                  </a:cubicBezTo>
                  <a:cubicBezTo>
                    <a:pt x="604" y="174"/>
                    <a:pt x="497" y="30"/>
                    <a:pt x="352" y="5"/>
                  </a:cubicBezTo>
                  <a:cubicBezTo>
                    <a:pt x="337" y="2"/>
                    <a:pt x="321" y="1"/>
                    <a:pt x="305" y="1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34"/>
            <p:cNvSpPr/>
            <p:nvPr/>
          </p:nvSpPr>
          <p:spPr>
            <a:xfrm>
              <a:off x="4724582" y="867419"/>
              <a:ext cx="53346" cy="49012"/>
            </a:xfrm>
            <a:custGeom>
              <a:avLst/>
              <a:gdLst/>
              <a:ahLst/>
              <a:cxnLst/>
              <a:rect l="l" t="t" r="r" b="b"/>
              <a:pathLst>
                <a:path w="800" h="735" extrusionOk="0">
                  <a:moveTo>
                    <a:pt x="401" y="0"/>
                  </a:moveTo>
                  <a:cubicBezTo>
                    <a:pt x="231" y="0"/>
                    <a:pt x="75" y="123"/>
                    <a:pt x="42" y="294"/>
                  </a:cubicBezTo>
                  <a:cubicBezTo>
                    <a:pt x="1" y="492"/>
                    <a:pt x="133" y="687"/>
                    <a:pt x="343" y="728"/>
                  </a:cubicBezTo>
                  <a:cubicBezTo>
                    <a:pt x="365" y="732"/>
                    <a:pt x="386" y="734"/>
                    <a:pt x="407" y="734"/>
                  </a:cubicBezTo>
                  <a:cubicBezTo>
                    <a:pt x="580" y="734"/>
                    <a:pt x="739" y="603"/>
                    <a:pt x="762" y="426"/>
                  </a:cubicBezTo>
                  <a:cubicBezTo>
                    <a:pt x="800" y="231"/>
                    <a:pt x="671" y="46"/>
                    <a:pt x="472" y="8"/>
                  </a:cubicBezTo>
                  <a:cubicBezTo>
                    <a:pt x="448" y="3"/>
                    <a:pt x="424" y="0"/>
                    <a:pt x="401" y="0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34"/>
            <p:cNvSpPr/>
            <p:nvPr/>
          </p:nvSpPr>
          <p:spPr>
            <a:xfrm>
              <a:off x="4742187" y="766994"/>
              <a:ext cx="27140" cy="24406"/>
            </a:xfrm>
            <a:custGeom>
              <a:avLst/>
              <a:gdLst/>
              <a:ahLst/>
              <a:cxnLst/>
              <a:rect l="l" t="t" r="r" b="b"/>
              <a:pathLst>
                <a:path w="407" h="366" extrusionOk="0">
                  <a:moveTo>
                    <a:pt x="192" y="1"/>
                  </a:moveTo>
                  <a:cubicBezTo>
                    <a:pt x="112" y="1"/>
                    <a:pt x="37" y="61"/>
                    <a:pt x="26" y="149"/>
                  </a:cubicBezTo>
                  <a:cubicBezTo>
                    <a:pt x="1" y="243"/>
                    <a:pt x="64" y="347"/>
                    <a:pt x="171" y="360"/>
                  </a:cubicBezTo>
                  <a:cubicBezTo>
                    <a:pt x="186" y="363"/>
                    <a:pt x="201" y="365"/>
                    <a:pt x="216" y="365"/>
                  </a:cubicBezTo>
                  <a:cubicBezTo>
                    <a:pt x="300" y="365"/>
                    <a:pt x="370" y="306"/>
                    <a:pt x="394" y="215"/>
                  </a:cubicBezTo>
                  <a:cubicBezTo>
                    <a:pt x="407" y="111"/>
                    <a:pt x="341" y="20"/>
                    <a:pt x="237" y="7"/>
                  </a:cubicBezTo>
                  <a:cubicBezTo>
                    <a:pt x="222" y="3"/>
                    <a:pt x="207" y="1"/>
                    <a:pt x="192" y="1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34"/>
            <p:cNvSpPr/>
            <p:nvPr/>
          </p:nvSpPr>
          <p:spPr>
            <a:xfrm>
              <a:off x="5118682" y="1057000"/>
              <a:ext cx="46411" cy="42743"/>
            </a:xfrm>
            <a:custGeom>
              <a:avLst/>
              <a:gdLst/>
              <a:ahLst/>
              <a:cxnLst/>
              <a:rect l="l" t="t" r="r" b="b"/>
              <a:pathLst>
                <a:path w="696" h="641" extrusionOk="0">
                  <a:moveTo>
                    <a:pt x="341" y="0"/>
                  </a:moveTo>
                  <a:cubicBezTo>
                    <a:pt x="193" y="0"/>
                    <a:pt x="62" y="109"/>
                    <a:pt x="29" y="257"/>
                  </a:cubicBezTo>
                  <a:cubicBezTo>
                    <a:pt x="1" y="439"/>
                    <a:pt x="120" y="596"/>
                    <a:pt x="290" y="637"/>
                  </a:cubicBezTo>
                  <a:cubicBezTo>
                    <a:pt x="305" y="639"/>
                    <a:pt x="321" y="641"/>
                    <a:pt x="336" y="641"/>
                  </a:cubicBezTo>
                  <a:cubicBezTo>
                    <a:pt x="490" y="641"/>
                    <a:pt x="633" y="530"/>
                    <a:pt x="670" y="376"/>
                  </a:cubicBezTo>
                  <a:cubicBezTo>
                    <a:pt x="696" y="203"/>
                    <a:pt x="579" y="33"/>
                    <a:pt x="409" y="8"/>
                  </a:cubicBezTo>
                  <a:cubicBezTo>
                    <a:pt x="386" y="3"/>
                    <a:pt x="363" y="0"/>
                    <a:pt x="341" y="0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34"/>
            <p:cNvSpPr/>
            <p:nvPr/>
          </p:nvSpPr>
          <p:spPr>
            <a:xfrm>
              <a:off x="4947572" y="1028260"/>
              <a:ext cx="33141" cy="30474"/>
            </a:xfrm>
            <a:custGeom>
              <a:avLst/>
              <a:gdLst/>
              <a:ahLst/>
              <a:cxnLst/>
              <a:rect l="l" t="t" r="r" b="b"/>
              <a:pathLst>
                <a:path w="497" h="457" extrusionOk="0">
                  <a:moveTo>
                    <a:pt x="243" y="1"/>
                  </a:moveTo>
                  <a:cubicBezTo>
                    <a:pt x="132" y="1"/>
                    <a:pt x="36" y="85"/>
                    <a:pt x="25" y="191"/>
                  </a:cubicBezTo>
                  <a:cubicBezTo>
                    <a:pt x="0" y="320"/>
                    <a:pt x="79" y="439"/>
                    <a:pt x="208" y="452"/>
                  </a:cubicBezTo>
                  <a:cubicBezTo>
                    <a:pt x="223" y="455"/>
                    <a:pt x="238" y="456"/>
                    <a:pt x="252" y="456"/>
                  </a:cubicBezTo>
                  <a:cubicBezTo>
                    <a:pt x="355" y="456"/>
                    <a:pt x="447" y="382"/>
                    <a:pt x="472" y="269"/>
                  </a:cubicBezTo>
                  <a:cubicBezTo>
                    <a:pt x="497" y="150"/>
                    <a:pt x="418" y="33"/>
                    <a:pt x="286" y="5"/>
                  </a:cubicBezTo>
                  <a:cubicBezTo>
                    <a:pt x="272" y="2"/>
                    <a:pt x="257" y="1"/>
                    <a:pt x="243" y="1"/>
                  </a:cubicBezTo>
                  <a:close/>
                </a:path>
              </a:pathLst>
            </a:custGeom>
            <a:solidFill>
              <a:srgbClr val="FFB8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34"/>
            <p:cNvSpPr/>
            <p:nvPr/>
          </p:nvSpPr>
          <p:spPr>
            <a:xfrm>
              <a:off x="4807670" y="901628"/>
              <a:ext cx="40343" cy="36475"/>
            </a:xfrm>
            <a:custGeom>
              <a:avLst/>
              <a:gdLst/>
              <a:ahLst/>
              <a:cxnLst/>
              <a:rect l="l" t="t" r="r" b="b"/>
              <a:pathLst>
                <a:path w="605" h="547" extrusionOk="0">
                  <a:moveTo>
                    <a:pt x="308" y="1"/>
                  </a:moveTo>
                  <a:cubicBezTo>
                    <a:pt x="170" y="1"/>
                    <a:pt x="51" y="98"/>
                    <a:pt x="25" y="228"/>
                  </a:cubicBezTo>
                  <a:cubicBezTo>
                    <a:pt x="0" y="372"/>
                    <a:pt x="104" y="517"/>
                    <a:pt x="249" y="542"/>
                  </a:cubicBezTo>
                  <a:cubicBezTo>
                    <a:pt x="265" y="545"/>
                    <a:pt x="281" y="546"/>
                    <a:pt x="297" y="546"/>
                  </a:cubicBezTo>
                  <a:cubicBezTo>
                    <a:pt x="424" y="546"/>
                    <a:pt x="542" y="459"/>
                    <a:pt x="576" y="319"/>
                  </a:cubicBezTo>
                  <a:cubicBezTo>
                    <a:pt x="604" y="174"/>
                    <a:pt x="497" y="33"/>
                    <a:pt x="356" y="4"/>
                  </a:cubicBezTo>
                  <a:cubicBezTo>
                    <a:pt x="340" y="2"/>
                    <a:pt x="324" y="1"/>
                    <a:pt x="308" y="1"/>
                  </a:cubicBezTo>
                  <a:close/>
                </a:path>
              </a:pathLst>
            </a:custGeom>
            <a:solidFill>
              <a:srgbClr val="FFB8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34"/>
            <p:cNvSpPr/>
            <p:nvPr/>
          </p:nvSpPr>
          <p:spPr>
            <a:xfrm>
              <a:off x="5283924" y="802803"/>
              <a:ext cx="40343" cy="36542"/>
            </a:xfrm>
            <a:custGeom>
              <a:avLst/>
              <a:gdLst/>
              <a:ahLst/>
              <a:cxnLst/>
              <a:rect l="l" t="t" r="r" b="b"/>
              <a:pathLst>
                <a:path w="605" h="548" extrusionOk="0">
                  <a:moveTo>
                    <a:pt x="306" y="1"/>
                  </a:moveTo>
                  <a:cubicBezTo>
                    <a:pt x="181" y="1"/>
                    <a:pt x="64" y="88"/>
                    <a:pt x="39" y="228"/>
                  </a:cubicBezTo>
                  <a:cubicBezTo>
                    <a:pt x="1" y="373"/>
                    <a:pt x="105" y="518"/>
                    <a:pt x="249" y="543"/>
                  </a:cubicBezTo>
                  <a:cubicBezTo>
                    <a:pt x="268" y="546"/>
                    <a:pt x="287" y="548"/>
                    <a:pt x="305" y="548"/>
                  </a:cubicBezTo>
                  <a:cubicBezTo>
                    <a:pt x="439" y="548"/>
                    <a:pt x="554" y="458"/>
                    <a:pt x="577" y="319"/>
                  </a:cubicBezTo>
                  <a:cubicBezTo>
                    <a:pt x="605" y="178"/>
                    <a:pt x="510" y="33"/>
                    <a:pt x="353" y="5"/>
                  </a:cubicBezTo>
                  <a:cubicBezTo>
                    <a:pt x="338" y="2"/>
                    <a:pt x="322" y="1"/>
                    <a:pt x="306" y="1"/>
                  </a:cubicBezTo>
                  <a:close/>
                </a:path>
              </a:pathLst>
            </a:custGeom>
            <a:solidFill>
              <a:srgbClr val="FFB8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34"/>
            <p:cNvSpPr/>
            <p:nvPr/>
          </p:nvSpPr>
          <p:spPr>
            <a:xfrm>
              <a:off x="4824207" y="704111"/>
              <a:ext cx="31541" cy="28473"/>
            </a:xfrm>
            <a:custGeom>
              <a:avLst/>
              <a:gdLst/>
              <a:ahLst/>
              <a:cxnLst/>
              <a:rect l="l" t="t" r="r" b="b"/>
              <a:pathLst>
                <a:path w="473" h="427" extrusionOk="0">
                  <a:moveTo>
                    <a:pt x="229" y="1"/>
                  </a:moveTo>
                  <a:cubicBezTo>
                    <a:pt x="131" y="1"/>
                    <a:pt x="51" y="74"/>
                    <a:pt x="29" y="177"/>
                  </a:cubicBezTo>
                  <a:cubicBezTo>
                    <a:pt x="1" y="293"/>
                    <a:pt x="79" y="400"/>
                    <a:pt x="199" y="425"/>
                  </a:cubicBezTo>
                  <a:cubicBezTo>
                    <a:pt x="207" y="426"/>
                    <a:pt x="215" y="426"/>
                    <a:pt x="224" y="426"/>
                  </a:cubicBezTo>
                  <a:cubicBezTo>
                    <a:pt x="332" y="426"/>
                    <a:pt x="436" y="352"/>
                    <a:pt x="447" y="255"/>
                  </a:cubicBezTo>
                  <a:cubicBezTo>
                    <a:pt x="472" y="136"/>
                    <a:pt x="394" y="19"/>
                    <a:pt x="277" y="7"/>
                  </a:cubicBezTo>
                  <a:cubicBezTo>
                    <a:pt x="261" y="3"/>
                    <a:pt x="245" y="1"/>
                    <a:pt x="229" y="1"/>
                  </a:cubicBezTo>
                  <a:close/>
                </a:path>
              </a:pathLst>
            </a:custGeom>
            <a:solidFill>
              <a:srgbClr val="FFB8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34"/>
            <p:cNvSpPr/>
            <p:nvPr/>
          </p:nvSpPr>
          <p:spPr>
            <a:xfrm>
              <a:off x="5215773" y="907029"/>
              <a:ext cx="31541" cy="28607"/>
            </a:xfrm>
            <a:custGeom>
              <a:avLst/>
              <a:gdLst/>
              <a:ahLst/>
              <a:cxnLst/>
              <a:rect l="l" t="t" r="r" b="b"/>
              <a:pathLst>
                <a:path w="473" h="429" extrusionOk="0">
                  <a:moveTo>
                    <a:pt x="246" y="0"/>
                  </a:moveTo>
                  <a:cubicBezTo>
                    <a:pt x="139" y="0"/>
                    <a:pt x="37" y="65"/>
                    <a:pt x="26" y="172"/>
                  </a:cubicBezTo>
                  <a:cubicBezTo>
                    <a:pt x="1" y="291"/>
                    <a:pt x="79" y="408"/>
                    <a:pt x="196" y="423"/>
                  </a:cubicBezTo>
                  <a:cubicBezTo>
                    <a:pt x="211" y="427"/>
                    <a:pt x="226" y="428"/>
                    <a:pt x="240" y="428"/>
                  </a:cubicBezTo>
                  <a:cubicBezTo>
                    <a:pt x="340" y="428"/>
                    <a:pt x="423" y="355"/>
                    <a:pt x="447" y="250"/>
                  </a:cubicBezTo>
                  <a:cubicBezTo>
                    <a:pt x="473" y="134"/>
                    <a:pt x="394" y="30"/>
                    <a:pt x="274" y="2"/>
                  </a:cubicBezTo>
                  <a:cubicBezTo>
                    <a:pt x="265" y="1"/>
                    <a:pt x="255" y="0"/>
                    <a:pt x="246" y="0"/>
                  </a:cubicBezTo>
                  <a:close/>
                </a:path>
              </a:pathLst>
            </a:custGeom>
            <a:solidFill>
              <a:srgbClr val="FFB8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34"/>
            <p:cNvSpPr/>
            <p:nvPr/>
          </p:nvSpPr>
          <p:spPr>
            <a:xfrm>
              <a:off x="5169428" y="989250"/>
              <a:ext cx="31541" cy="28407"/>
            </a:xfrm>
            <a:custGeom>
              <a:avLst/>
              <a:gdLst/>
              <a:ahLst/>
              <a:cxnLst/>
              <a:rect l="l" t="t" r="r" b="b"/>
              <a:pathLst>
                <a:path w="473" h="426" extrusionOk="0">
                  <a:moveTo>
                    <a:pt x="252" y="1"/>
                  </a:moveTo>
                  <a:cubicBezTo>
                    <a:pt x="142" y="1"/>
                    <a:pt x="40" y="75"/>
                    <a:pt x="26" y="172"/>
                  </a:cubicBezTo>
                  <a:cubicBezTo>
                    <a:pt x="1" y="291"/>
                    <a:pt x="79" y="408"/>
                    <a:pt x="199" y="420"/>
                  </a:cubicBezTo>
                  <a:cubicBezTo>
                    <a:pt x="215" y="424"/>
                    <a:pt x="231" y="426"/>
                    <a:pt x="246" y="426"/>
                  </a:cubicBezTo>
                  <a:cubicBezTo>
                    <a:pt x="342" y="426"/>
                    <a:pt x="423" y="353"/>
                    <a:pt x="447" y="250"/>
                  </a:cubicBezTo>
                  <a:cubicBezTo>
                    <a:pt x="472" y="134"/>
                    <a:pt x="394" y="27"/>
                    <a:pt x="277" y="2"/>
                  </a:cubicBezTo>
                  <a:cubicBezTo>
                    <a:pt x="269" y="1"/>
                    <a:pt x="261" y="1"/>
                    <a:pt x="252" y="1"/>
                  </a:cubicBezTo>
                  <a:close/>
                </a:path>
              </a:pathLst>
            </a:custGeom>
            <a:solidFill>
              <a:srgbClr val="FFB8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34"/>
            <p:cNvSpPr/>
            <p:nvPr/>
          </p:nvSpPr>
          <p:spPr>
            <a:xfrm>
              <a:off x="4770927" y="788999"/>
              <a:ext cx="53346" cy="48812"/>
            </a:xfrm>
            <a:custGeom>
              <a:avLst/>
              <a:gdLst/>
              <a:ahLst/>
              <a:cxnLst/>
              <a:rect l="l" t="t" r="r" b="b"/>
              <a:pathLst>
                <a:path w="800" h="732" extrusionOk="0">
                  <a:moveTo>
                    <a:pt x="406" y="1"/>
                  </a:moveTo>
                  <a:cubicBezTo>
                    <a:pt x="228" y="1"/>
                    <a:pt x="65" y="126"/>
                    <a:pt x="42" y="306"/>
                  </a:cubicBezTo>
                  <a:cubicBezTo>
                    <a:pt x="1" y="501"/>
                    <a:pt x="133" y="684"/>
                    <a:pt x="328" y="725"/>
                  </a:cubicBezTo>
                  <a:cubicBezTo>
                    <a:pt x="351" y="729"/>
                    <a:pt x="374" y="731"/>
                    <a:pt x="397" y="731"/>
                  </a:cubicBezTo>
                  <a:cubicBezTo>
                    <a:pt x="570" y="731"/>
                    <a:pt x="726" y="610"/>
                    <a:pt x="762" y="435"/>
                  </a:cubicBezTo>
                  <a:cubicBezTo>
                    <a:pt x="800" y="240"/>
                    <a:pt x="671" y="42"/>
                    <a:pt x="460" y="4"/>
                  </a:cubicBezTo>
                  <a:cubicBezTo>
                    <a:pt x="442" y="2"/>
                    <a:pt x="424" y="1"/>
                    <a:pt x="406" y="1"/>
                  </a:cubicBezTo>
                  <a:close/>
                </a:path>
              </a:pathLst>
            </a:custGeom>
            <a:solidFill>
              <a:srgbClr val="FFB8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34"/>
            <p:cNvSpPr/>
            <p:nvPr/>
          </p:nvSpPr>
          <p:spPr>
            <a:xfrm>
              <a:off x="4887157" y="946839"/>
              <a:ext cx="46411" cy="42810"/>
            </a:xfrm>
            <a:custGeom>
              <a:avLst/>
              <a:gdLst/>
              <a:ahLst/>
              <a:cxnLst/>
              <a:rect l="l" t="t" r="r" b="b"/>
              <a:pathLst>
                <a:path w="696" h="642" extrusionOk="0">
                  <a:moveTo>
                    <a:pt x="338" y="1"/>
                  </a:moveTo>
                  <a:cubicBezTo>
                    <a:pt x="193" y="1"/>
                    <a:pt x="61" y="110"/>
                    <a:pt x="29" y="257"/>
                  </a:cubicBezTo>
                  <a:cubicBezTo>
                    <a:pt x="0" y="427"/>
                    <a:pt x="120" y="597"/>
                    <a:pt x="290" y="638"/>
                  </a:cubicBezTo>
                  <a:cubicBezTo>
                    <a:pt x="305" y="640"/>
                    <a:pt x="321" y="641"/>
                    <a:pt x="336" y="641"/>
                  </a:cubicBezTo>
                  <a:cubicBezTo>
                    <a:pt x="489" y="641"/>
                    <a:pt x="633" y="531"/>
                    <a:pt x="670" y="377"/>
                  </a:cubicBezTo>
                  <a:cubicBezTo>
                    <a:pt x="695" y="204"/>
                    <a:pt x="579" y="34"/>
                    <a:pt x="406" y="9"/>
                  </a:cubicBezTo>
                  <a:cubicBezTo>
                    <a:pt x="383" y="3"/>
                    <a:pt x="361" y="1"/>
                    <a:pt x="338" y="1"/>
                  </a:cubicBezTo>
                  <a:close/>
                </a:path>
              </a:pathLst>
            </a:custGeom>
            <a:solidFill>
              <a:srgbClr val="FFB8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34"/>
            <p:cNvSpPr/>
            <p:nvPr/>
          </p:nvSpPr>
          <p:spPr>
            <a:xfrm>
              <a:off x="5041929" y="1032728"/>
              <a:ext cx="39276" cy="36475"/>
            </a:xfrm>
            <a:custGeom>
              <a:avLst/>
              <a:gdLst/>
              <a:ahLst/>
              <a:cxnLst/>
              <a:rect l="l" t="t" r="r" b="b"/>
              <a:pathLst>
                <a:path w="589" h="547" extrusionOk="0">
                  <a:moveTo>
                    <a:pt x="296" y="0"/>
                  </a:moveTo>
                  <a:cubicBezTo>
                    <a:pt x="167" y="0"/>
                    <a:pt x="48" y="97"/>
                    <a:pt x="26" y="227"/>
                  </a:cubicBezTo>
                  <a:cubicBezTo>
                    <a:pt x="0" y="372"/>
                    <a:pt x="92" y="517"/>
                    <a:pt x="249" y="542"/>
                  </a:cubicBezTo>
                  <a:cubicBezTo>
                    <a:pt x="265" y="545"/>
                    <a:pt x="281" y="546"/>
                    <a:pt x="297" y="546"/>
                  </a:cubicBezTo>
                  <a:cubicBezTo>
                    <a:pt x="424" y="546"/>
                    <a:pt x="541" y="460"/>
                    <a:pt x="563" y="331"/>
                  </a:cubicBezTo>
                  <a:cubicBezTo>
                    <a:pt x="589" y="174"/>
                    <a:pt x="497" y="32"/>
                    <a:pt x="340" y="4"/>
                  </a:cubicBezTo>
                  <a:cubicBezTo>
                    <a:pt x="325" y="2"/>
                    <a:pt x="311" y="0"/>
                    <a:pt x="296" y="0"/>
                  </a:cubicBezTo>
                  <a:close/>
                </a:path>
              </a:pathLst>
            </a:custGeom>
            <a:solidFill>
              <a:srgbClr val="FFB8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67" name="Google Shape;1767;p34"/>
          <p:cNvGrpSpPr/>
          <p:nvPr/>
        </p:nvGrpSpPr>
        <p:grpSpPr>
          <a:xfrm>
            <a:off x="7611779" y="-368999"/>
            <a:ext cx="1540389" cy="1167719"/>
            <a:chOff x="475775" y="3784023"/>
            <a:chExt cx="1050384" cy="796263"/>
          </a:xfrm>
        </p:grpSpPr>
        <p:sp>
          <p:nvSpPr>
            <p:cNvPr id="1768" name="Google Shape;1768;p34"/>
            <p:cNvSpPr/>
            <p:nvPr/>
          </p:nvSpPr>
          <p:spPr>
            <a:xfrm>
              <a:off x="575400" y="3784023"/>
              <a:ext cx="950759" cy="762048"/>
            </a:xfrm>
            <a:custGeom>
              <a:avLst/>
              <a:gdLst/>
              <a:ahLst/>
              <a:cxnLst/>
              <a:rect l="l" t="t" r="r" b="b"/>
              <a:pathLst>
                <a:path w="14258" h="11428" extrusionOk="0">
                  <a:moveTo>
                    <a:pt x="4549" y="3357"/>
                  </a:moveTo>
                  <a:lnTo>
                    <a:pt x="2413" y="2397"/>
                  </a:lnTo>
                  <a:lnTo>
                    <a:pt x="1" y="7798"/>
                  </a:lnTo>
                  <a:lnTo>
                    <a:pt x="6750" y="10827"/>
                  </a:lnTo>
                  <a:lnTo>
                    <a:pt x="7313" y="9553"/>
                  </a:lnTo>
                  <a:lnTo>
                    <a:pt x="9279" y="11427"/>
                  </a:lnTo>
                  <a:lnTo>
                    <a:pt x="14258" y="6225"/>
                  </a:lnTo>
                  <a:lnTo>
                    <a:pt x="7760" y="1"/>
                  </a:ln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34"/>
            <p:cNvSpPr/>
            <p:nvPr/>
          </p:nvSpPr>
          <p:spPr>
            <a:xfrm>
              <a:off x="660955" y="3817165"/>
              <a:ext cx="766449" cy="763115"/>
            </a:xfrm>
            <a:custGeom>
              <a:avLst/>
              <a:gdLst/>
              <a:ahLst/>
              <a:cxnLst/>
              <a:rect l="l" t="t" r="r" b="b"/>
              <a:pathLst>
                <a:path w="11494" h="11444" extrusionOk="0">
                  <a:moveTo>
                    <a:pt x="4996" y="1"/>
                  </a:moveTo>
                  <a:lnTo>
                    <a:pt x="1" y="5219"/>
                  </a:lnTo>
                  <a:lnTo>
                    <a:pt x="6502" y="11443"/>
                  </a:lnTo>
                  <a:lnTo>
                    <a:pt x="11494" y="6225"/>
                  </a:lnTo>
                  <a:lnTo>
                    <a:pt x="4996" y="1"/>
                  </a:ln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34"/>
            <p:cNvSpPr/>
            <p:nvPr/>
          </p:nvSpPr>
          <p:spPr>
            <a:xfrm>
              <a:off x="715302" y="3870445"/>
              <a:ext cx="664891" cy="661757"/>
            </a:xfrm>
            <a:custGeom>
              <a:avLst/>
              <a:gdLst/>
              <a:ahLst/>
              <a:cxnLst/>
              <a:rect l="l" t="t" r="r" b="b"/>
              <a:pathLst>
                <a:path w="9971" h="9924" extrusionOk="0">
                  <a:moveTo>
                    <a:pt x="4297" y="1"/>
                  </a:moveTo>
                  <a:lnTo>
                    <a:pt x="1" y="4483"/>
                  </a:lnTo>
                  <a:lnTo>
                    <a:pt x="5675" y="9924"/>
                  </a:lnTo>
                  <a:lnTo>
                    <a:pt x="9971" y="5442"/>
                  </a:lnTo>
                  <a:lnTo>
                    <a:pt x="4297" y="1"/>
                  </a:lnTo>
                  <a:close/>
                </a:path>
              </a:pathLst>
            </a:custGeom>
            <a:solidFill>
              <a:srgbClr val="4719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34"/>
            <p:cNvSpPr/>
            <p:nvPr/>
          </p:nvSpPr>
          <p:spPr>
            <a:xfrm>
              <a:off x="660955" y="3817165"/>
              <a:ext cx="340881" cy="352217"/>
            </a:xfrm>
            <a:custGeom>
              <a:avLst/>
              <a:gdLst/>
              <a:ahLst/>
              <a:cxnLst/>
              <a:rect l="l" t="t" r="r" b="b"/>
              <a:pathLst>
                <a:path w="5112" h="5282" extrusionOk="0">
                  <a:moveTo>
                    <a:pt x="4996" y="1"/>
                  </a:moveTo>
                  <a:lnTo>
                    <a:pt x="1" y="5219"/>
                  </a:lnTo>
                  <a:lnTo>
                    <a:pt x="816" y="5282"/>
                  </a:lnTo>
                  <a:lnTo>
                    <a:pt x="5112" y="800"/>
                  </a:lnTo>
                  <a:lnTo>
                    <a:pt x="4996" y="1"/>
                  </a:ln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34"/>
            <p:cNvSpPr/>
            <p:nvPr/>
          </p:nvSpPr>
          <p:spPr>
            <a:xfrm>
              <a:off x="1087596" y="4228069"/>
              <a:ext cx="339814" cy="352217"/>
            </a:xfrm>
            <a:custGeom>
              <a:avLst/>
              <a:gdLst/>
              <a:ahLst/>
              <a:cxnLst/>
              <a:rect l="l" t="t" r="r" b="b"/>
              <a:pathLst>
                <a:path w="5096" h="5282" extrusionOk="0">
                  <a:moveTo>
                    <a:pt x="4297" y="0"/>
                  </a:moveTo>
                  <a:lnTo>
                    <a:pt x="0" y="4482"/>
                  </a:lnTo>
                  <a:lnTo>
                    <a:pt x="104" y="5281"/>
                  </a:lnTo>
                  <a:lnTo>
                    <a:pt x="5096" y="63"/>
                  </a:lnTo>
                  <a:lnTo>
                    <a:pt x="4297" y="0"/>
                  </a:ln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34"/>
            <p:cNvSpPr/>
            <p:nvPr/>
          </p:nvSpPr>
          <p:spPr>
            <a:xfrm>
              <a:off x="715302" y="3871512"/>
              <a:ext cx="658023" cy="654422"/>
            </a:xfrm>
            <a:custGeom>
              <a:avLst/>
              <a:gdLst/>
              <a:ahLst/>
              <a:cxnLst/>
              <a:rect l="l" t="t" r="r" b="b"/>
              <a:pathLst>
                <a:path w="9868" h="9814" extrusionOk="0">
                  <a:moveTo>
                    <a:pt x="4284" y="117"/>
                  </a:moveTo>
                  <a:lnTo>
                    <a:pt x="9751" y="5347"/>
                  </a:lnTo>
                  <a:lnTo>
                    <a:pt x="5568" y="9697"/>
                  </a:lnTo>
                  <a:lnTo>
                    <a:pt x="117" y="4467"/>
                  </a:lnTo>
                  <a:lnTo>
                    <a:pt x="4284" y="117"/>
                  </a:lnTo>
                  <a:close/>
                  <a:moveTo>
                    <a:pt x="4284" y="0"/>
                  </a:moveTo>
                  <a:lnTo>
                    <a:pt x="1" y="4467"/>
                  </a:lnTo>
                  <a:lnTo>
                    <a:pt x="5568" y="9813"/>
                  </a:lnTo>
                  <a:lnTo>
                    <a:pt x="9867" y="5332"/>
                  </a:lnTo>
                  <a:lnTo>
                    <a:pt x="4284" y="0"/>
                  </a:ln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34"/>
            <p:cNvSpPr/>
            <p:nvPr/>
          </p:nvSpPr>
          <p:spPr>
            <a:xfrm>
              <a:off x="993172" y="4137046"/>
              <a:ext cx="285735" cy="298938"/>
            </a:xfrm>
            <a:custGeom>
              <a:avLst/>
              <a:gdLst/>
              <a:ahLst/>
              <a:cxnLst/>
              <a:rect l="l" t="t" r="r" b="b"/>
              <a:pathLst>
                <a:path w="4285" h="4483" extrusionOk="0">
                  <a:moveTo>
                    <a:pt x="4231" y="0"/>
                  </a:moveTo>
                  <a:lnTo>
                    <a:pt x="1" y="4432"/>
                  </a:lnTo>
                  <a:lnTo>
                    <a:pt x="51" y="4482"/>
                  </a:lnTo>
                  <a:lnTo>
                    <a:pt x="4285" y="66"/>
                  </a:lnTo>
                  <a:lnTo>
                    <a:pt x="4231" y="0"/>
                  </a:ln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34"/>
            <p:cNvSpPr/>
            <p:nvPr/>
          </p:nvSpPr>
          <p:spPr>
            <a:xfrm>
              <a:off x="900482" y="4049757"/>
              <a:ext cx="286801" cy="297937"/>
            </a:xfrm>
            <a:custGeom>
              <a:avLst/>
              <a:gdLst/>
              <a:ahLst/>
              <a:cxnLst/>
              <a:rect l="l" t="t" r="r" b="b"/>
              <a:pathLst>
                <a:path w="4301" h="4468" extrusionOk="0">
                  <a:moveTo>
                    <a:pt x="4234" y="1"/>
                  </a:moveTo>
                  <a:lnTo>
                    <a:pt x="1" y="4417"/>
                  </a:lnTo>
                  <a:lnTo>
                    <a:pt x="67" y="4467"/>
                  </a:lnTo>
                  <a:lnTo>
                    <a:pt x="4300" y="51"/>
                  </a:lnTo>
                  <a:lnTo>
                    <a:pt x="4234" y="1"/>
                  </a:ln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34"/>
            <p:cNvSpPr/>
            <p:nvPr/>
          </p:nvSpPr>
          <p:spPr>
            <a:xfrm>
              <a:off x="808659" y="3961468"/>
              <a:ext cx="286735" cy="298137"/>
            </a:xfrm>
            <a:custGeom>
              <a:avLst/>
              <a:gdLst/>
              <a:ahLst/>
              <a:cxnLst/>
              <a:rect l="l" t="t" r="r" b="b"/>
              <a:pathLst>
                <a:path w="4300" h="4471" extrusionOk="0">
                  <a:moveTo>
                    <a:pt x="4234" y="1"/>
                  </a:moveTo>
                  <a:lnTo>
                    <a:pt x="0" y="4417"/>
                  </a:lnTo>
                  <a:lnTo>
                    <a:pt x="66" y="4470"/>
                  </a:lnTo>
                  <a:lnTo>
                    <a:pt x="4300" y="51"/>
                  </a:lnTo>
                  <a:lnTo>
                    <a:pt x="4234" y="1"/>
                  </a:ln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34"/>
            <p:cNvSpPr/>
            <p:nvPr/>
          </p:nvSpPr>
          <p:spPr>
            <a:xfrm>
              <a:off x="928423" y="3946597"/>
              <a:ext cx="372288" cy="356618"/>
            </a:xfrm>
            <a:custGeom>
              <a:avLst/>
              <a:gdLst/>
              <a:ahLst/>
              <a:cxnLst/>
              <a:rect l="l" t="t" r="r" b="b"/>
              <a:pathLst>
                <a:path w="5583" h="5348" extrusionOk="0">
                  <a:moveTo>
                    <a:pt x="66" y="0"/>
                  </a:moveTo>
                  <a:lnTo>
                    <a:pt x="0" y="66"/>
                  </a:lnTo>
                  <a:lnTo>
                    <a:pt x="5517" y="5347"/>
                  </a:lnTo>
                  <a:lnTo>
                    <a:pt x="5583" y="5281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34"/>
            <p:cNvSpPr/>
            <p:nvPr/>
          </p:nvSpPr>
          <p:spPr>
            <a:xfrm>
              <a:off x="858538" y="4020016"/>
              <a:ext cx="371488" cy="356618"/>
            </a:xfrm>
            <a:custGeom>
              <a:avLst/>
              <a:gdLst/>
              <a:ahLst/>
              <a:cxnLst/>
              <a:rect l="l" t="t" r="r" b="b"/>
              <a:pathLst>
                <a:path w="5571" h="5348" extrusionOk="0">
                  <a:moveTo>
                    <a:pt x="54" y="0"/>
                  </a:moveTo>
                  <a:lnTo>
                    <a:pt x="1" y="66"/>
                  </a:lnTo>
                  <a:lnTo>
                    <a:pt x="5505" y="5347"/>
                  </a:lnTo>
                  <a:lnTo>
                    <a:pt x="5571" y="5294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34"/>
            <p:cNvSpPr/>
            <p:nvPr/>
          </p:nvSpPr>
          <p:spPr>
            <a:xfrm>
              <a:off x="787654" y="4094235"/>
              <a:ext cx="371488" cy="356618"/>
            </a:xfrm>
            <a:custGeom>
              <a:avLst/>
              <a:gdLst/>
              <a:ahLst/>
              <a:cxnLst/>
              <a:rect l="l" t="t" r="r" b="b"/>
              <a:pathLst>
                <a:path w="5571" h="5348" extrusionOk="0">
                  <a:moveTo>
                    <a:pt x="54" y="1"/>
                  </a:moveTo>
                  <a:lnTo>
                    <a:pt x="1" y="54"/>
                  </a:lnTo>
                  <a:lnTo>
                    <a:pt x="5521" y="5347"/>
                  </a:lnTo>
                  <a:lnTo>
                    <a:pt x="5571" y="5281"/>
                  </a:lnTo>
                  <a:lnTo>
                    <a:pt x="54" y="1"/>
                  </a:ln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34"/>
            <p:cNvSpPr/>
            <p:nvPr/>
          </p:nvSpPr>
          <p:spPr>
            <a:xfrm>
              <a:off x="475775" y="3977205"/>
              <a:ext cx="611879" cy="561933"/>
            </a:xfrm>
            <a:custGeom>
              <a:avLst/>
              <a:gdLst/>
              <a:ahLst/>
              <a:cxnLst/>
              <a:rect l="l" t="t" r="r" b="b"/>
              <a:pathLst>
                <a:path w="9176" h="8427" extrusionOk="0">
                  <a:moveTo>
                    <a:pt x="2426" y="1"/>
                  </a:moveTo>
                  <a:lnTo>
                    <a:pt x="1" y="5413"/>
                  </a:lnTo>
                  <a:lnTo>
                    <a:pt x="6763" y="8427"/>
                  </a:lnTo>
                  <a:lnTo>
                    <a:pt x="9175" y="3014"/>
                  </a:lnTo>
                  <a:lnTo>
                    <a:pt x="2426" y="1"/>
                  </a:ln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34"/>
            <p:cNvSpPr/>
            <p:nvPr/>
          </p:nvSpPr>
          <p:spPr>
            <a:xfrm>
              <a:off x="518586" y="4016415"/>
              <a:ext cx="532326" cy="486049"/>
            </a:xfrm>
            <a:custGeom>
              <a:avLst/>
              <a:gdLst/>
              <a:ahLst/>
              <a:cxnLst/>
              <a:rect l="l" t="t" r="r" b="b"/>
              <a:pathLst>
                <a:path w="7983" h="7289" extrusionOk="0">
                  <a:moveTo>
                    <a:pt x="2086" y="1"/>
                  </a:moveTo>
                  <a:lnTo>
                    <a:pt x="0" y="4653"/>
                  </a:lnTo>
                  <a:lnTo>
                    <a:pt x="5898" y="7288"/>
                  </a:lnTo>
                  <a:lnTo>
                    <a:pt x="7983" y="2636"/>
                  </a:lnTo>
                  <a:lnTo>
                    <a:pt x="2086" y="1"/>
                  </a:ln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34"/>
            <p:cNvSpPr/>
            <p:nvPr/>
          </p:nvSpPr>
          <p:spPr>
            <a:xfrm>
              <a:off x="475775" y="3977205"/>
              <a:ext cx="181910" cy="361019"/>
            </a:xfrm>
            <a:custGeom>
              <a:avLst/>
              <a:gdLst/>
              <a:ahLst/>
              <a:cxnLst/>
              <a:rect l="l" t="t" r="r" b="b"/>
              <a:pathLst>
                <a:path w="2728" h="5414" extrusionOk="0">
                  <a:moveTo>
                    <a:pt x="2426" y="1"/>
                  </a:moveTo>
                  <a:lnTo>
                    <a:pt x="1" y="5413"/>
                  </a:lnTo>
                  <a:lnTo>
                    <a:pt x="1" y="5413"/>
                  </a:lnTo>
                  <a:lnTo>
                    <a:pt x="642" y="5241"/>
                  </a:lnTo>
                  <a:lnTo>
                    <a:pt x="2728" y="589"/>
                  </a:lnTo>
                  <a:lnTo>
                    <a:pt x="2426" y="1"/>
                  </a:ln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34"/>
            <p:cNvSpPr/>
            <p:nvPr/>
          </p:nvSpPr>
          <p:spPr>
            <a:xfrm>
              <a:off x="906551" y="4178123"/>
              <a:ext cx="181110" cy="361019"/>
            </a:xfrm>
            <a:custGeom>
              <a:avLst/>
              <a:gdLst/>
              <a:ahLst/>
              <a:cxnLst/>
              <a:rect l="l" t="t" r="r" b="b"/>
              <a:pathLst>
                <a:path w="2716" h="5414" extrusionOk="0">
                  <a:moveTo>
                    <a:pt x="2715" y="1"/>
                  </a:moveTo>
                  <a:lnTo>
                    <a:pt x="2086" y="171"/>
                  </a:lnTo>
                  <a:lnTo>
                    <a:pt x="1" y="4838"/>
                  </a:lnTo>
                  <a:lnTo>
                    <a:pt x="303" y="5414"/>
                  </a:lnTo>
                  <a:lnTo>
                    <a:pt x="2715" y="1"/>
                  </a:ln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34"/>
            <p:cNvSpPr/>
            <p:nvPr/>
          </p:nvSpPr>
          <p:spPr>
            <a:xfrm>
              <a:off x="518586" y="4016415"/>
              <a:ext cx="525191" cy="483315"/>
            </a:xfrm>
            <a:custGeom>
              <a:avLst/>
              <a:gdLst/>
              <a:ahLst/>
              <a:cxnLst/>
              <a:rect l="l" t="t" r="r" b="b"/>
              <a:pathLst>
                <a:path w="7876" h="7248" extrusionOk="0">
                  <a:moveTo>
                    <a:pt x="2123" y="92"/>
                  </a:moveTo>
                  <a:lnTo>
                    <a:pt x="7785" y="2636"/>
                  </a:lnTo>
                  <a:lnTo>
                    <a:pt x="5766" y="7156"/>
                  </a:lnTo>
                  <a:lnTo>
                    <a:pt x="92" y="4627"/>
                  </a:lnTo>
                  <a:lnTo>
                    <a:pt x="2123" y="92"/>
                  </a:lnTo>
                  <a:close/>
                  <a:moveTo>
                    <a:pt x="2086" y="1"/>
                  </a:moveTo>
                  <a:lnTo>
                    <a:pt x="13" y="4627"/>
                  </a:lnTo>
                  <a:lnTo>
                    <a:pt x="0" y="4653"/>
                  </a:lnTo>
                  <a:lnTo>
                    <a:pt x="5766" y="7235"/>
                  </a:lnTo>
                  <a:lnTo>
                    <a:pt x="5794" y="7247"/>
                  </a:lnTo>
                  <a:lnTo>
                    <a:pt x="7863" y="2624"/>
                  </a:lnTo>
                  <a:lnTo>
                    <a:pt x="7876" y="2596"/>
                  </a:lnTo>
                  <a:lnTo>
                    <a:pt x="2123" y="13"/>
                  </a:lnTo>
                  <a:lnTo>
                    <a:pt x="2086" y="1"/>
                  </a:ln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34"/>
            <p:cNvSpPr/>
            <p:nvPr/>
          </p:nvSpPr>
          <p:spPr>
            <a:xfrm>
              <a:off x="806125" y="4146648"/>
              <a:ext cx="141634" cy="308607"/>
            </a:xfrm>
            <a:custGeom>
              <a:avLst/>
              <a:gdLst/>
              <a:ahLst/>
              <a:cxnLst/>
              <a:rect l="l" t="t" r="r" b="b"/>
              <a:pathLst>
                <a:path w="2124" h="4628" extrusionOk="0">
                  <a:moveTo>
                    <a:pt x="2057" y="1"/>
                  </a:moveTo>
                  <a:lnTo>
                    <a:pt x="0" y="4587"/>
                  </a:lnTo>
                  <a:lnTo>
                    <a:pt x="66" y="4628"/>
                  </a:lnTo>
                  <a:lnTo>
                    <a:pt x="2123" y="26"/>
                  </a:lnTo>
                  <a:lnTo>
                    <a:pt x="2057" y="1"/>
                  </a:ln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34"/>
            <p:cNvSpPr/>
            <p:nvPr/>
          </p:nvSpPr>
          <p:spPr>
            <a:xfrm>
              <a:off x="710901" y="4103904"/>
              <a:ext cx="141634" cy="308540"/>
            </a:xfrm>
            <a:custGeom>
              <a:avLst/>
              <a:gdLst/>
              <a:ahLst/>
              <a:cxnLst/>
              <a:rect l="l" t="t" r="r" b="b"/>
              <a:pathLst>
                <a:path w="2124" h="4627" extrusionOk="0">
                  <a:moveTo>
                    <a:pt x="2057" y="0"/>
                  </a:moveTo>
                  <a:lnTo>
                    <a:pt x="0" y="4599"/>
                  </a:lnTo>
                  <a:lnTo>
                    <a:pt x="67" y="4627"/>
                  </a:lnTo>
                  <a:lnTo>
                    <a:pt x="2124" y="38"/>
                  </a:lnTo>
                  <a:lnTo>
                    <a:pt x="2057" y="0"/>
                  </a:ln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34"/>
            <p:cNvSpPr/>
            <p:nvPr/>
          </p:nvSpPr>
          <p:spPr>
            <a:xfrm>
              <a:off x="615677" y="4061960"/>
              <a:ext cx="140567" cy="307740"/>
            </a:xfrm>
            <a:custGeom>
              <a:avLst/>
              <a:gdLst/>
              <a:ahLst/>
              <a:cxnLst/>
              <a:rect l="l" t="t" r="r" b="b"/>
              <a:pathLst>
                <a:path w="2108" h="4615" extrusionOk="0">
                  <a:moveTo>
                    <a:pt x="2045" y="0"/>
                  </a:moveTo>
                  <a:lnTo>
                    <a:pt x="1" y="4586"/>
                  </a:lnTo>
                  <a:lnTo>
                    <a:pt x="63" y="4614"/>
                  </a:lnTo>
                  <a:lnTo>
                    <a:pt x="2108" y="25"/>
                  </a:lnTo>
                  <a:lnTo>
                    <a:pt x="2045" y="0"/>
                  </a:ln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34"/>
            <p:cNvSpPr/>
            <p:nvPr/>
          </p:nvSpPr>
          <p:spPr>
            <a:xfrm>
              <a:off x="623412" y="4094235"/>
              <a:ext cx="384558" cy="174775"/>
            </a:xfrm>
            <a:custGeom>
              <a:avLst/>
              <a:gdLst/>
              <a:ahLst/>
              <a:cxnLst/>
              <a:rect l="l" t="t" r="r" b="b"/>
              <a:pathLst>
                <a:path w="5767" h="2621" extrusionOk="0">
                  <a:moveTo>
                    <a:pt x="26" y="1"/>
                  </a:moveTo>
                  <a:lnTo>
                    <a:pt x="1" y="67"/>
                  </a:lnTo>
                  <a:lnTo>
                    <a:pt x="5728" y="2621"/>
                  </a:lnTo>
                  <a:lnTo>
                    <a:pt x="5766" y="2558"/>
                  </a:lnTo>
                  <a:lnTo>
                    <a:pt x="26" y="1"/>
                  </a:ln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34"/>
            <p:cNvSpPr/>
            <p:nvPr/>
          </p:nvSpPr>
          <p:spPr>
            <a:xfrm>
              <a:off x="589470" y="4170387"/>
              <a:ext cx="383691" cy="175575"/>
            </a:xfrm>
            <a:custGeom>
              <a:avLst/>
              <a:gdLst/>
              <a:ahLst/>
              <a:cxnLst/>
              <a:rect l="l" t="t" r="r" b="b"/>
              <a:pathLst>
                <a:path w="5754" h="2633" extrusionOk="0">
                  <a:moveTo>
                    <a:pt x="26" y="0"/>
                  </a:moveTo>
                  <a:lnTo>
                    <a:pt x="0" y="63"/>
                  </a:lnTo>
                  <a:lnTo>
                    <a:pt x="5725" y="2633"/>
                  </a:lnTo>
                  <a:lnTo>
                    <a:pt x="5753" y="2567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34"/>
            <p:cNvSpPr/>
            <p:nvPr/>
          </p:nvSpPr>
          <p:spPr>
            <a:xfrm>
              <a:off x="555262" y="4247140"/>
              <a:ext cx="383691" cy="174975"/>
            </a:xfrm>
            <a:custGeom>
              <a:avLst/>
              <a:gdLst/>
              <a:ahLst/>
              <a:cxnLst/>
              <a:rect l="l" t="t" r="r" b="b"/>
              <a:pathLst>
                <a:path w="5754" h="2624" extrusionOk="0">
                  <a:moveTo>
                    <a:pt x="26" y="0"/>
                  </a:moveTo>
                  <a:lnTo>
                    <a:pt x="1" y="67"/>
                  </a:lnTo>
                  <a:lnTo>
                    <a:pt x="5728" y="2624"/>
                  </a:lnTo>
                  <a:lnTo>
                    <a:pt x="5753" y="2558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91" name="Google Shape;1791;p34"/>
          <p:cNvGrpSpPr/>
          <p:nvPr/>
        </p:nvGrpSpPr>
        <p:grpSpPr>
          <a:xfrm>
            <a:off x="3888613" y="3050424"/>
            <a:ext cx="3466030" cy="3105911"/>
            <a:chOff x="1259573" y="3375920"/>
            <a:chExt cx="1882382" cy="1686803"/>
          </a:xfrm>
        </p:grpSpPr>
        <p:sp>
          <p:nvSpPr>
            <p:cNvPr id="1792" name="Google Shape;1792;p34"/>
            <p:cNvSpPr/>
            <p:nvPr/>
          </p:nvSpPr>
          <p:spPr>
            <a:xfrm>
              <a:off x="1358331" y="3375920"/>
              <a:ext cx="1783624" cy="1664862"/>
            </a:xfrm>
            <a:custGeom>
              <a:avLst/>
              <a:gdLst/>
              <a:ahLst/>
              <a:cxnLst/>
              <a:rect l="l" t="t" r="r" b="b"/>
              <a:pathLst>
                <a:path w="26748" h="24967" extrusionOk="0">
                  <a:moveTo>
                    <a:pt x="26094" y="21611"/>
                  </a:moveTo>
                  <a:lnTo>
                    <a:pt x="18715" y="14758"/>
                  </a:lnTo>
                  <a:cubicBezTo>
                    <a:pt x="18193" y="14258"/>
                    <a:pt x="17969" y="13512"/>
                    <a:pt x="18152" y="12817"/>
                  </a:cubicBezTo>
                  <a:cubicBezTo>
                    <a:pt x="18649" y="10983"/>
                    <a:pt x="18086" y="8911"/>
                    <a:pt x="15884" y="6866"/>
                  </a:cubicBezTo>
                  <a:cubicBezTo>
                    <a:pt x="12582" y="3787"/>
                    <a:pt x="8600" y="0"/>
                    <a:pt x="4681" y="4271"/>
                  </a:cubicBezTo>
                  <a:cubicBezTo>
                    <a:pt x="1" y="9370"/>
                    <a:pt x="4838" y="12241"/>
                    <a:pt x="8141" y="15321"/>
                  </a:cubicBezTo>
                  <a:cubicBezTo>
                    <a:pt x="10342" y="17365"/>
                    <a:pt x="12437" y="17758"/>
                    <a:pt x="14220" y="17117"/>
                  </a:cubicBezTo>
                  <a:cubicBezTo>
                    <a:pt x="14890" y="16881"/>
                    <a:pt x="15648" y="17038"/>
                    <a:pt x="16174" y="17522"/>
                  </a:cubicBezTo>
                  <a:lnTo>
                    <a:pt x="23552" y="24388"/>
                  </a:lnTo>
                  <a:cubicBezTo>
                    <a:pt x="24169" y="24967"/>
                    <a:pt x="25137" y="24926"/>
                    <a:pt x="25713" y="24310"/>
                  </a:cubicBezTo>
                  <a:lnTo>
                    <a:pt x="26185" y="23787"/>
                  </a:lnTo>
                  <a:cubicBezTo>
                    <a:pt x="26748" y="23171"/>
                    <a:pt x="26710" y="22187"/>
                    <a:pt x="26094" y="21611"/>
                  </a:cubicBez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34"/>
            <p:cNvSpPr/>
            <p:nvPr/>
          </p:nvSpPr>
          <p:spPr>
            <a:xfrm>
              <a:off x="1561185" y="3460692"/>
              <a:ext cx="111893" cy="164239"/>
            </a:xfrm>
            <a:custGeom>
              <a:avLst/>
              <a:gdLst/>
              <a:ahLst/>
              <a:cxnLst/>
              <a:rect l="l" t="t" r="r" b="b"/>
              <a:pathLst>
                <a:path w="1678" h="2463" extrusionOk="0">
                  <a:moveTo>
                    <a:pt x="812" y="2450"/>
                  </a:moveTo>
                  <a:cubicBezTo>
                    <a:pt x="1271" y="2463"/>
                    <a:pt x="1652" y="1925"/>
                    <a:pt x="1665" y="1243"/>
                  </a:cubicBezTo>
                  <a:cubicBezTo>
                    <a:pt x="1677" y="576"/>
                    <a:pt x="1309" y="13"/>
                    <a:pt x="853" y="13"/>
                  </a:cubicBezTo>
                  <a:cubicBezTo>
                    <a:pt x="406" y="0"/>
                    <a:pt x="26" y="535"/>
                    <a:pt x="13" y="1205"/>
                  </a:cubicBezTo>
                  <a:cubicBezTo>
                    <a:pt x="1" y="1887"/>
                    <a:pt x="366" y="2450"/>
                    <a:pt x="812" y="2450"/>
                  </a:cubicBez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34"/>
            <p:cNvSpPr/>
            <p:nvPr/>
          </p:nvSpPr>
          <p:spPr>
            <a:xfrm>
              <a:off x="1405613" y="3600490"/>
              <a:ext cx="143301" cy="132832"/>
            </a:xfrm>
            <a:custGeom>
              <a:avLst/>
              <a:gdLst/>
              <a:ahLst/>
              <a:cxnLst/>
              <a:rect l="l" t="t" r="r" b="b"/>
              <a:pathLst>
                <a:path w="2149" h="1992" extrusionOk="0">
                  <a:moveTo>
                    <a:pt x="592" y="1585"/>
                  </a:moveTo>
                  <a:cubicBezTo>
                    <a:pt x="1035" y="1966"/>
                    <a:pt x="1614" y="1991"/>
                    <a:pt x="1875" y="1677"/>
                  </a:cubicBezTo>
                  <a:cubicBezTo>
                    <a:pt x="2149" y="1350"/>
                    <a:pt x="2007" y="787"/>
                    <a:pt x="1560" y="406"/>
                  </a:cubicBezTo>
                  <a:cubicBezTo>
                    <a:pt x="1114" y="38"/>
                    <a:pt x="538" y="0"/>
                    <a:pt x="277" y="327"/>
                  </a:cubicBezTo>
                  <a:cubicBezTo>
                    <a:pt x="0" y="655"/>
                    <a:pt x="145" y="1218"/>
                    <a:pt x="592" y="1585"/>
                  </a:cubicBez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34"/>
            <p:cNvSpPr/>
            <p:nvPr/>
          </p:nvSpPr>
          <p:spPr>
            <a:xfrm>
              <a:off x="1259573" y="3566635"/>
              <a:ext cx="1783824" cy="1496089"/>
            </a:xfrm>
            <a:custGeom>
              <a:avLst/>
              <a:gdLst/>
              <a:ahLst/>
              <a:cxnLst/>
              <a:rect l="l" t="t" r="r" b="b"/>
              <a:pathLst>
                <a:path w="26751" h="22436" extrusionOk="0">
                  <a:moveTo>
                    <a:pt x="8446" y="1"/>
                  </a:moveTo>
                  <a:cubicBezTo>
                    <a:pt x="7201" y="1"/>
                    <a:pt x="5937" y="541"/>
                    <a:pt x="4680" y="1912"/>
                  </a:cubicBezTo>
                  <a:cubicBezTo>
                    <a:pt x="0" y="7010"/>
                    <a:pt x="4825" y="9878"/>
                    <a:pt x="8140" y="12958"/>
                  </a:cubicBezTo>
                  <a:cubicBezTo>
                    <a:pt x="9717" y="14422"/>
                    <a:pt x="11233" y="15046"/>
                    <a:pt x="12627" y="15046"/>
                  </a:cubicBezTo>
                  <a:cubicBezTo>
                    <a:pt x="13178" y="15046"/>
                    <a:pt x="13711" y="14948"/>
                    <a:pt x="14220" y="14766"/>
                  </a:cubicBezTo>
                  <a:cubicBezTo>
                    <a:pt x="14430" y="14688"/>
                    <a:pt x="14648" y="14650"/>
                    <a:pt x="14865" y="14650"/>
                  </a:cubicBezTo>
                  <a:cubicBezTo>
                    <a:pt x="15338" y="14650"/>
                    <a:pt x="15804" y="14831"/>
                    <a:pt x="16173" y="15172"/>
                  </a:cubicBezTo>
                  <a:lnTo>
                    <a:pt x="23552" y="22028"/>
                  </a:lnTo>
                  <a:cubicBezTo>
                    <a:pt x="23845" y="22302"/>
                    <a:pt x="24217" y="22436"/>
                    <a:pt x="24589" y="22436"/>
                  </a:cubicBezTo>
                  <a:cubicBezTo>
                    <a:pt x="25000" y="22436"/>
                    <a:pt x="25410" y="22272"/>
                    <a:pt x="25713" y="21950"/>
                  </a:cubicBezTo>
                  <a:lnTo>
                    <a:pt x="26184" y="21437"/>
                  </a:lnTo>
                  <a:cubicBezTo>
                    <a:pt x="26751" y="20808"/>
                    <a:pt x="26710" y="19839"/>
                    <a:pt x="26093" y="19261"/>
                  </a:cubicBezTo>
                  <a:lnTo>
                    <a:pt x="18714" y="12395"/>
                  </a:lnTo>
                  <a:cubicBezTo>
                    <a:pt x="18180" y="11910"/>
                    <a:pt x="17969" y="11162"/>
                    <a:pt x="18151" y="10470"/>
                  </a:cubicBezTo>
                  <a:cubicBezTo>
                    <a:pt x="18652" y="8620"/>
                    <a:pt x="18085" y="6551"/>
                    <a:pt x="15884" y="4506"/>
                  </a:cubicBezTo>
                  <a:cubicBezTo>
                    <a:pt x="13640" y="2423"/>
                    <a:pt x="11084" y="1"/>
                    <a:pt x="8446" y="1"/>
                  </a:cubicBezTo>
                  <a:close/>
                </a:path>
              </a:pathLst>
            </a:custGeom>
            <a:solidFill>
              <a:srgbClr val="FFB8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34"/>
            <p:cNvSpPr/>
            <p:nvPr/>
          </p:nvSpPr>
          <p:spPr>
            <a:xfrm>
              <a:off x="1315587" y="3601177"/>
              <a:ext cx="1187749" cy="936156"/>
            </a:xfrm>
            <a:custGeom>
              <a:avLst/>
              <a:gdLst/>
              <a:ahLst/>
              <a:cxnLst/>
              <a:rect l="l" t="t" r="r" b="b"/>
              <a:pathLst>
                <a:path w="17812" h="14039" extrusionOk="0">
                  <a:moveTo>
                    <a:pt x="7707" y="0"/>
                  </a:moveTo>
                  <a:cubicBezTo>
                    <a:pt x="6543" y="0"/>
                    <a:pt x="5371" y="495"/>
                    <a:pt x="4221" y="1746"/>
                  </a:cubicBezTo>
                  <a:cubicBezTo>
                    <a:pt x="0" y="6360"/>
                    <a:pt x="4366" y="9216"/>
                    <a:pt x="7457" y="12087"/>
                  </a:cubicBezTo>
                  <a:cubicBezTo>
                    <a:pt x="8932" y="13456"/>
                    <a:pt x="10355" y="14039"/>
                    <a:pt x="11656" y="14039"/>
                  </a:cubicBezTo>
                  <a:cubicBezTo>
                    <a:pt x="13095" y="14039"/>
                    <a:pt x="14385" y="13328"/>
                    <a:pt x="15437" y="12178"/>
                  </a:cubicBezTo>
                  <a:cubicBezTo>
                    <a:pt x="17444" y="10002"/>
                    <a:pt x="17812" y="7068"/>
                    <a:pt x="14717" y="4183"/>
                  </a:cubicBezTo>
                  <a:cubicBezTo>
                    <a:pt x="12607" y="2226"/>
                    <a:pt x="10175" y="0"/>
                    <a:pt x="7707" y="0"/>
                  </a:cubicBezTo>
                  <a:close/>
                </a:path>
              </a:pathLst>
            </a:custGeom>
            <a:solidFill>
              <a:srgbClr val="E194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34"/>
            <p:cNvSpPr/>
            <p:nvPr/>
          </p:nvSpPr>
          <p:spPr>
            <a:xfrm>
              <a:off x="1634601" y="4119575"/>
              <a:ext cx="160905" cy="115561"/>
            </a:xfrm>
            <a:custGeom>
              <a:avLst/>
              <a:gdLst/>
              <a:ahLst/>
              <a:cxnLst/>
              <a:rect l="l" t="t" r="r" b="b"/>
              <a:pathLst>
                <a:path w="2413" h="1733" extrusionOk="0">
                  <a:moveTo>
                    <a:pt x="1199" y="1"/>
                  </a:moveTo>
                  <a:cubicBezTo>
                    <a:pt x="557" y="1"/>
                    <a:pt x="25" y="349"/>
                    <a:pt x="13" y="825"/>
                  </a:cubicBezTo>
                  <a:cubicBezTo>
                    <a:pt x="0" y="1297"/>
                    <a:pt x="525" y="1706"/>
                    <a:pt x="1180" y="1731"/>
                  </a:cubicBezTo>
                  <a:cubicBezTo>
                    <a:pt x="1201" y="1732"/>
                    <a:pt x="1222" y="1732"/>
                    <a:pt x="1243" y="1732"/>
                  </a:cubicBezTo>
                  <a:cubicBezTo>
                    <a:pt x="1869" y="1732"/>
                    <a:pt x="2385" y="1376"/>
                    <a:pt x="2397" y="920"/>
                  </a:cubicBezTo>
                  <a:cubicBezTo>
                    <a:pt x="2412" y="432"/>
                    <a:pt x="1887" y="26"/>
                    <a:pt x="1233" y="1"/>
                  </a:cubicBezTo>
                  <a:cubicBezTo>
                    <a:pt x="1222" y="1"/>
                    <a:pt x="1210" y="1"/>
                    <a:pt x="1199" y="1"/>
                  </a:cubicBezTo>
                  <a:close/>
                </a:path>
              </a:pathLst>
            </a:custGeom>
            <a:solidFill>
              <a:srgbClr val="783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34"/>
            <p:cNvSpPr/>
            <p:nvPr/>
          </p:nvSpPr>
          <p:spPr>
            <a:xfrm>
              <a:off x="1619664" y="3956733"/>
              <a:ext cx="143301" cy="170907"/>
            </a:xfrm>
            <a:custGeom>
              <a:avLst/>
              <a:gdLst/>
              <a:ahLst/>
              <a:cxnLst/>
              <a:rect l="l" t="t" r="r" b="b"/>
              <a:pathLst>
                <a:path w="2149" h="2563" extrusionOk="0">
                  <a:moveTo>
                    <a:pt x="1180" y="1"/>
                  </a:moveTo>
                  <a:cubicBezTo>
                    <a:pt x="711" y="1"/>
                    <a:pt x="276" y="456"/>
                    <a:pt x="145" y="1081"/>
                  </a:cubicBezTo>
                  <a:cubicBezTo>
                    <a:pt x="1" y="1773"/>
                    <a:pt x="303" y="2431"/>
                    <a:pt x="812" y="2547"/>
                  </a:cubicBezTo>
                  <a:cubicBezTo>
                    <a:pt x="861" y="2557"/>
                    <a:pt x="910" y="2562"/>
                    <a:pt x="959" y="2562"/>
                  </a:cubicBezTo>
                  <a:cubicBezTo>
                    <a:pt x="1424" y="2562"/>
                    <a:pt x="1876" y="2115"/>
                    <a:pt x="2007" y="1474"/>
                  </a:cubicBezTo>
                  <a:cubicBezTo>
                    <a:pt x="2149" y="779"/>
                    <a:pt x="1850" y="122"/>
                    <a:pt x="1337" y="18"/>
                  </a:cubicBezTo>
                  <a:cubicBezTo>
                    <a:pt x="1285" y="7"/>
                    <a:pt x="1232" y="1"/>
                    <a:pt x="1180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34"/>
            <p:cNvSpPr/>
            <p:nvPr/>
          </p:nvSpPr>
          <p:spPr>
            <a:xfrm>
              <a:off x="1676545" y="3981606"/>
              <a:ext cx="36742" cy="131965"/>
            </a:xfrm>
            <a:custGeom>
              <a:avLst/>
              <a:gdLst/>
              <a:ahLst/>
              <a:cxnLst/>
              <a:rect l="l" t="t" r="r" b="b"/>
              <a:pathLst>
                <a:path w="551" h="1979" extrusionOk="0">
                  <a:moveTo>
                    <a:pt x="13" y="1966"/>
                  </a:moveTo>
                  <a:cubicBezTo>
                    <a:pt x="0" y="1966"/>
                    <a:pt x="38" y="1926"/>
                    <a:pt x="91" y="1859"/>
                  </a:cubicBezTo>
                  <a:cubicBezTo>
                    <a:pt x="132" y="1781"/>
                    <a:pt x="195" y="1690"/>
                    <a:pt x="236" y="1573"/>
                  </a:cubicBezTo>
                  <a:cubicBezTo>
                    <a:pt x="261" y="1454"/>
                    <a:pt x="274" y="1309"/>
                    <a:pt x="249" y="1180"/>
                  </a:cubicBezTo>
                  <a:cubicBezTo>
                    <a:pt x="236" y="1048"/>
                    <a:pt x="170" y="916"/>
                    <a:pt x="132" y="787"/>
                  </a:cubicBezTo>
                  <a:cubicBezTo>
                    <a:pt x="79" y="655"/>
                    <a:pt x="54" y="523"/>
                    <a:pt x="66" y="378"/>
                  </a:cubicBezTo>
                  <a:cubicBezTo>
                    <a:pt x="79" y="315"/>
                    <a:pt x="91" y="249"/>
                    <a:pt x="132" y="196"/>
                  </a:cubicBezTo>
                  <a:cubicBezTo>
                    <a:pt x="157" y="142"/>
                    <a:pt x="195" y="104"/>
                    <a:pt x="249" y="64"/>
                  </a:cubicBezTo>
                  <a:cubicBezTo>
                    <a:pt x="327" y="13"/>
                    <a:pt x="418" y="1"/>
                    <a:pt x="472" y="13"/>
                  </a:cubicBezTo>
                  <a:cubicBezTo>
                    <a:pt x="525" y="26"/>
                    <a:pt x="551" y="51"/>
                    <a:pt x="551" y="64"/>
                  </a:cubicBezTo>
                  <a:cubicBezTo>
                    <a:pt x="538" y="104"/>
                    <a:pt x="447" y="92"/>
                    <a:pt x="352" y="196"/>
                  </a:cubicBezTo>
                  <a:cubicBezTo>
                    <a:pt x="302" y="237"/>
                    <a:pt x="274" y="299"/>
                    <a:pt x="274" y="406"/>
                  </a:cubicBezTo>
                  <a:cubicBezTo>
                    <a:pt x="261" y="498"/>
                    <a:pt x="289" y="601"/>
                    <a:pt x="327" y="721"/>
                  </a:cubicBezTo>
                  <a:cubicBezTo>
                    <a:pt x="368" y="837"/>
                    <a:pt x="431" y="982"/>
                    <a:pt x="447" y="1152"/>
                  </a:cubicBezTo>
                  <a:cubicBezTo>
                    <a:pt x="459" y="1322"/>
                    <a:pt x="418" y="1479"/>
                    <a:pt x="368" y="1624"/>
                  </a:cubicBezTo>
                  <a:cubicBezTo>
                    <a:pt x="302" y="1756"/>
                    <a:pt x="211" y="1847"/>
                    <a:pt x="145" y="1900"/>
                  </a:cubicBezTo>
                  <a:cubicBezTo>
                    <a:pt x="66" y="1966"/>
                    <a:pt x="13" y="1979"/>
                    <a:pt x="13" y="1966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34"/>
            <p:cNvSpPr/>
            <p:nvPr/>
          </p:nvSpPr>
          <p:spPr>
            <a:xfrm>
              <a:off x="1735893" y="3649256"/>
              <a:ext cx="142434" cy="171041"/>
            </a:xfrm>
            <a:custGeom>
              <a:avLst/>
              <a:gdLst/>
              <a:ahLst/>
              <a:cxnLst/>
              <a:rect l="l" t="t" r="r" b="b"/>
              <a:pathLst>
                <a:path w="2136" h="2565" extrusionOk="0">
                  <a:moveTo>
                    <a:pt x="1182" y="1"/>
                  </a:moveTo>
                  <a:cubicBezTo>
                    <a:pt x="718" y="1"/>
                    <a:pt x="264" y="449"/>
                    <a:pt x="132" y="1091"/>
                  </a:cubicBezTo>
                  <a:cubicBezTo>
                    <a:pt x="0" y="1786"/>
                    <a:pt x="302" y="2440"/>
                    <a:pt x="815" y="2547"/>
                  </a:cubicBezTo>
                  <a:cubicBezTo>
                    <a:pt x="866" y="2559"/>
                    <a:pt x="917" y="2564"/>
                    <a:pt x="968" y="2564"/>
                  </a:cubicBezTo>
                  <a:cubicBezTo>
                    <a:pt x="1426" y="2564"/>
                    <a:pt x="1864" y="2110"/>
                    <a:pt x="1994" y="1484"/>
                  </a:cubicBezTo>
                  <a:cubicBezTo>
                    <a:pt x="2136" y="789"/>
                    <a:pt x="1837" y="135"/>
                    <a:pt x="1324" y="15"/>
                  </a:cubicBezTo>
                  <a:cubicBezTo>
                    <a:pt x="1277" y="6"/>
                    <a:pt x="1230" y="1"/>
                    <a:pt x="1182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34"/>
            <p:cNvSpPr/>
            <p:nvPr/>
          </p:nvSpPr>
          <p:spPr>
            <a:xfrm>
              <a:off x="1792708" y="3673929"/>
              <a:ext cx="35942" cy="131965"/>
            </a:xfrm>
            <a:custGeom>
              <a:avLst/>
              <a:gdLst/>
              <a:ahLst/>
              <a:cxnLst/>
              <a:rect l="l" t="t" r="r" b="b"/>
              <a:pathLst>
                <a:path w="539" h="1979" extrusionOk="0">
                  <a:moveTo>
                    <a:pt x="1" y="1979"/>
                  </a:moveTo>
                  <a:cubicBezTo>
                    <a:pt x="1" y="1966"/>
                    <a:pt x="26" y="1925"/>
                    <a:pt x="79" y="1863"/>
                  </a:cubicBezTo>
                  <a:cubicBezTo>
                    <a:pt x="133" y="1797"/>
                    <a:pt x="183" y="1690"/>
                    <a:pt x="224" y="1573"/>
                  </a:cubicBezTo>
                  <a:cubicBezTo>
                    <a:pt x="262" y="1454"/>
                    <a:pt x="277" y="1312"/>
                    <a:pt x="249" y="1180"/>
                  </a:cubicBezTo>
                  <a:cubicBezTo>
                    <a:pt x="224" y="1048"/>
                    <a:pt x="158" y="919"/>
                    <a:pt x="120" y="799"/>
                  </a:cubicBezTo>
                  <a:cubicBezTo>
                    <a:pt x="67" y="667"/>
                    <a:pt x="41" y="526"/>
                    <a:pt x="54" y="394"/>
                  </a:cubicBezTo>
                  <a:cubicBezTo>
                    <a:pt x="67" y="328"/>
                    <a:pt x="92" y="262"/>
                    <a:pt x="120" y="196"/>
                  </a:cubicBezTo>
                  <a:cubicBezTo>
                    <a:pt x="158" y="145"/>
                    <a:pt x="199" y="104"/>
                    <a:pt x="236" y="79"/>
                  </a:cubicBezTo>
                  <a:cubicBezTo>
                    <a:pt x="315" y="13"/>
                    <a:pt x="406" y="1"/>
                    <a:pt x="472" y="13"/>
                  </a:cubicBezTo>
                  <a:cubicBezTo>
                    <a:pt x="526" y="26"/>
                    <a:pt x="538" y="54"/>
                    <a:pt x="538" y="79"/>
                  </a:cubicBezTo>
                  <a:cubicBezTo>
                    <a:pt x="526" y="104"/>
                    <a:pt x="435" y="92"/>
                    <a:pt x="340" y="196"/>
                  </a:cubicBezTo>
                  <a:cubicBezTo>
                    <a:pt x="302" y="249"/>
                    <a:pt x="262" y="315"/>
                    <a:pt x="262" y="406"/>
                  </a:cubicBezTo>
                  <a:cubicBezTo>
                    <a:pt x="262" y="498"/>
                    <a:pt x="277" y="604"/>
                    <a:pt x="328" y="721"/>
                  </a:cubicBezTo>
                  <a:cubicBezTo>
                    <a:pt x="356" y="840"/>
                    <a:pt x="419" y="982"/>
                    <a:pt x="435" y="1155"/>
                  </a:cubicBezTo>
                  <a:cubicBezTo>
                    <a:pt x="460" y="1325"/>
                    <a:pt x="419" y="1495"/>
                    <a:pt x="356" y="1627"/>
                  </a:cubicBezTo>
                  <a:cubicBezTo>
                    <a:pt x="290" y="1756"/>
                    <a:pt x="199" y="1847"/>
                    <a:pt x="133" y="1913"/>
                  </a:cubicBezTo>
                  <a:cubicBezTo>
                    <a:pt x="54" y="1966"/>
                    <a:pt x="13" y="1979"/>
                    <a:pt x="1" y="1979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34"/>
            <p:cNvSpPr/>
            <p:nvPr/>
          </p:nvSpPr>
          <p:spPr>
            <a:xfrm>
              <a:off x="1912471" y="4188592"/>
              <a:ext cx="160905" cy="147768"/>
            </a:xfrm>
            <a:custGeom>
              <a:avLst/>
              <a:gdLst/>
              <a:ahLst/>
              <a:cxnLst/>
              <a:rect l="l" t="t" r="r" b="b"/>
              <a:pathLst>
                <a:path w="2413" h="2216" extrusionOk="0">
                  <a:moveTo>
                    <a:pt x="1633" y="0"/>
                  </a:moveTo>
                  <a:cubicBezTo>
                    <a:pt x="1305" y="0"/>
                    <a:pt x="910" y="192"/>
                    <a:pt x="589" y="539"/>
                  </a:cubicBezTo>
                  <a:cubicBezTo>
                    <a:pt x="117" y="1064"/>
                    <a:pt x="0" y="1743"/>
                    <a:pt x="340" y="2058"/>
                  </a:cubicBezTo>
                  <a:cubicBezTo>
                    <a:pt x="451" y="2165"/>
                    <a:pt x="602" y="2216"/>
                    <a:pt x="772" y="2216"/>
                  </a:cubicBezTo>
                  <a:cubicBezTo>
                    <a:pt x="1100" y="2216"/>
                    <a:pt x="1498" y="2024"/>
                    <a:pt x="1809" y="1677"/>
                  </a:cubicBezTo>
                  <a:cubicBezTo>
                    <a:pt x="2293" y="1155"/>
                    <a:pt x="2413" y="473"/>
                    <a:pt x="2070" y="158"/>
                  </a:cubicBezTo>
                  <a:cubicBezTo>
                    <a:pt x="1955" y="51"/>
                    <a:pt x="1803" y="0"/>
                    <a:pt x="1633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34"/>
            <p:cNvSpPr/>
            <p:nvPr/>
          </p:nvSpPr>
          <p:spPr>
            <a:xfrm>
              <a:off x="1943946" y="4208730"/>
              <a:ext cx="100491" cy="120695"/>
            </a:xfrm>
            <a:custGeom>
              <a:avLst/>
              <a:gdLst/>
              <a:ahLst/>
              <a:cxnLst/>
              <a:rect l="l" t="t" r="r" b="b"/>
              <a:pathLst>
                <a:path w="1507" h="1810" extrusionOk="0">
                  <a:moveTo>
                    <a:pt x="1453" y="1"/>
                  </a:moveTo>
                  <a:cubicBezTo>
                    <a:pt x="1469" y="1"/>
                    <a:pt x="1482" y="54"/>
                    <a:pt x="1494" y="158"/>
                  </a:cubicBezTo>
                  <a:cubicBezTo>
                    <a:pt x="1507" y="249"/>
                    <a:pt x="1482" y="407"/>
                    <a:pt x="1416" y="551"/>
                  </a:cubicBezTo>
                  <a:cubicBezTo>
                    <a:pt x="1375" y="630"/>
                    <a:pt x="1324" y="696"/>
                    <a:pt x="1271" y="775"/>
                  </a:cubicBezTo>
                  <a:cubicBezTo>
                    <a:pt x="1233" y="800"/>
                    <a:pt x="1192" y="841"/>
                    <a:pt x="1139" y="866"/>
                  </a:cubicBezTo>
                  <a:cubicBezTo>
                    <a:pt x="1089" y="878"/>
                    <a:pt x="1022" y="891"/>
                    <a:pt x="982" y="891"/>
                  </a:cubicBezTo>
                  <a:cubicBezTo>
                    <a:pt x="944" y="891"/>
                    <a:pt x="903" y="891"/>
                    <a:pt x="865" y="904"/>
                  </a:cubicBezTo>
                  <a:cubicBezTo>
                    <a:pt x="824" y="904"/>
                    <a:pt x="799" y="919"/>
                    <a:pt x="761" y="919"/>
                  </a:cubicBezTo>
                  <a:cubicBezTo>
                    <a:pt x="695" y="944"/>
                    <a:pt x="629" y="970"/>
                    <a:pt x="576" y="998"/>
                  </a:cubicBezTo>
                  <a:cubicBezTo>
                    <a:pt x="340" y="1127"/>
                    <a:pt x="224" y="1350"/>
                    <a:pt x="170" y="1507"/>
                  </a:cubicBezTo>
                  <a:cubicBezTo>
                    <a:pt x="117" y="1677"/>
                    <a:pt x="117" y="1797"/>
                    <a:pt x="79" y="1809"/>
                  </a:cubicBezTo>
                  <a:cubicBezTo>
                    <a:pt x="66" y="1809"/>
                    <a:pt x="54" y="1784"/>
                    <a:pt x="25" y="1731"/>
                  </a:cubicBezTo>
                  <a:cubicBezTo>
                    <a:pt x="13" y="1677"/>
                    <a:pt x="0" y="1586"/>
                    <a:pt x="13" y="1482"/>
                  </a:cubicBezTo>
                  <a:cubicBezTo>
                    <a:pt x="25" y="1375"/>
                    <a:pt x="66" y="1259"/>
                    <a:pt x="132" y="1139"/>
                  </a:cubicBezTo>
                  <a:cubicBezTo>
                    <a:pt x="211" y="1011"/>
                    <a:pt x="315" y="891"/>
                    <a:pt x="459" y="812"/>
                  </a:cubicBezTo>
                  <a:cubicBezTo>
                    <a:pt x="538" y="775"/>
                    <a:pt x="617" y="734"/>
                    <a:pt x="708" y="721"/>
                  </a:cubicBezTo>
                  <a:cubicBezTo>
                    <a:pt x="746" y="709"/>
                    <a:pt x="799" y="696"/>
                    <a:pt x="840" y="696"/>
                  </a:cubicBezTo>
                  <a:lnTo>
                    <a:pt x="982" y="696"/>
                  </a:lnTo>
                  <a:lnTo>
                    <a:pt x="1076" y="696"/>
                  </a:lnTo>
                  <a:cubicBezTo>
                    <a:pt x="1089" y="683"/>
                    <a:pt x="1126" y="668"/>
                    <a:pt x="1155" y="643"/>
                  </a:cubicBezTo>
                  <a:cubicBezTo>
                    <a:pt x="1205" y="605"/>
                    <a:pt x="1258" y="539"/>
                    <a:pt x="1284" y="485"/>
                  </a:cubicBezTo>
                  <a:cubicBezTo>
                    <a:pt x="1362" y="369"/>
                    <a:pt x="1403" y="237"/>
                    <a:pt x="1428" y="146"/>
                  </a:cubicBezTo>
                  <a:cubicBezTo>
                    <a:pt x="1441" y="54"/>
                    <a:pt x="1441" y="1"/>
                    <a:pt x="1453" y="1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34"/>
            <p:cNvSpPr/>
            <p:nvPr/>
          </p:nvSpPr>
          <p:spPr>
            <a:xfrm>
              <a:off x="2108121" y="3857175"/>
              <a:ext cx="146902" cy="104225"/>
            </a:xfrm>
            <a:custGeom>
              <a:avLst/>
              <a:gdLst/>
              <a:ahLst/>
              <a:cxnLst/>
              <a:rect l="l" t="t" r="r" b="b"/>
              <a:pathLst>
                <a:path w="2203" h="1563" extrusionOk="0">
                  <a:moveTo>
                    <a:pt x="961" y="0"/>
                  </a:moveTo>
                  <a:cubicBezTo>
                    <a:pt x="516" y="0"/>
                    <a:pt x="145" y="221"/>
                    <a:pt x="80" y="568"/>
                  </a:cubicBezTo>
                  <a:cubicBezTo>
                    <a:pt x="1" y="986"/>
                    <a:pt x="394" y="1420"/>
                    <a:pt x="957" y="1536"/>
                  </a:cubicBezTo>
                  <a:cubicBezTo>
                    <a:pt x="1049" y="1554"/>
                    <a:pt x="1139" y="1562"/>
                    <a:pt x="1226" y="1562"/>
                  </a:cubicBezTo>
                  <a:cubicBezTo>
                    <a:pt x="1677" y="1562"/>
                    <a:pt x="2048" y="1339"/>
                    <a:pt x="2124" y="986"/>
                  </a:cubicBezTo>
                  <a:cubicBezTo>
                    <a:pt x="2203" y="568"/>
                    <a:pt x="1809" y="137"/>
                    <a:pt x="1246" y="30"/>
                  </a:cubicBezTo>
                  <a:cubicBezTo>
                    <a:pt x="1149" y="10"/>
                    <a:pt x="1054" y="0"/>
                    <a:pt x="961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34"/>
            <p:cNvSpPr/>
            <p:nvPr/>
          </p:nvSpPr>
          <p:spPr>
            <a:xfrm>
              <a:off x="2123858" y="3890583"/>
              <a:ext cx="115427" cy="35075"/>
            </a:xfrm>
            <a:custGeom>
              <a:avLst/>
              <a:gdLst/>
              <a:ahLst/>
              <a:cxnLst/>
              <a:rect l="l" t="t" r="r" b="b"/>
              <a:pathLst>
                <a:path w="1731" h="526" extrusionOk="0">
                  <a:moveTo>
                    <a:pt x="1718" y="513"/>
                  </a:moveTo>
                  <a:cubicBezTo>
                    <a:pt x="1718" y="526"/>
                    <a:pt x="1680" y="485"/>
                    <a:pt x="1627" y="435"/>
                  </a:cubicBezTo>
                  <a:cubicBezTo>
                    <a:pt x="1573" y="381"/>
                    <a:pt x="1495" y="315"/>
                    <a:pt x="1404" y="265"/>
                  </a:cubicBezTo>
                  <a:cubicBezTo>
                    <a:pt x="1312" y="211"/>
                    <a:pt x="1180" y="186"/>
                    <a:pt x="1089" y="224"/>
                  </a:cubicBezTo>
                  <a:cubicBezTo>
                    <a:pt x="1036" y="237"/>
                    <a:pt x="1010" y="265"/>
                    <a:pt x="957" y="303"/>
                  </a:cubicBezTo>
                  <a:cubicBezTo>
                    <a:pt x="919" y="343"/>
                    <a:pt x="853" y="394"/>
                    <a:pt x="800" y="422"/>
                  </a:cubicBezTo>
                  <a:cubicBezTo>
                    <a:pt x="683" y="501"/>
                    <a:pt x="564" y="526"/>
                    <a:pt x="447" y="526"/>
                  </a:cubicBezTo>
                  <a:cubicBezTo>
                    <a:pt x="381" y="526"/>
                    <a:pt x="344" y="526"/>
                    <a:pt x="278" y="513"/>
                  </a:cubicBezTo>
                  <a:cubicBezTo>
                    <a:pt x="224" y="501"/>
                    <a:pt x="186" y="485"/>
                    <a:pt x="146" y="460"/>
                  </a:cubicBezTo>
                  <a:cubicBezTo>
                    <a:pt x="67" y="406"/>
                    <a:pt x="13" y="343"/>
                    <a:pt x="13" y="277"/>
                  </a:cubicBezTo>
                  <a:cubicBezTo>
                    <a:pt x="1" y="224"/>
                    <a:pt x="29" y="199"/>
                    <a:pt x="42" y="199"/>
                  </a:cubicBezTo>
                  <a:cubicBezTo>
                    <a:pt x="54" y="199"/>
                    <a:pt x="67" y="224"/>
                    <a:pt x="92" y="237"/>
                  </a:cubicBezTo>
                  <a:cubicBezTo>
                    <a:pt x="120" y="265"/>
                    <a:pt x="146" y="290"/>
                    <a:pt x="212" y="303"/>
                  </a:cubicBezTo>
                  <a:cubicBezTo>
                    <a:pt x="265" y="328"/>
                    <a:pt x="328" y="328"/>
                    <a:pt x="422" y="315"/>
                  </a:cubicBezTo>
                  <a:cubicBezTo>
                    <a:pt x="514" y="315"/>
                    <a:pt x="605" y="290"/>
                    <a:pt x="696" y="237"/>
                  </a:cubicBezTo>
                  <a:cubicBezTo>
                    <a:pt x="737" y="211"/>
                    <a:pt x="775" y="186"/>
                    <a:pt x="828" y="145"/>
                  </a:cubicBezTo>
                  <a:cubicBezTo>
                    <a:pt x="853" y="120"/>
                    <a:pt x="878" y="108"/>
                    <a:pt x="919" y="79"/>
                  </a:cubicBezTo>
                  <a:cubicBezTo>
                    <a:pt x="957" y="67"/>
                    <a:pt x="998" y="41"/>
                    <a:pt x="1036" y="41"/>
                  </a:cubicBezTo>
                  <a:cubicBezTo>
                    <a:pt x="1209" y="1"/>
                    <a:pt x="1366" y="54"/>
                    <a:pt x="1470" y="145"/>
                  </a:cubicBezTo>
                  <a:cubicBezTo>
                    <a:pt x="1586" y="224"/>
                    <a:pt x="1640" y="328"/>
                    <a:pt x="1680" y="394"/>
                  </a:cubicBezTo>
                  <a:cubicBezTo>
                    <a:pt x="1718" y="472"/>
                    <a:pt x="1731" y="513"/>
                    <a:pt x="1718" y="513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34"/>
            <p:cNvSpPr/>
            <p:nvPr/>
          </p:nvSpPr>
          <p:spPr>
            <a:xfrm>
              <a:off x="1801510" y="4087566"/>
              <a:ext cx="182777" cy="163772"/>
            </a:xfrm>
            <a:custGeom>
              <a:avLst/>
              <a:gdLst/>
              <a:ahLst/>
              <a:cxnLst/>
              <a:rect l="l" t="t" r="r" b="b"/>
              <a:pathLst>
                <a:path w="2741" h="2456" extrusionOk="0">
                  <a:moveTo>
                    <a:pt x="1806" y="0"/>
                  </a:moveTo>
                  <a:cubicBezTo>
                    <a:pt x="1429" y="0"/>
                    <a:pt x="994" y="206"/>
                    <a:pt x="655" y="585"/>
                  </a:cubicBezTo>
                  <a:cubicBezTo>
                    <a:pt x="117" y="1164"/>
                    <a:pt x="1" y="1934"/>
                    <a:pt x="406" y="2315"/>
                  </a:cubicBezTo>
                  <a:cubicBezTo>
                    <a:pt x="511" y="2412"/>
                    <a:pt x="620" y="2456"/>
                    <a:pt x="735" y="2456"/>
                  </a:cubicBezTo>
                  <a:cubicBezTo>
                    <a:pt x="1053" y="2456"/>
                    <a:pt x="1411" y="2124"/>
                    <a:pt x="1797" y="1698"/>
                  </a:cubicBezTo>
                  <a:cubicBezTo>
                    <a:pt x="2331" y="1110"/>
                    <a:pt x="2740" y="560"/>
                    <a:pt x="2347" y="192"/>
                  </a:cubicBezTo>
                  <a:cubicBezTo>
                    <a:pt x="2202" y="62"/>
                    <a:pt x="2013" y="0"/>
                    <a:pt x="1806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34"/>
            <p:cNvSpPr/>
            <p:nvPr/>
          </p:nvSpPr>
          <p:spPr>
            <a:xfrm>
              <a:off x="1847855" y="4121308"/>
              <a:ext cx="111026" cy="115427"/>
            </a:xfrm>
            <a:custGeom>
              <a:avLst/>
              <a:gdLst/>
              <a:ahLst/>
              <a:cxnLst/>
              <a:rect l="l" t="t" r="r" b="b"/>
              <a:pathLst>
                <a:path w="1665" h="1731" extrusionOk="0">
                  <a:moveTo>
                    <a:pt x="1665" y="13"/>
                  </a:moveTo>
                  <a:cubicBezTo>
                    <a:pt x="1665" y="29"/>
                    <a:pt x="1611" y="54"/>
                    <a:pt x="1532" y="92"/>
                  </a:cubicBezTo>
                  <a:cubicBezTo>
                    <a:pt x="1466" y="132"/>
                    <a:pt x="1375" y="211"/>
                    <a:pt x="1271" y="315"/>
                  </a:cubicBezTo>
                  <a:cubicBezTo>
                    <a:pt x="1073" y="500"/>
                    <a:pt x="837" y="761"/>
                    <a:pt x="680" y="956"/>
                  </a:cubicBezTo>
                  <a:cubicBezTo>
                    <a:pt x="340" y="1378"/>
                    <a:pt x="92" y="1730"/>
                    <a:pt x="26" y="1692"/>
                  </a:cubicBezTo>
                  <a:cubicBezTo>
                    <a:pt x="1" y="1680"/>
                    <a:pt x="26" y="1573"/>
                    <a:pt x="105" y="1416"/>
                  </a:cubicBezTo>
                  <a:cubicBezTo>
                    <a:pt x="196" y="1258"/>
                    <a:pt x="328" y="1035"/>
                    <a:pt x="510" y="828"/>
                  </a:cubicBezTo>
                  <a:cubicBezTo>
                    <a:pt x="680" y="617"/>
                    <a:pt x="944" y="368"/>
                    <a:pt x="1180" y="198"/>
                  </a:cubicBezTo>
                  <a:cubicBezTo>
                    <a:pt x="1297" y="120"/>
                    <a:pt x="1416" y="54"/>
                    <a:pt x="1507" y="29"/>
                  </a:cubicBezTo>
                  <a:cubicBezTo>
                    <a:pt x="1599" y="0"/>
                    <a:pt x="1665" y="13"/>
                    <a:pt x="1665" y="13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34"/>
            <p:cNvSpPr/>
            <p:nvPr/>
          </p:nvSpPr>
          <p:spPr>
            <a:xfrm>
              <a:off x="1747230" y="3870845"/>
              <a:ext cx="170574" cy="126363"/>
            </a:xfrm>
            <a:custGeom>
              <a:avLst/>
              <a:gdLst/>
              <a:ahLst/>
              <a:cxnLst/>
              <a:rect l="l" t="t" r="r" b="b"/>
              <a:pathLst>
                <a:path w="2558" h="1895" extrusionOk="0">
                  <a:moveTo>
                    <a:pt x="957" y="1"/>
                  </a:moveTo>
                  <a:cubicBezTo>
                    <a:pt x="631" y="1"/>
                    <a:pt x="355" y="129"/>
                    <a:pt x="223" y="375"/>
                  </a:cubicBezTo>
                  <a:cubicBezTo>
                    <a:pt x="0" y="797"/>
                    <a:pt x="302" y="1397"/>
                    <a:pt x="881" y="1712"/>
                  </a:cubicBezTo>
                  <a:cubicBezTo>
                    <a:pt x="1119" y="1834"/>
                    <a:pt x="1367" y="1894"/>
                    <a:pt x="1591" y="1894"/>
                  </a:cubicBezTo>
                  <a:cubicBezTo>
                    <a:pt x="1920" y="1894"/>
                    <a:pt x="2201" y="1766"/>
                    <a:pt x="2334" y="1517"/>
                  </a:cubicBezTo>
                  <a:cubicBezTo>
                    <a:pt x="2557" y="1095"/>
                    <a:pt x="2255" y="495"/>
                    <a:pt x="1680" y="193"/>
                  </a:cubicBezTo>
                  <a:cubicBezTo>
                    <a:pt x="1436" y="63"/>
                    <a:pt x="1184" y="1"/>
                    <a:pt x="957" y="1"/>
                  </a:cubicBezTo>
                  <a:close/>
                </a:path>
              </a:pathLst>
            </a:custGeom>
            <a:solidFill>
              <a:srgbClr val="783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34"/>
            <p:cNvSpPr/>
            <p:nvPr/>
          </p:nvSpPr>
          <p:spPr>
            <a:xfrm>
              <a:off x="1561183" y="3805495"/>
              <a:ext cx="182710" cy="163706"/>
            </a:xfrm>
            <a:custGeom>
              <a:avLst/>
              <a:gdLst/>
              <a:ahLst/>
              <a:cxnLst/>
              <a:rect l="l" t="t" r="r" b="b"/>
              <a:pathLst>
                <a:path w="2740" h="2455" extrusionOk="0">
                  <a:moveTo>
                    <a:pt x="1791" y="1"/>
                  </a:moveTo>
                  <a:cubicBezTo>
                    <a:pt x="1420" y="1"/>
                    <a:pt x="985" y="206"/>
                    <a:pt x="642" y="582"/>
                  </a:cubicBezTo>
                  <a:cubicBezTo>
                    <a:pt x="104" y="1173"/>
                    <a:pt x="0" y="1947"/>
                    <a:pt x="393" y="2311"/>
                  </a:cubicBezTo>
                  <a:cubicBezTo>
                    <a:pt x="502" y="2410"/>
                    <a:pt x="615" y="2454"/>
                    <a:pt x="732" y="2454"/>
                  </a:cubicBezTo>
                  <a:cubicBezTo>
                    <a:pt x="1051" y="2454"/>
                    <a:pt x="1403" y="2128"/>
                    <a:pt x="1796" y="1698"/>
                  </a:cubicBezTo>
                  <a:cubicBezTo>
                    <a:pt x="2334" y="1107"/>
                    <a:pt x="2740" y="569"/>
                    <a:pt x="2334" y="204"/>
                  </a:cubicBezTo>
                  <a:cubicBezTo>
                    <a:pt x="2192" y="67"/>
                    <a:pt x="2002" y="1"/>
                    <a:pt x="1791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34"/>
            <p:cNvSpPr/>
            <p:nvPr/>
          </p:nvSpPr>
          <p:spPr>
            <a:xfrm>
              <a:off x="1607528" y="3840037"/>
              <a:ext cx="111026" cy="114360"/>
            </a:xfrm>
            <a:custGeom>
              <a:avLst/>
              <a:gdLst/>
              <a:ahLst/>
              <a:cxnLst/>
              <a:rect l="l" t="t" r="r" b="b"/>
              <a:pathLst>
                <a:path w="1665" h="1715" extrusionOk="0">
                  <a:moveTo>
                    <a:pt x="1664" y="13"/>
                  </a:moveTo>
                  <a:cubicBezTo>
                    <a:pt x="1664" y="26"/>
                    <a:pt x="1611" y="38"/>
                    <a:pt x="1532" y="92"/>
                  </a:cubicBezTo>
                  <a:cubicBezTo>
                    <a:pt x="1453" y="130"/>
                    <a:pt x="1362" y="208"/>
                    <a:pt x="1271" y="299"/>
                  </a:cubicBezTo>
                  <a:cubicBezTo>
                    <a:pt x="1060" y="498"/>
                    <a:pt x="837" y="746"/>
                    <a:pt x="667" y="957"/>
                  </a:cubicBezTo>
                  <a:cubicBezTo>
                    <a:pt x="327" y="1375"/>
                    <a:pt x="92" y="1715"/>
                    <a:pt x="25" y="1690"/>
                  </a:cubicBezTo>
                  <a:cubicBezTo>
                    <a:pt x="0" y="1677"/>
                    <a:pt x="25" y="1557"/>
                    <a:pt x="104" y="1400"/>
                  </a:cubicBezTo>
                  <a:cubicBezTo>
                    <a:pt x="183" y="1243"/>
                    <a:pt x="327" y="1035"/>
                    <a:pt x="497" y="812"/>
                  </a:cubicBezTo>
                  <a:cubicBezTo>
                    <a:pt x="667" y="601"/>
                    <a:pt x="944" y="365"/>
                    <a:pt x="1180" y="196"/>
                  </a:cubicBezTo>
                  <a:cubicBezTo>
                    <a:pt x="1296" y="104"/>
                    <a:pt x="1416" y="38"/>
                    <a:pt x="1507" y="26"/>
                  </a:cubicBezTo>
                  <a:cubicBezTo>
                    <a:pt x="1598" y="1"/>
                    <a:pt x="1664" y="1"/>
                    <a:pt x="1664" y="13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34"/>
            <p:cNvSpPr/>
            <p:nvPr/>
          </p:nvSpPr>
          <p:spPr>
            <a:xfrm>
              <a:off x="2124725" y="4117241"/>
              <a:ext cx="146035" cy="169974"/>
            </a:xfrm>
            <a:custGeom>
              <a:avLst/>
              <a:gdLst/>
              <a:ahLst/>
              <a:cxnLst/>
              <a:rect l="l" t="t" r="r" b="b"/>
              <a:pathLst>
                <a:path w="2190" h="2549" extrusionOk="0">
                  <a:moveTo>
                    <a:pt x="953" y="1"/>
                  </a:moveTo>
                  <a:cubicBezTo>
                    <a:pt x="893" y="1"/>
                    <a:pt x="833" y="8"/>
                    <a:pt x="774" y="24"/>
                  </a:cubicBezTo>
                  <a:cubicBezTo>
                    <a:pt x="265" y="140"/>
                    <a:pt x="0" y="810"/>
                    <a:pt x="173" y="1505"/>
                  </a:cubicBezTo>
                  <a:cubicBezTo>
                    <a:pt x="335" y="2118"/>
                    <a:pt x="786" y="2549"/>
                    <a:pt x="1241" y="2549"/>
                  </a:cubicBezTo>
                  <a:cubicBezTo>
                    <a:pt x="1300" y="2549"/>
                    <a:pt x="1358" y="2542"/>
                    <a:pt x="1416" y="2527"/>
                  </a:cubicBezTo>
                  <a:cubicBezTo>
                    <a:pt x="1916" y="2408"/>
                    <a:pt x="2190" y="1741"/>
                    <a:pt x="2007" y="1046"/>
                  </a:cubicBezTo>
                  <a:cubicBezTo>
                    <a:pt x="1857" y="431"/>
                    <a:pt x="1409" y="1"/>
                    <a:pt x="953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34"/>
            <p:cNvSpPr/>
            <p:nvPr/>
          </p:nvSpPr>
          <p:spPr>
            <a:xfrm>
              <a:off x="2168536" y="4131778"/>
              <a:ext cx="55880" cy="133032"/>
            </a:xfrm>
            <a:custGeom>
              <a:avLst/>
              <a:gdLst/>
              <a:ahLst/>
              <a:cxnLst/>
              <a:rect l="l" t="t" r="r" b="b"/>
              <a:pathLst>
                <a:path w="838" h="1995" extrusionOk="0">
                  <a:moveTo>
                    <a:pt x="171" y="1"/>
                  </a:moveTo>
                  <a:cubicBezTo>
                    <a:pt x="183" y="13"/>
                    <a:pt x="158" y="67"/>
                    <a:pt x="145" y="145"/>
                  </a:cubicBezTo>
                  <a:cubicBezTo>
                    <a:pt x="130" y="224"/>
                    <a:pt x="117" y="343"/>
                    <a:pt x="145" y="460"/>
                  </a:cubicBezTo>
                  <a:cubicBezTo>
                    <a:pt x="158" y="592"/>
                    <a:pt x="208" y="721"/>
                    <a:pt x="287" y="828"/>
                  </a:cubicBezTo>
                  <a:cubicBezTo>
                    <a:pt x="366" y="932"/>
                    <a:pt x="485" y="1023"/>
                    <a:pt x="576" y="1114"/>
                  </a:cubicBezTo>
                  <a:cubicBezTo>
                    <a:pt x="668" y="1221"/>
                    <a:pt x="759" y="1337"/>
                    <a:pt x="800" y="1457"/>
                  </a:cubicBezTo>
                  <a:cubicBezTo>
                    <a:pt x="825" y="1523"/>
                    <a:pt x="837" y="1586"/>
                    <a:pt x="825" y="1652"/>
                  </a:cubicBezTo>
                  <a:cubicBezTo>
                    <a:pt x="825" y="1718"/>
                    <a:pt x="812" y="1771"/>
                    <a:pt x="787" y="1822"/>
                  </a:cubicBezTo>
                  <a:cubicBezTo>
                    <a:pt x="734" y="1916"/>
                    <a:pt x="655" y="1966"/>
                    <a:pt x="602" y="1979"/>
                  </a:cubicBezTo>
                  <a:cubicBezTo>
                    <a:pt x="551" y="1995"/>
                    <a:pt x="510" y="1979"/>
                    <a:pt x="510" y="1954"/>
                  </a:cubicBezTo>
                  <a:cubicBezTo>
                    <a:pt x="510" y="1929"/>
                    <a:pt x="589" y="1888"/>
                    <a:pt x="630" y="1759"/>
                  </a:cubicBezTo>
                  <a:cubicBezTo>
                    <a:pt x="655" y="1693"/>
                    <a:pt x="655" y="1627"/>
                    <a:pt x="617" y="1535"/>
                  </a:cubicBezTo>
                  <a:cubicBezTo>
                    <a:pt x="576" y="1457"/>
                    <a:pt x="510" y="1366"/>
                    <a:pt x="419" y="1271"/>
                  </a:cubicBezTo>
                  <a:cubicBezTo>
                    <a:pt x="340" y="1193"/>
                    <a:pt x="224" y="1089"/>
                    <a:pt x="130" y="944"/>
                  </a:cubicBezTo>
                  <a:cubicBezTo>
                    <a:pt x="39" y="787"/>
                    <a:pt x="1" y="630"/>
                    <a:pt x="1" y="472"/>
                  </a:cubicBezTo>
                  <a:cubicBezTo>
                    <a:pt x="1" y="328"/>
                    <a:pt x="39" y="199"/>
                    <a:pt x="79" y="120"/>
                  </a:cubicBezTo>
                  <a:cubicBezTo>
                    <a:pt x="117" y="41"/>
                    <a:pt x="158" y="1"/>
                    <a:pt x="171" y="1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34"/>
            <p:cNvSpPr/>
            <p:nvPr/>
          </p:nvSpPr>
          <p:spPr>
            <a:xfrm>
              <a:off x="2068111" y="4291951"/>
              <a:ext cx="145835" cy="170040"/>
            </a:xfrm>
            <a:custGeom>
              <a:avLst/>
              <a:gdLst/>
              <a:ahLst/>
              <a:cxnLst/>
              <a:rect l="l" t="t" r="r" b="b"/>
              <a:pathLst>
                <a:path w="2187" h="2550" extrusionOk="0">
                  <a:moveTo>
                    <a:pt x="950" y="1"/>
                  </a:moveTo>
                  <a:cubicBezTo>
                    <a:pt x="890" y="1"/>
                    <a:pt x="830" y="8"/>
                    <a:pt x="771" y="24"/>
                  </a:cubicBezTo>
                  <a:cubicBezTo>
                    <a:pt x="274" y="143"/>
                    <a:pt x="0" y="810"/>
                    <a:pt x="183" y="1505"/>
                  </a:cubicBezTo>
                  <a:cubicBezTo>
                    <a:pt x="333" y="2120"/>
                    <a:pt x="781" y="2550"/>
                    <a:pt x="1237" y="2550"/>
                  </a:cubicBezTo>
                  <a:cubicBezTo>
                    <a:pt x="1296" y="2550"/>
                    <a:pt x="1356" y="2542"/>
                    <a:pt x="1416" y="2527"/>
                  </a:cubicBezTo>
                  <a:cubicBezTo>
                    <a:pt x="1925" y="2408"/>
                    <a:pt x="2186" y="1741"/>
                    <a:pt x="2016" y="1046"/>
                  </a:cubicBezTo>
                  <a:cubicBezTo>
                    <a:pt x="1855" y="431"/>
                    <a:pt x="1406" y="1"/>
                    <a:pt x="950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34"/>
            <p:cNvSpPr/>
            <p:nvPr/>
          </p:nvSpPr>
          <p:spPr>
            <a:xfrm>
              <a:off x="2112589" y="4306689"/>
              <a:ext cx="55213" cy="132832"/>
            </a:xfrm>
            <a:custGeom>
              <a:avLst/>
              <a:gdLst/>
              <a:ahLst/>
              <a:cxnLst/>
              <a:rect l="l" t="t" r="r" b="b"/>
              <a:pathLst>
                <a:path w="828" h="1992" extrusionOk="0">
                  <a:moveTo>
                    <a:pt x="157" y="1"/>
                  </a:moveTo>
                  <a:cubicBezTo>
                    <a:pt x="170" y="13"/>
                    <a:pt x="157" y="64"/>
                    <a:pt x="145" y="142"/>
                  </a:cubicBezTo>
                  <a:cubicBezTo>
                    <a:pt x="120" y="221"/>
                    <a:pt x="120" y="340"/>
                    <a:pt x="132" y="457"/>
                  </a:cubicBezTo>
                  <a:cubicBezTo>
                    <a:pt x="157" y="589"/>
                    <a:pt x="211" y="721"/>
                    <a:pt x="289" y="825"/>
                  </a:cubicBezTo>
                  <a:cubicBezTo>
                    <a:pt x="355" y="929"/>
                    <a:pt x="472" y="1023"/>
                    <a:pt x="563" y="1114"/>
                  </a:cubicBezTo>
                  <a:cubicBezTo>
                    <a:pt x="670" y="1218"/>
                    <a:pt x="749" y="1337"/>
                    <a:pt x="799" y="1454"/>
                  </a:cubicBezTo>
                  <a:cubicBezTo>
                    <a:pt x="811" y="1520"/>
                    <a:pt x="827" y="1586"/>
                    <a:pt x="827" y="1652"/>
                  </a:cubicBezTo>
                  <a:cubicBezTo>
                    <a:pt x="811" y="1715"/>
                    <a:pt x="799" y="1768"/>
                    <a:pt x="774" y="1822"/>
                  </a:cubicBezTo>
                  <a:cubicBezTo>
                    <a:pt x="720" y="1913"/>
                    <a:pt x="642" y="1966"/>
                    <a:pt x="591" y="1979"/>
                  </a:cubicBezTo>
                  <a:cubicBezTo>
                    <a:pt x="538" y="1992"/>
                    <a:pt x="513" y="1979"/>
                    <a:pt x="497" y="1951"/>
                  </a:cubicBezTo>
                  <a:cubicBezTo>
                    <a:pt x="497" y="1926"/>
                    <a:pt x="591" y="1888"/>
                    <a:pt x="629" y="1756"/>
                  </a:cubicBezTo>
                  <a:cubicBezTo>
                    <a:pt x="642" y="1690"/>
                    <a:pt x="642" y="1624"/>
                    <a:pt x="604" y="1532"/>
                  </a:cubicBezTo>
                  <a:cubicBezTo>
                    <a:pt x="576" y="1454"/>
                    <a:pt x="497" y="1363"/>
                    <a:pt x="418" y="1271"/>
                  </a:cubicBezTo>
                  <a:cubicBezTo>
                    <a:pt x="327" y="1193"/>
                    <a:pt x="211" y="1086"/>
                    <a:pt x="120" y="944"/>
                  </a:cubicBezTo>
                  <a:cubicBezTo>
                    <a:pt x="41" y="787"/>
                    <a:pt x="0" y="614"/>
                    <a:pt x="0" y="472"/>
                  </a:cubicBezTo>
                  <a:cubicBezTo>
                    <a:pt x="0" y="328"/>
                    <a:pt x="25" y="196"/>
                    <a:pt x="66" y="117"/>
                  </a:cubicBezTo>
                  <a:cubicBezTo>
                    <a:pt x="120" y="38"/>
                    <a:pt x="145" y="1"/>
                    <a:pt x="157" y="1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34"/>
            <p:cNvSpPr/>
            <p:nvPr/>
          </p:nvSpPr>
          <p:spPr>
            <a:xfrm>
              <a:off x="1927342" y="3792759"/>
              <a:ext cx="139767" cy="188178"/>
            </a:xfrm>
            <a:custGeom>
              <a:avLst/>
              <a:gdLst/>
              <a:ahLst/>
              <a:cxnLst/>
              <a:rect l="l" t="t" r="r" b="b"/>
              <a:pathLst>
                <a:path w="2096" h="2822" extrusionOk="0">
                  <a:moveTo>
                    <a:pt x="1172" y="1"/>
                  </a:moveTo>
                  <a:cubicBezTo>
                    <a:pt x="769" y="1"/>
                    <a:pt x="551" y="521"/>
                    <a:pt x="353" y="1207"/>
                  </a:cubicBezTo>
                  <a:cubicBezTo>
                    <a:pt x="130" y="1968"/>
                    <a:pt x="1" y="2634"/>
                    <a:pt x="523" y="2792"/>
                  </a:cubicBezTo>
                  <a:cubicBezTo>
                    <a:pt x="588" y="2812"/>
                    <a:pt x="655" y="2821"/>
                    <a:pt x="722" y="2821"/>
                  </a:cubicBezTo>
                  <a:cubicBezTo>
                    <a:pt x="1183" y="2821"/>
                    <a:pt x="1669" y="2368"/>
                    <a:pt x="1875" y="1704"/>
                  </a:cubicBezTo>
                  <a:cubicBezTo>
                    <a:pt x="2096" y="930"/>
                    <a:pt x="1860" y="184"/>
                    <a:pt x="1338" y="27"/>
                  </a:cubicBezTo>
                  <a:cubicBezTo>
                    <a:pt x="1279" y="9"/>
                    <a:pt x="1224" y="1"/>
                    <a:pt x="1172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34"/>
            <p:cNvSpPr/>
            <p:nvPr/>
          </p:nvSpPr>
          <p:spPr>
            <a:xfrm>
              <a:off x="1950881" y="3810230"/>
              <a:ext cx="53279" cy="149435"/>
            </a:xfrm>
            <a:custGeom>
              <a:avLst/>
              <a:gdLst/>
              <a:ahLst/>
              <a:cxnLst/>
              <a:rect l="l" t="t" r="r" b="b"/>
              <a:pathLst>
                <a:path w="799" h="2241" extrusionOk="0">
                  <a:moveTo>
                    <a:pt x="13" y="2240"/>
                  </a:moveTo>
                  <a:cubicBezTo>
                    <a:pt x="0" y="2228"/>
                    <a:pt x="41" y="2190"/>
                    <a:pt x="91" y="2111"/>
                  </a:cubicBezTo>
                  <a:cubicBezTo>
                    <a:pt x="145" y="2045"/>
                    <a:pt x="186" y="1942"/>
                    <a:pt x="236" y="1809"/>
                  </a:cubicBezTo>
                  <a:cubicBezTo>
                    <a:pt x="327" y="1548"/>
                    <a:pt x="434" y="1206"/>
                    <a:pt x="484" y="957"/>
                  </a:cubicBezTo>
                  <a:cubicBezTo>
                    <a:pt x="604" y="432"/>
                    <a:pt x="683" y="1"/>
                    <a:pt x="749" y="1"/>
                  </a:cubicBezTo>
                  <a:cubicBezTo>
                    <a:pt x="774" y="14"/>
                    <a:pt x="799" y="117"/>
                    <a:pt x="799" y="303"/>
                  </a:cubicBezTo>
                  <a:cubicBezTo>
                    <a:pt x="799" y="473"/>
                    <a:pt x="761" y="721"/>
                    <a:pt x="695" y="998"/>
                  </a:cubicBezTo>
                  <a:cubicBezTo>
                    <a:pt x="629" y="1272"/>
                    <a:pt x="500" y="1611"/>
                    <a:pt x="368" y="1863"/>
                  </a:cubicBezTo>
                  <a:cubicBezTo>
                    <a:pt x="289" y="1992"/>
                    <a:pt x="211" y="2099"/>
                    <a:pt x="145" y="2162"/>
                  </a:cubicBezTo>
                  <a:cubicBezTo>
                    <a:pt x="66" y="2228"/>
                    <a:pt x="13" y="2240"/>
                    <a:pt x="13" y="2240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34"/>
            <p:cNvSpPr/>
            <p:nvPr/>
          </p:nvSpPr>
          <p:spPr>
            <a:xfrm>
              <a:off x="1986690" y="3986808"/>
              <a:ext cx="160972" cy="115561"/>
            </a:xfrm>
            <a:custGeom>
              <a:avLst/>
              <a:gdLst/>
              <a:ahLst/>
              <a:cxnLst/>
              <a:rect l="l" t="t" r="r" b="b"/>
              <a:pathLst>
                <a:path w="2414" h="1733" extrusionOk="0">
                  <a:moveTo>
                    <a:pt x="1192" y="1"/>
                  </a:moveTo>
                  <a:cubicBezTo>
                    <a:pt x="553" y="1"/>
                    <a:pt x="26" y="351"/>
                    <a:pt x="13" y="825"/>
                  </a:cubicBezTo>
                  <a:cubicBezTo>
                    <a:pt x="1" y="1297"/>
                    <a:pt x="526" y="1703"/>
                    <a:pt x="1180" y="1731"/>
                  </a:cubicBezTo>
                  <a:cubicBezTo>
                    <a:pt x="1202" y="1732"/>
                    <a:pt x="1223" y="1732"/>
                    <a:pt x="1244" y="1732"/>
                  </a:cubicBezTo>
                  <a:cubicBezTo>
                    <a:pt x="1870" y="1732"/>
                    <a:pt x="2385" y="1373"/>
                    <a:pt x="2401" y="917"/>
                  </a:cubicBezTo>
                  <a:cubicBezTo>
                    <a:pt x="2413" y="432"/>
                    <a:pt x="1888" y="26"/>
                    <a:pt x="1234" y="1"/>
                  </a:cubicBezTo>
                  <a:cubicBezTo>
                    <a:pt x="1220" y="1"/>
                    <a:pt x="1206" y="1"/>
                    <a:pt x="1192" y="1"/>
                  </a:cubicBezTo>
                  <a:close/>
                </a:path>
              </a:pathLst>
            </a:custGeom>
            <a:solidFill>
              <a:srgbClr val="783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34"/>
            <p:cNvSpPr/>
            <p:nvPr/>
          </p:nvSpPr>
          <p:spPr>
            <a:xfrm>
              <a:off x="2242822" y="4018216"/>
              <a:ext cx="139967" cy="188178"/>
            </a:xfrm>
            <a:custGeom>
              <a:avLst/>
              <a:gdLst/>
              <a:ahLst/>
              <a:cxnLst/>
              <a:rect l="l" t="t" r="r" b="b"/>
              <a:pathLst>
                <a:path w="2099" h="2822" extrusionOk="0">
                  <a:moveTo>
                    <a:pt x="1168" y="1"/>
                  </a:moveTo>
                  <a:cubicBezTo>
                    <a:pt x="758" y="1"/>
                    <a:pt x="550" y="520"/>
                    <a:pt x="352" y="1194"/>
                  </a:cubicBezTo>
                  <a:cubicBezTo>
                    <a:pt x="117" y="1968"/>
                    <a:pt x="0" y="2635"/>
                    <a:pt x="510" y="2792"/>
                  </a:cubicBezTo>
                  <a:cubicBezTo>
                    <a:pt x="577" y="2812"/>
                    <a:pt x="645" y="2821"/>
                    <a:pt x="713" y="2821"/>
                  </a:cubicBezTo>
                  <a:cubicBezTo>
                    <a:pt x="1182" y="2821"/>
                    <a:pt x="1667" y="2368"/>
                    <a:pt x="1862" y="1704"/>
                  </a:cubicBezTo>
                  <a:cubicBezTo>
                    <a:pt x="2098" y="930"/>
                    <a:pt x="1862" y="184"/>
                    <a:pt x="1337" y="27"/>
                  </a:cubicBezTo>
                  <a:cubicBezTo>
                    <a:pt x="1277" y="9"/>
                    <a:pt x="1221" y="1"/>
                    <a:pt x="1168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34"/>
            <p:cNvSpPr/>
            <p:nvPr/>
          </p:nvSpPr>
          <p:spPr>
            <a:xfrm>
              <a:off x="2266294" y="4035753"/>
              <a:ext cx="53546" cy="149369"/>
            </a:xfrm>
            <a:custGeom>
              <a:avLst/>
              <a:gdLst/>
              <a:ahLst/>
              <a:cxnLst/>
              <a:rect l="l" t="t" r="r" b="b"/>
              <a:pathLst>
                <a:path w="803" h="2240" extrusionOk="0">
                  <a:moveTo>
                    <a:pt x="0" y="2239"/>
                  </a:moveTo>
                  <a:cubicBezTo>
                    <a:pt x="0" y="2227"/>
                    <a:pt x="41" y="2189"/>
                    <a:pt x="79" y="2111"/>
                  </a:cubicBezTo>
                  <a:cubicBezTo>
                    <a:pt x="133" y="2044"/>
                    <a:pt x="186" y="1941"/>
                    <a:pt x="224" y="1809"/>
                  </a:cubicBezTo>
                  <a:cubicBezTo>
                    <a:pt x="331" y="1532"/>
                    <a:pt x="422" y="1205"/>
                    <a:pt x="488" y="944"/>
                  </a:cubicBezTo>
                  <a:cubicBezTo>
                    <a:pt x="604" y="431"/>
                    <a:pt x="670" y="0"/>
                    <a:pt x="736" y="0"/>
                  </a:cubicBezTo>
                  <a:cubicBezTo>
                    <a:pt x="774" y="0"/>
                    <a:pt x="803" y="116"/>
                    <a:pt x="787" y="302"/>
                  </a:cubicBezTo>
                  <a:cubicBezTo>
                    <a:pt x="787" y="472"/>
                    <a:pt x="762" y="720"/>
                    <a:pt x="696" y="997"/>
                  </a:cubicBezTo>
                  <a:cubicBezTo>
                    <a:pt x="630" y="1271"/>
                    <a:pt x="501" y="1610"/>
                    <a:pt x="356" y="1862"/>
                  </a:cubicBezTo>
                  <a:cubicBezTo>
                    <a:pt x="290" y="1991"/>
                    <a:pt x="211" y="2098"/>
                    <a:pt x="133" y="2161"/>
                  </a:cubicBezTo>
                  <a:cubicBezTo>
                    <a:pt x="67" y="2227"/>
                    <a:pt x="16" y="2239"/>
                    <a:pt x="0" y="2239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34"/>
            <p:cNvSpPr/>
            <p:nvPr/>
          </p:nvSpPr>
          <p:spPr>
            <a:xfrm>
              <a:off x="1858391" y="3974605"/>
              <a:ext cx="171174" cy="122296"/>
            </a:xfrm>
            <a:custGeom>
              <a:avLst/>
              <a:gdLst/>
              <a:ahLst/>
              <a:cxnLst/>
              <a:rect l="l" t="t" r="r" b="b"/>
              <a:pathLst>
                <a:path w="2567" h="1834" extrusionOk="0">
                  <a:moveTo>
                    <a:pt x="1539" y="0"/>
                  </a:moveTo>
                  <a:cubicBezTo>
                    <a:pt x="1354" y="0"/>
                    <a:pt x="1154" y="38"/>
                    <a:pt x="956" y="118"/>
                  </a:cubicBezTo>
                  <a:cubicBezTo>
                    <a:pt x="340" y="354"/>
                    <a:pt x="0" y="917"/>
                    <a:pt x="170" y="1364"/>
                  </a:cubicBezTo>
                  <a:cubicBezTo>
                    <a:pt x="294" y="1665"/>
                    <a:pt x="629" y="1834"/>
                    <a:pt x="1020" y="1834"/>
                  </a:cubicBezTo>
                  <a:cubicBezTo>
                    <a:pt x="1206" y="1834"/>
                    <a:pt x="1404" y="1796"/>
                    <a:pt x="1598" y="1716"/>
                  </a:cubicBezTo>
                  <a:cubicBezTo>
                    <a:pt x="2214" y="1468"/>
                    <a:pt x="2567" y="917"/>
                    <a:pt x="2384" y="470"/>
                  </a:cubicBezTo>
                  <a:cubicBezTo>
                    <a:pt x="2260" y="170"/>
                    <a:pt x="1931" y="0"/>
                    <a:pt x="1539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34"/>
            <p:cNvSpPr/>
            <p:nvPr/>
          </p:nvSpPr>
          <p:spPr>
            <a:xfrm>
              <a:off x="1823316" y="3765352"/>
              <a:ext cx="143301" cy="149169"/>
            </a:xfrm>
            <a:custGeom>
              <a:avLst/>
              <a:gdLst/>
              <a:ahLst/>
              <a:cxnLst/>
              <a:rect l="l" t="t" r="r" b="b"/>
              <a:pathLst>
                <a:path w="2149" h="2237" extrusionOk="0">
                  <a:moveTo>
                    <a:pt x="1337" y="1"/>
                  </a:moveTo>
                  <a:cubicBezTo>
                    <a:pt x="986" y="1"/>
                    <a:pt x="593" y="247"/>
                    <a:pt x="340" y="661"/>
                  </a:cubicBezTo>
                  <a:cubicBezTo>
                    <a:pt x="1" y="1224"/>
                    <a:pt x="54" y="1891"/>
                    <a:pt x="460" y="2143"/>
                  </a:cubicBezTo>
                  <a:cubicBezTo>
                    <a:pt x="561" y="2206"/>
                    <a:pt x="676" y="2236"/>
                    <a:pt x="797" y="2236"/>
                  </a:cubicBezTo>
                  <a:cubicBezTo>
                    <a:pt x="1151" y="2236"/>
                    <a:pt x="1557" y="1983"/>
                    <a:pt x="1809" y="1564"/>
                  </a:cubicBezTo>
                  <a:cubicBezTo>
                    <a:pt x="2149" y="1001"/>
                    <a:pt x="2099" y="347"/>
                    <a:pt x="1690" y="98"/>
                  </a:cubicBezTo>
                  <a:cubicBezTo>
                    <a:pt x="1583" y="32"/>
                    <a:pt x="1463" y="1"/>
                    <a:pt x="1337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34"/>
            <p:cNvSpPr/>
            <p:nvPr/>
          </p:nvSpPr>
          <p:spPr>
            <a:xfrm>
              <a:off x="1674811" y="3917590"/>
              <a:ext cx="130098" cy="157637"/>
            </a:xfrm>
            <a:custGeom>
              <a:avLst/>
              <a:gdLst/>
              <a:ahLst/>
              <a:cxnLst/>
              <a:rect l="l" t="t" r="r" b="b"/>
              <a:pathLst>
                <a:path w="1951" h="2364" extrusionOk="0">
                  <a:moveTo>
                    <a:pt x="1090" y="1"/>
                  </a:moveTo>
                  <a:cubicBezTo>
                    <a:pt x="676" y="1"/>
                    <a:pt x="272" y="410"/>
                    <a:pt x="142" y="986"/>
                  </a:cubicBezTo>
                  <a:cubicBezTo>
                    <a:pt x="1" y="1640"/>
                    <a:pt x="262" y="2244"/>
                    <a:pt x="721" y="2348"/>
                  </a:cubicBezTo>
                  <a:cubicBezTo>
                    <a:pt x="768" y="2359"/>
                    <a:pt x="815" y="2364"/>
                    <a:pt x="863" y="2364"/>
                  </a:cubicBezTo>
                  <a:cubicBezTo>
                    <a:pt x="1278" y="2364"/>
                    <a:pt x="1691" y="1955"/>
                    <a:pt x="1809" y="1379"/>
                  </a:cubicBezTo>
                  <a:cubicBezTo>
                    <a:pt x="1951" y="725"/>
                    <a:pt x="1703" y="121"/>
                    <a:pt x="1231" y="17"/>
                  </a:cubicBezTo>
                  <a:cubicBezTo>
                    <a:pt x="1184" y="6"/>
                    <a:pt x="1137" y="1"/>
                    <a:pt x="1090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34"/>
            <p:cNvSpPr/>
            <p:nvPr/>
          </p:nvSpPr>
          <p:spPr>
            <a:xfrm>
              <a:off x="2095118" y="4024217"/>
              <a:ext cx="130364" cy="158571"/>
            </a:xfrm>
            <a:custGeom>
              <a:avLst/>
              <a:gdLst/>
              <a:ahLst/>
              <a:cxnLst/>
              <a:rect l="l" t="t" r="r" b="b"/>
              <a:pathLst>
                <a:path w="1955" h="2378" extrusionOk="0">
                  <a:moveTo>
                    <a:pt x="1093" y="0"/>
                  </a:moveTo>
                  <a:cubicBezTo>
                    <a:pt x="681" y="0"/>
                    <a:pt x="273" y="408"/>
                    <a:pt x="146" y="997"/>
                  </a:cubicBezTo>
                  <a:cubicBezTo>
                    <a:pt x="1" y="1642"/>
                    <a:pt x="262" y="2243"/>
                    <a:pt x="721" y="2362"/>
                  </a:cubicBezTo>
                  <a:cubicBezTo>
                    <a:pt x="766" y="2372"/>
                    <a:pt x="811" y="2377"/>
                    <a:pt x="856" y="2377"/>
                  </a:cubicBezTo>
                  <a:cubicBezTo>
                    <a:pt x="1272" y="2377"/>
                    <a:pt x="1679" y="1957"/>
                    <a:pt x="1809" y="1378"/>
                  </a:cubicBezTo>
                  <a:cubicBezTo>
                    <a:pt x="1954" y="736"/>
                    <a:pt x="1690" y="120"/>
                    <a:pt x="1231" y="16"/>
                  </a:cubicBezTo>
                  <a:cubicBezTo>
                    <a:pt x="1185" y="5"/>
                    <a:pt x="1139" y="0"/>
                    <a:pt x="1093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34"/>
            <p:cNvSpPr/>
            <p:nvPr/>
          </p:nvSpPr>
          <p:spPr>
            <a:xfrm>
              <a:off x="2025100" y="3875646"/>
              <a:ext cx="130298" cy="158504"/>
            </a:xfrm>
            <a:custGeom>
              <a:avLst/>
              <a:gdLst/>
              <a:ahLst/>
              <a:cxnLst/>
              <a:rect l="l" t="t" r="r" b="b"/>
              <a:pathLst>
                <a:path w="1954" h="2377" extrusionOk="0">
                  <a:moveTo>
                    <a:pt x="1093" y="1"/>
                  </a:moveTo>
                  <a:cubicBezTo>
                    <a:pt x="679" y="1"/>
                    <a:pt x="275" y="411"/>
                    <a:pt x="145" y="998"/>
                  </a:cubicBezTo>
                  <a:cubicBezTo>
                    <a:pt x="0" y="1640"/>
                    <a:pt x="265" y="2244"/>
                    <a:pt x="724" y="2360"/>
                  </a:cubicBezTo>
                  <a:cubicBezTo>
                    <a:pt x="769" y="2371"/>
                    <a:pt x="815" y="2376"/>
                    <a:pt x="861" y="2376"/>
                  </a:cubicBezTo>
                  <a:cubicBezTo>
                    <a:pt x="1274" y="2376"/>
                    <a:pt x="1682" y="1956"/>
                    <a:pt x="1809" y="1379"/>
                  </a:cubicBezTo>
                  <a:cubicBezTo>
                    <a:pt x="1954" y="737"/>
                    <a:pt x="1693" y="121"/>
                    <a:pt x="1233" y="17"/>
                  </a:cubicBezTo>
                  <a:cubicBezTo>
                    <a:pt x="1187" y="6"/>
                    <a:pt x="1140" y="1"/>
                    <a:pt x="1093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34"/>
            <p:cNvSpPr/>
            <p:nvPr/>
          </p:nvSpPr>
          <p:spPr>
            <a:xfrm>
              <a:off x="1844321" y="4230403"/>
              <a:ext cx="130298" cy="158571"/>
            </a:xfrm>
            <a:custGeom>
              <a:avLst/>
              <a:gdLst/>
              <a:ahLst/>
              <a:cxnLst/>
              <a:rect l="l" t="t" r="r" b="b"/>
              <a:pathLst>
                <a:path w="1954" h="2378" extrusionOk="0">
                  <a:moveTo>
                    <a:pt x="1099" y="1"/>
                  </a:moveTo>
                  <a:cubicBezTo>
                    <a:pt x="683" y="1"/>
                    <a:pt x="276" y="421"/>
                    <a:pt x="145" y="1000"/>
                  </a:cubicBezTo>
                  <a:cubicBezTo>
                    <a:pt x="0" y="1642"/>
                    <a:pt x="261" y="2258"/>
                    <a:pt x="721" y="2362"/>
                  </a:cubicBezTo>
                  <a:cubicBezTo>
                    <a:pt x="766" y="2372"/>
                    <a:pt x="813" y="2377"/>
                    <a:pt x="859" y="2377"/>
                  </a:cubicBezTo>
                  <a:cubicBezTo>
                    <a:pt x="1275" y="2377"/>
                    <a:pt x="1690" y="1969"/>
                    <a:pt x="1809" y="1381"/>
                  </a:cubicBezTo>
                  <a:cubicBezTo>
                    <a:pt x="1953" y="736"/>
                    <a:pt x="1705" y="135"/>
                    <a:pt x="1233" y="16"/>
                  </a:cubicBezTo>
                  <a:cubicBezTo>
                    <a:pt x="1189" y="5"/>
                    <a:pt x="1144" y="1"/>
                    <a:pt x="1099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34"/>
            <p:cNvSpPr/>
            <p:nvPr/>
          </p:nvSpPr>
          <p:spPr>
            <a:xfrm>
              <a:off x="1503501" y="3496484"/>
              <a:ext cx="111026" cy="163505"/>
            </a:xfrm>
            <a:custGeom>
              <a:avLst/>
              <a:gdLst/>
              <a:ahLst/>
              <a:cxnLst/>
              <a:rect l="l" t="t" r="r" b="b"/>
              <a:pathLst>
                <a:path w="1665" h="2452" extrusionOk="0">
                  <a:moveTo>
                    <a:pt x="837" y="1"/>
                  </a:moveTo>
                  <a:cubicBezTo>
                    <a:pt x="385" y="1"/>
                    <a:pt x="25" y="534"/>
                    <a:pt x="13" y="1205"/>
                  </a:cubicBezTo>
                  <a:cubicBezTo>
                    <a:pt x="0" y="1875"/>
                    <a:pt x="353" y="2438"/>
                    <a:pt x="812" y="2451"/>
                  </a:cubicBezTo>
                  <a:cubicBezTo>
                    <a:pt x="817" y="2451"/>
                    <a:pt x="822" y="2451"/>
                    <a:pt x="827" y="2451"/>
                  </a:cubicBezTo>
                  <a:cubicBezTo>
                    <a:pt x="1279" y="2451"/>
                    <a:pt x="1652" y="1906"/>
                    <a:pt x="1664" y="1246"/>
                  </a:cubicBezTo>
                  <a:cubicBezTo>
                    <a:pt x="1664" y="564"/>
                    <a:pt x="1312" y="13"/>
                    <a:pt x="853" y="1"/>
                  </a:cubicBezTo>
                  <a:cubicBezTo>
                    <a:pt x="847" y="1"/>
                    <a:pt x="842" y="1"/>
                    <a:pt x="837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34"/>
            <p:cNvSpPr/>
            <p:nvPr/>
          </p:nvSpPr>
          <p:spPr>
            <a:xfrm>
              <a:off x="1541044" y="3508687"/>
              <a:ext cx="32341" cy="128631"/>
            </a:xfrm>
            <a:custGeom>
              <a:avLst/>
              <a:gdLst/>
              <a:ahLst/>
              <a:cxnLst/>
              <a:rect l="l" t="t" r="r" b="b"/>
              <a:pathLst>
                <a:path w="485" h="1929" extrusionOk="0">
                  <a:moveTo>
                    <a:pt x="290" y="16"/>
                  </a:moveTo>
                  <a:cubicBezTo>
                    <a:pt x="290" y="28"/>
                    <a:pt x="261" y="66"/>
                    <a:pt x="236" y="132"/>
                  </a:cubicBezTo>
                  <a:cubicBezTo>
                    <a:pt x="211" y="211"/>
                    <a:pt x="170" y="302"/>
                    <a:pt x="158" y="434"/>
                  </a:cubicBezTo>
                  <a:cubicBezTo>
                    <a:pt x="145" y="551"/>
                    <a:pt x="158" y="683"/>
                    <a:pt x="198" y="802"/>
                  </a:cubicBezTo>
                  <a:cubicBezTo>
                    <a:pt x="236" y="919"/>
                    <a:pt x="315" y="1022"/>
                    <a:pt x="368" y="1129"/>
                  </a:cubicBezTo>
                  <a:cubicBezTo>
                    <a:pt x="434" y="1246"/>
                    <a:pt x="485" y="1378"/>
                    <a:pt x="485" y="1494"/>
                  </a:cubicBezTo>
                  <a:cubicBezTo>
                    <a:pt x="485" y="1560"/>
                    <a:pt x="485" y="1626"/>
                    <a:pt x="459" y="1692"/>
                  </a:cubicBezTo>
                  <a:cubicBezTo>
                    <a:pt x="447" y="1746"/>
                    <a:pt x="419" y="1784"/>
                    <a:pt x="381" y="1824"/>
                  </a:cubicBezTo>
                  <a:cubicBezTo>
                    <a:pt x="327" y="1903"/>
                    <a:pt x="249" y="1928"/>
                    <a:pt x="198" y="1916"/>
                  </a:cubicBezTo>
                  <a:cubicBezTo>
                    <a:pt x="145" y="1916"/>
                    <a:pt x="132" y="1903"/>
                    <a:pt x="132" y="1875"/>
                  </a:cubicBezTo>
                  <a:cubicBezTo>
                    <a:pt x="132" y="1850"/>
                    <a:pt x="211" y="1837"/>
                    <a:pt x="277" y="1730"/>
                  </a:cubicBezTo>
                  <a:cubicBezTo>
                    <a:pt x="302" y="1680"/>
                    <a:pt x="315" y="1614"/>
                    <a:pt x="315" y="1522"/>
                  </a:cubicBezTo>
                  <a:cubicBezTo>
                    <a:pt x="302" y="1444"/>
                    <a:pt x="261" y="1337"/>
                    <a:pt x="211" y="1233"/>
                  </a:cubicBezTo>
                  <a:cubicBezTo>
                    <a:pt x="158" y="1142"/>
                    <a:pt x="79" y="1010"/>
                    <a:pt x="41" y="853"/>
                  </a:cubicBezTo>
                  <a:cubicBezTo>
                    <a:pt x="0" y="695"/>
                    <a:pt x="0" y="538"/>
                    <a:pt x="41" y="409"/>
                  </a:cubicBezTo>
                  <a:cubicBezTo>
                    <a:pt x="79" y="264"/>
                    <a:pt x="132" y="157"/>
                    <a:pt x="183" y="95"/>
                  </a:cubicBezTo>
                  <a:cubicBezTo>
                    <a:pt x="236" y="28"/>
                    <a:pt x="277" y="0"/>
                    <a:pt x="290" y="16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34"/>
            <p:cNvSpPr/>
            <p:nvPr/>
          </p:nvSpPr>
          <p:spPr>
            <a:xfrm>
              <a:off x="1952748" y="4296486"/>
              <a:ext cx="164306" cy="154970"/>
            </a:xfrm>
            <a:custGeom>
              <a:avLst/>
              <a:gdLst/>
              <a:ahLst/>
              <a:cxnLst/>
              <a:rect l="l" t="t" r="r" b="b"/>
              <a:pathLst>
                <a:path w="2464" h="2324" extrusionOk="0">
                  <a:moveTo>
                    <a:pt x="1540" y="0"/>
                  </a:moveTo>
                  <a:cubicBezTo>
                    <a:pt x="1189" y="0"/>
                    <a:pt x="798" y="192"/>
                    <a:pt x="510" y="547"/>
                  </a:cubicBezTo>
                  <a:cubicBezTo>
                    <a:pt x="51" y="1082"/>
                    <a:pt x="0" y="1805"/>
                    <a:pt x="406" y="2145"/>
                  </a:cubicBezTo>
                  <a:cubicBezTo>
                    <a:pt x="550" y="2265"/>
                    <a:pt x="731" y="2323"/>
                    <a:pt x="923" y="2323"/>
                  </a:cubicBezTo>
                  <a:cubicBezTo>
                    <a:pt x="1274" y="2323"/>
                    <a:pt x="1664" y="2132"/>
                    <a:pt x="1950" y="1777"/>
                  </a:cubicBezTo>
                  <a:cubicBezTo>
                    <a:pt x="2410" y="1239"/>
                    <a:pt x="2463" y="519"/>
                    <a:pt x="2057" y="179"/>
                  </a:cubicBezTo>
                  <a:cubicBezTo>
                    <a:pt x="1913" y="58"/>
                    <a:pt x="1733" y="0"/>
                    <a:pt x="1540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34"/>
            <p:cNvSpPr/>
            <p:nvPr/>
          </p:nvSpPr>
          <p:spPr>
            <a:xfrm>
              <a:off x="1988424" y="4317158"/>
              <a:ext cx="92755" cy="105825"/>
            </a:xfrm>
            <a:custGeom>
              <a:avLst/>
              <a:gdLst/>
              <a:ahLst/>
              <a:cxnLst/>
              <a:rect l="l" t="t" r="r" b="b"/>
              <a:pathLst>
                <a:path w="1391" h="1587" extrusionOk="0">
                  <a:moveTo>
                    <a:pt x="1390" y="26"/>
                  </a:moveTo>
                  <a:cubicBezTo>
                    <a:pt x="1390" y="39"/>
                    <a:pt x="1337" y="51"/>
                    <a:pt x="1258" y="92"/>
                  </a:cubicBezTo>
                  <a:cubicBezTo>
                    <a:pt x="1195" y="117"/>
                    <a:pt x="1088" y="183"/>
                    <a:pt x="997" y="262"/>
                  </a:cubicBezTo>
                  <a:cubicBezTo>
                    <a:pt x="906" y="353"/>
                    <a:pt x="840" y="473"/>
                    <a:pt x="786" y="602"/>
                  </a:cubicBezTo>
                  <a:cubicBezTo>
                    <a:pt x="749" y="721"/>
                    <a:pt x="749" y="866"/>
                    <a:pt x="723" y="995"/>
                  </a:cubicBezTo>
                  <a:cubicBezTo>
                    <a:pt x="708" y="1140"/>
                    <a:pt x="670" y="1272"/>
                    <a:pt x="591" y="1388"/>
                  </a:cubicBezTo>
                  <a:cubicBezTo>
                    <a:pt x="550" y="1441"/>
                    <a:pt x="500" y="1479"/>
                    <a:pt x="447" y="1520"/>
                  </a:cubicBezTo>
                  <a:cubicBezTo>
                    <a:pt x="393" y="1545"/>
                    <a:pt x="330" y="1574"/>
                    <a:pt x="277" y="1574"/>
                  </a:cubicBezTo>
                  <a:cubicBezTo>
                    <a:pt x="173" y="1586"/>
                    <a:pt x="94" y="1545"/>
                    <a:pt x="54" y="1508"/>
                  </a:cubicBezTo>
                  <a:cubicBezTo>
                    <a:pt x="0" y="1467"/>
                    <a:pt x="0" y="1441"/>
                    <a:pt x="16" y="1429"/>
                  </a:cubicBezTo>
                  <a:cubicBezTo>
                    <a:pt x="41" y="1401"/>
                    <a:pt x="120" y="1454"/>
                    <a:pt x="236" y="1416"/>
                  </a:cubicBezTo>
                  <a:cubicBezTo>
                    <a:pt x="302" y="1388"/>
                    <a:pt x="368" y="1350"/>
                    <a:pt x="409" y="1272"/>
                  </a:cubicBezTo>
                  <a:cubicBezTo>
                    <a:pt x="459" y="1193"/>
                    <a:pt x="488" y="1086"/>
                    <a:pt x="513" y="970"/>
                  </a:cubicBezTo>
                  <a:cubicBezTo>
                    <a:pt x="538" y="838"/>
                    <a:pt x="550" y="693"/>
                    <a:pt x="617" y="536"/>
                  </a:cubicBezTo>
                  <a:cubicBezTo>
                    <a:pt x="683" y="378"/>
                    <a:pt x="786" y="249"/>
                    <a:pt x="906" y="158"/>
                  </a:cubicBezTo>
                  <a:cubicBezTo>
                    <a:pt x="1022" y="80"/>
                    <a:pt x="1154" y="39"/>
                    <a:pt x="1246" y="14"/>
                  </a:cubicBezTo>
                  <a:cubicBezTo>
                    <a:pt x="1324" y="1"/>
                    <a:pt x="1390" y="14"/>
                    <a:pt x="1390" y="26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34"/>
            <p:cNvSpPr/>
            <p:nvPr/>
          </p:nvSpPr>
          <p:spPr>
            <a:xfrm>
              <a:off x="1509570" y="3793425"/>
              <a:ext cx="118161" cy="171707"/>
            </a:xfrm>
            <a:custGeom>
              <a:avLst/>
              <a:gdLst/>
              <a:ahLst/>
              <a:cxnLst/>
              <a:rect l="l" t="t" r="r" b="b"/>
              <a:pathLst>
                <a:path w="1772" h="2575" extrusionOk="0">
                  <a:moveTo>
                    <a:pt x="936" y="1"/>
                  </a:moveTo>
                  <a:cubicBezTo>
                    <a:pt x="513" y="1"/>
                    <a:pt x="130" y="522"/>
                    <a:pt x="67" y="1209"/>
                  </a:cubicBezTo>
                  <a:cubicBezTo>
                    <a:pt x="0" y="1917"/>
                    <a:pt x="315" y="2533"/>
                    <a:pt x="762" y="2571"/>
                  </a:cubicBezTo>
                  <a:cubicBezTo>
                    <a:pt x="783" y="2573"/>
                    <a:pt x="804" y="2575"/>
                    <a:pt x="825" y="2575"/>
                  </a:cubicBezTo>
                  <a:cubicBezTo>
                    <a:pt x="1259" y="2575"/>
                    <a:pt x="1642" y="2054"/>
                    <a:pt x="1705" y="1366"/>
                  </a:cubicBezTo>
                  <a:cubicBezTo>
                    <a:pt x="1771" y="659"/>
                    <a:pt x="1457" y="42"/>
                    <a:pt x="998" y="5"/>
                  </a:cubicBezTo>
                  <a:cubicBezTo>
                    <a:pt x="977" y="2"/>
                    <a:pt x="957" y="1"/>
                    <a:pt x="936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34"/>
            <p:cNvSpPr/>
            <p:nvPr/>
          </p:nvSpPr>
          <p:spPr>
            <a:xfrm>
              <a:off x="1541044" y="3798960"/>
              <a:ext cx="47211" cy="153770"/>
            </a:xfrm>
            <a:custGeom>
              <a:avLst/>
              <a:gdLst/>
              <a:ahLst/>
              <a:cxnLst/>
              <a:rect l="l" t="t" r="r" b="b"/>
              <a:pathLst>
                <a:path w="708" h="2306" extrusionOk="0">
                  <a:moveTo>
                    <a:pt x="327" y="2293"/>
                  </a:moveTo>
                  <a:cubicBezTo>
                    <a:pt x="327" y="2306"/>
                    <a:pt x="261" y="2268"/>
                    <a:pt x="198" y="2189"/>
                  </a:cubicBezTo>
                  <a:cubicBezTo>
                    <a:pt x="132" y="2111"/>
                    <a:pt x="66" y="1991"/>
                    <a:pt x="25" y="1821"/>
                  </a:cubicBezTo>
                  <a:cubicBezTo>
                    <a:pt x="13" y="1743"/>
                    <a:pt x="0" y="1651"/>
                    <a:pt x="13" y="1560"/>
                  </a:cubicBezTo>
                  <a:cubicBezTo>
                    <a:pt x="13" y="1519"/>
                    <a:pt x="25" y="1466"/>
                    <a:pt x="54" y="1415"/>
                  </a:cubicBezTo>
                  <a:cubicBezTo>
                    <a:pt x="91" y="1362"/>
                    <a:pt x="132" y="1324"/>
                    <a:pt x="158" y="1296"/>
                  </a:cubicBezTo>
                  <a:cubicBezTo>
                    <a:pt x="198" y="1258"/>
                    <a:pt x="224" y="1246"/>
                    <a:pt x="249" y="1217"/>
                  </a:cubicBezTo>
                  <a:cubicBezTo>
                    <a:pt x="277" y="1192"/>
                    <a:pt x="302" y="1167"/>
                    <a:pt x="315" y="1126"/>
                  </a:cubicBezTo>
                  <a:cubicBezTo>
                    <a:pt x="368" y="1073"/>
                    <a:pt x="393" y="1010"/>
                    <a:pt x="419" y="956"/>
                  </a:cubicBezTo>
                  <a:cubicBezTo>
                    <a:pt x="526" y="708"/>
                    <a:pt x="485" y="472"/>
                    <a:pt x="434" y="302"/>
                  </a:cubicBezTo>
                  <a:cubicBezTo>
                    <a:pt x="368" y="129"/>
                    <a:pt x="302" y="38"/>
                    <a:pt x="327" y="13"/>
                  </a:cubicBezTo>
                  <a:cubicBezTo>
                    <a:pt x="340" y="0"/>
                    <a:pt x="368" y="13"/>
                    <a:pt x="419" y="38"/>
                  </a:cubicBezTo>
                  <a:cubicBezTo>
                    <a:pt x="459" y="79"/>
                    <a:pt x="526" y="129"/>
                    <a:pt x="576" y="223"/>
                  </a:cubicBezTo>
                  <a:cubicBezTo>
                    <a:pt x="629" y="315"/>
                    <a:pt x="670" y="431"/>
                    <a:pt x="695" y="576"/>
                  </a:cubicBezTo>
                  <a:cubicBezTo>
                    <a:pt x="708" y="720"/>
                    <a:pt x="683" y="878"/>
                    <a:pt x="617" y="1035"/>
                  </a:cubicBezTo>
                  <a:cubicBezTo>
                    <a:pt x="592" y="1114"/>
                    <a:pt x="551" y="1192"/>
                    <a:pt x="485" y="1258"/>
                  </a:cubicBezTo>
                  <a:cubicBezTo>
                    <a:pt x="459" y="1296"/>
                    <a:pt x="434" y="1324"/>
                    <a:pt x="393" y="1362"/>
                  </a:cubicBezTo>
                  <a:cubicBezTo>
                    <a:pt x="356" y="1387"/>
                    <a:pt x="315" y="1415"/>
                    <a:pt x="290" y="1441"/>
                  </a:cubicBezTo>
                  <a:cubicBezTo>
                    <a:pt x="249" y="1466"/>
                    <a:pt x="224" y="1482"/>
                    <a:pt x="211" y="1507"/>
                  </a:cubicBezTo>
                  <a:cubicBezTo>
                    <a:pt x="198" y="1519"/>
                    <a:pt x="183" y="1560"/>
                    <a:pt x="183" y="1585"/>
                  </a:cubicBezTo>
                  <a:cubicBezTo>
                    <a:pt x="170" y="1664"/>
                    <a:pt x="158" y="1730"/>
                    <a:pt x="170" y="1809"/>
                  </a:cubicBezTo>
                  <a:cubicBezTo>
                    <a:pt x="170" y="1953"/>
                    <a:pt x="224" y="2070"/>
                    <a:pt x="261" y="2148"/>
                  </a:cubicBezTo>
                  <a:cubicBezTo>
                    <a:pt x="302" y="2240"/>
                    <a:pt x="340" y="2280"/>
                    <a:pt x="327" y="2293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34"/>
            <p:cNvSpPr/>
            <p:nvPr/>
          </p:nvSpPr>
          <p:spPr>
            <a:xfrm>
              <a:off x="1384538" y="3661725"/>
              <a:ext cx="143567" cy="119695"/>
            </a:xfrm>
            <a:custGeom>
              <a:avLst/>
              <a:gdLst/>
              <a:ahLst/>
              <a:cxnLst/>
              <a:rect l="l" t="t" r="r" b="b"/>
              <a:pathLst>
                <a:path w="2153" h="1795" extrusionOk="0">
                  <a:moveTo>
                    <a:pt x="784" y="1"/>
                  </a:moveTo>
                  <a:cubicBezTo>
                    <a:pt x="578" y="1"/>
                    <a:pt x="396" y="73"/>
                    <a:pt x="278" y="221"/>
                  </a:cubicBezTo>
                  <a:cubicBezTo>
                    <a:pt x="1" y="552"/>
                    <a:pt x="146" y="1115"/>
                    <a:pt x="592" y="1479"/>
                  </a:cubicBezTo>
                  <a:cubicBezTo>
                    <a:pt x="828" y="1688"/>
                    <a:pt x="1109" y="1794"/>
                    <a:pt x="1359" y="1794"/>
                  </a:cubicBezTo>
                  <a:cubicBezTo>
                    <a:pt x="1566" y="1794"/>
                    <a:pt x="1752" y="1722"/>
                    <a:pt x="1875" y="1574"/>
                  </a:cubicBezTo>
                  <a:cubicBezTo>
                    <a:pt x="2152" y="1244"/>
                    <a:pt x="2008" y="681"/>
                    <a:pt x="1561" y="316"/>
                  </a:cubicBezTo>
                  <a:cubicBezTo>
                    <a:pt x="1316" y="107"/>
                    <a:pt x="1033" y="1"/>
                    <a:pt x="784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34"/>
            <p:cNvSpPr/>
            <p:nvPr/>
          </p:nvSpPr>
          <p:spPr>
            <a:xfrm>
              <a:off x="1411612" y="3679997"/>
              <a:ext cx="96356" cy="72684"/>
            </a:xfrm>
            <a:custGeom>
              <a:avLst/>
              <a:gdLst/>
              <a:ahLst/>
              <a:cxnLst/>
              <a:rect l="l" t="t" r="r" b="b"/>
              <a:pathLst>
                <a:path w="1445" h="1090" extrusionOk="0">
                  <a:moveTo>
                    <a:pt x="29" y="1"/>
                  </a:moveTo>
                  <a:cubicBezTo>
                    <a:pt x="42" y="1"/>
                    <a:pt x="54" y="42"/>
                    <a:pt x="67" y="120"/>
                  </a:cubicBezTo>
                  <a:cubicBezTo>
                    <a:pt x="95" y="199"/>
                    <a:pt x="120" y="290"/>
                    <a:pt x="186" y="381"/>
                  </a:cubicBezTo>
                  <a:cubicBezTo>
                    <a:pt x="252" y="473"/>
                    <a:pt x="344" y="551"/>
                    <a:pt x="447" y="564"/>
                  </a:cubicBezTo>
                  <a:cubicBezTo>
                    <a:pt x="488" y="576"/>
                    <a:pt x="539" y="564"/>
                    <a:pt x="605" y="551"/>
                  </a:cubicBezTo>
                  <a:cubicBezTo>
                    <a:pt x="658" y="539"/>
                    <a:pt x="737" y="526"/>
                    <a:pt x="803" y="526"/>
                  </a:cubicBezTo>
                  <a:cubicBezTo>
                    <a:pt x="932" y="526"/>
                    <a:pt x="1051" y="551"/>
                    <a:pt x="1155" y="605"/>
                  </a:cubicBezTo>
                  <a:cubicBezTo>
                    <a:pt x="1208" y="630"/>
                    <a:pt x="1246" y="655"/>
                    <a:pt x="1300" y="696"/>
                  </a:cubicBezTo>
                  <a:cubicBezTo>
                    <a:pt x="1337" y="734"/>
                    <a:pt x="1366" y="775"/>
                    <a:pt x="1391" y="812"/>
                  </a:cubicBezTo>
                  <a:cubicBezTo>
                    <a:pt x="1444" y="891"/>
                    <a:pt x="1444" y="985"/>
                    <a:pt x="1432" y="1036"/>
                  </a:cubicBezTo>
                  <a:cubicBezTo>
                    <a:pt x="1403" y="1089"/>
                    <a:pt x="1378" y="1089"/>
                    <a:pt x="1366" y="1089"/>
                  </a:cubicBezTo>
                  <a:cubicBezTo>
                    <a:pt x="1337" y="1076"/>
                    <a:pt x="1337" y="1048"/>
                    <a:pt x="1337" y="1023"/>
                  </a:cubicBezTo>
                  <a:cubicBezTo>
                    <a:pt x="1325" y="998"/>
                    <a:pt x="1300" y="957"/>
                    <a:pt x="1259" y="907"/>
                  </a:cubicBezTo>
                  <a:cubicBezTo>
                    <a:pt x="1221" y="866"/>
                    <a:pt x="1168" y="828"/>
                    <a:pt x="1076" y="800"/>
                  </a:cubicBezTo>
                  <a:cubicBezTo>
                    <a:pt x="998" y="762"/>
                    <a:pt x="907" y="749"/>
                    <a:pt x="803" y="749"/>
                  </a:cubicBezTo>
                  <a:cubicBezTo>
                    <a:pt x="749" y="749"/>
                    <a:pt x="708" y="749"/>
                    <a:pt x="645" y="762"/>
                  </a:cubicBezTo>
                  <a:cubicBezTo>
                    <a:pt x="605" y="762"/>
                    <a:pt x="567" y="775"/>
                    <a:pt x="526" y="775"/>
                  </a:cubicBezTo>
                  <a:cubicBezTo>
                    <a:pt x="488" y="775"/>
                    <a:pt x="447" y="762"/>
                    <a:pt x="410" y="749"/>
                  </a:cubicBezTo>
                  <a:cubicBezTo>
                    <a:pt x="237" y="708"/>
                    <a:pt x="120" y="576"/>
                    <a:pt x="67" y="447"/>
                  </a:cubicBezTo>
                  <a:cubicBezTo>
                    <a:pt x="16" y="328"/>
                    <a:pt x="1" y="212"/>
                    <a:pt x="1" y="133"/>
                  </a:cubicBezTo>
                  <a:cubicBezTo>
                    <a:pt x="1" y="54"/>
                    <a:pt x="16" y="1"/>
                    <a:pt x="29" y="1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34"/>
            <p:cNvSpPr/>
            <p:nvPr/>
          </p:nvSpPr>
          <p:spPr>
            <a:xfrm>
              <a:off x="2080247" y="3953466"/>
              <a:ext cx="204582" cy="123896"/>
            </a:xfrm>
            <a:custGeom>
              <a:avLst/>
              <a:gdLst/>
              <a:ahLst/>
              <a:cxnLst/>
              <a:rect l="l" t="t" r="r" b="b"/>
              <a:pathLst>
                <a:path w="3068" h="1858" extrusionOk="0">
                  <a:moveTo>
                    <a:pt x="2333" y="0"/>
                  </a:moveTo>
                  <a:cubicBezTo>
                    <a:pt x="2069" y="0"/>
                    <a:pt x="1734" y="95"/>
                    <a:pt x="1363" y="224"/>
                  </a:cubicBezTo>
                  <a:cubicBezTo>
                    <a:pt x="605" y="473"/>
                    <a:pt x="1" y="762"/>
                    <a:pt x="170" y="1272"/>
                  </a:cubicBezTo>
                  <a:cubicBezTo>
                    <a:pt x="291" y="1643"/>
                    <a:pt x="707" y="1858"/>
                    <a:pt x="1204" y="1858"/>
                  </a:cubicBezTo>
                  <a:cubicBezTo>
                    <a:pt x="1409" y="1858"/>
                    <a:pt x="1629" y="1821"/>
                    <a:pt x="1847" y="1744"/>
                  </a:cubicBezTo>
                  <a:cubicBezTo>
                    <a:pt x="2595" y="1495"/>
                    <a:pt x="3067" y="866"/>
                    <a:pt x="2885" y="357"/>
                  </a:cubicBezTo>
                  <a:cubicBezTo>
                    <a:pt x="2798" y="98"/>
                    <a:pt x="2602" y="0"/>
                    <a:pt x="2333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34"/>
            <p:cNvSpPr/>
            <p:nvPr/>
          </p:nvSpPr>
          <p:spPr>
            <a:xfrm>
              <a:off x="2101253" y="3969270"/>
              <a:ext cx="150436" cy="55213"/>
            </a:xfrm>
            <a:custGeom>
              <a:avLst/>
              <a:gdLst/>
              <a:ahLst/>
              <a:cxnLst/>
              <a:rect l="l" t="t" r="r" b="b"/>
              <a:pathLst>
                <a:path w="2256" h="828" extrusionOk="0">
                  <a:moveTo>
                    <a:pt x="0" y="749"/>
                  </a:moveTo>
                  <a:cubicBezTo>
                    <a:pt x="0" y="736"/>
                    <a:pt x="54" y="736"/>
                    <a:pt x="145" y="736"/>
                  </a:cubicBezTo>
                  <a:cubicBezTo>
                    <a:pt x="236" y="736"/>
                    <a:pt x="352" y="708"/>
                    <a:pt x="485" y="683"/>
                  </a:cubicBezTo>
                  <a:cubicBezTo>
                    <a:pt x="746" y="604"/>
                    <a:pt x="1076" y="484"/>
                    <a:pt x="1324" y="393"/>
                  </a:cubicBezTo>
                  <a:cubicBezTo>
                    <a:pt x="1809" y="186"/>
                    <a:pt x="2202" y="0"/>
                    <a:pt x="2240" y="54"/>
                  </a:cubicBezTo>
                  <a:cubicBezTo>
                    <a:pt x="2255" y="79"/>
                    <a:pt x="2177" y="170"/>
                    <a:pt x="2032" y="264"/>
                  </a:cubicBezTo>
                  <a:cubicBezTo>
                    <a:pt x="1887" y="368"/>
                    <a:pt x="1664" y="484"/>
                    <a:pt x="1403" y="591"/>
                  </a:cubicBezTo>
                  <a:cubicBezTo>
                    <a:pt x="1154" y="695"/>
                    <a:pt x="799" y="786"/>
                    <a:pt x="510" y="815"/>
                  </a:cubicBezTo>
                  <a:cubicBezTo>
                    <a:pt x="368" y="827"/>
                    <a:pt x="236" y="827"/>
                    <a:pt x="145" y="815"/>
                  </a:cubicBezTo>
                  <a:cubicBezTo>
                    <a:pt x="38" y="786"/>
                    <a:pt x="0" y="749"/>
                    <a:pt x="0" y="749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34"/>
            <p:cNvSpPr/>
            <p:nvPr/>
          </p:nvSpPr>
          <p:spPr>
            <a:xfrm>
              <a:off x="2017365" y="4139580"/>
              <a:ext cx="143301" cy="148035"/>
            </a:xfrm>
            <a:custGeom>
              <a:avLst/>
              <a:gdLst/>
              <a:ahLst/>
              <a:cxnLst/>
              <a:rect l="l" t="t" r="r" b="b"/>
              <a:pathLst>
                <a:path w="2149" h="2220" extrusionOk="0">
                  <a:moveTo>
                    <a:pt x="773" y="0"/>
                  </a:moveTo>
                  <a:cubicBezTo>
                    <a:pt x="641" y="0"/>
                    <a:pt x="515" y="35"/>
                    <a:pt x="406" y="107"/>
                  </a:cubicBezTo>
                  <a:cubicBezTo>
                    <a:pt x="13" y="368"/>
                    <a:pt x="0" y="1025"/>
                    <a:pt x="368" y="1588"/>
                  </a:cubicBezTo>
                  <a:cubicBezTo>
                    <a:pt x="632" y="1986"/>
                    <a:pt x="1027" y="2220"/>
                    <a:pt x="1375" y="2220"/>
                  </a:cubicBezTo>
                  <a:cubicBezTo>
                    <a:pt x="1508" y="2220"/>
                    <a:pt x="1634" y="2186"/>
                    <a:pt x="1743" y="2114"/>
                  </a:cubicBezTo>
                  <a:cubicBezTo>
                    <a:pt x="2136" y="1849"/>
                    <a:pt x="2148" y="1183"/>
                    <a:pt x="1783" y="632"/>
                  </a:cubicBezTo>
                  <a:cubicBezTo>
                    <a:pt x="1517" y="234"/>
                    <a:pt x="1121" y="0"/>
                    <a:pt x="773" y="0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34"/>
            <p:cNvSpPr/>
            <p:nvPr/>
          </p:nvSpPr>
          <p:spPr>
            <a:xfrm>
              <a:off x="1568118" y="3638320"/>
              <a:ext cx="205382" cy="123629"/>
            </a:xfrm>
            <a:custGeom>
              <a:avLst/>
              <a:gdLst/>
              <a:ahLst/>
              <a:cxnLst/>
              <a:rect l="l" t="t" r="r" b="b"/>
              <a:pathLst>
                <a:path w="3080" h="1854" extrusionOk="0">
                  <a:moveTo>
                    <a:pt x="2353" y="1"/>
                  </a:moveTo>
                  <a:cubicBezTo>
                    <a:pt x="2088" y="1"/>
                    <a:pt x="1750" y="96"/>
                    <a:pt x="1378" y="220"/>
                  </a:cubicBezTo>
                  <a:cubicBezTo>
                    <a:pt x="616" y="469"/>
                    <a:pt x="0" y="758"/>
                    <a:pt x="186" y="1267"/>
                  </a:cubicBezTo>
                  <a:cubicBezTo>
                    <a:pt x="306" y="1639"/>
                    <a:pt x="720" y="1853"/>
                    <a:pt x="1217" y="1853"/>
                  </a:cubicBezTo>
                  <a:cubicBezTo>
                    <a:pt x="1423" y="1853"/>
                    <a:pt x="1643" y="1817"/>
                    <a:pt x="1862" y="1739"/>
                  </a:cubicBezTo>
                  <a:cubicBezTo>
                    <a:pt x="2607" y="1491"/>
                    <a:pt x="3079" y="862"/>
                    <a:pt x="2897" y="352"/>
                  </a:cubicBezTo>
                  <a:cubicBezTo>
                    <a:pt x="2812" y="96"/>
                    <a:pt x="2618" y="1"/>
                    <a:pt x="2353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34"/>
            <p:cNvSpPr/>
            <p:nvPr/>
          </p:nvSpPr>
          <p:spPr>
            <a:xfrm>
              <a:off x="1589923" y="3653790"/>
              <a:ext cx="150436" cy="55213"/>
            </a:xfrm>
            <a:custGeom>
              <a:avLst/>
              <a:gdLst/>
              <a:ahLst/>
              <a:cxnLst/>
              <a:rect l="l" t="t" r="r" b="b"/>
              <a:pathLst>
                <a:path w="2256" h="828" extrusionOk="0">
                  <a:moveTo>
                    <a:pt x="0" y="749"/>
                  </a:moveTo>
                  <a:cubicBezTo>
                    <a:pt x="0" y="734"/>
                    <a:pt x="54" y="749"/>
                    <a:pt x="145" y="734"/>
                  </a:cubicBezTo>
                  <a:cubicBezTo>
                    <a:pt x="236" y="734"/>
                    <a:pt x="343" y="708"/>
                    <a:pt x="488" y="683"/>
                  </a:cubicBezTo>
                  <a:cubicBezTo>
                    <a:pt x="749" y="605"/>
                    <a:pt x="1076" y="498"/>
                    <a:pt x="1324" y="394"/>
                  </a:cubicBezTo>
                  <a:cubicBezTo>
                    <a:pt x="1809" y="183"/>
                    <a:pt x="2202" y="1"/>
                    <a:pt x="2230" y="54"/>
                  </a:cubicBezTo>
                  <a:cubicBezTo>
                    <a:pt x="2255" y="92"/>
                    <a:pt x="2177" y="171"/>
                    <a:pt x="2032" y="262"/>
                  </a:cubicBezTo>
                  <a:cubicBezTo>
                    <a:pt x="1887" y="369"/>
                    <a:pt x="1667" y="485"/>
                    <a:pt x="1403" y="592"/>
                  </a:cubicBezTo>
                  <a:cubicBezTo>
                    <a:pt x="1154" y="696"/>
                    <a:pt x="802" y="787"/>
                    <a:pt x="513" y="812"/>
                  </a:cubicBezTo>
                  <a:cubicBezTo>
                    <a:pt x="368" y="828"/>
                    <a:pt x="236" y="828"/>
                    <a:pt x="132" y="812"/>
                  </a:cubicBezTo>
                  <a:cubicBezTo>
                    <a:pt x="41" y="787"/>
                    <a:pt x="0" y="749"/>
                    <a:pt x="0" y="749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34"/>
            <p:cNvSpPr/>
            <p:nvPr/>
          </p:nvSpPr>
          <p:spPr>
            <a:xfrm>
              <a:off x="1753498" y="3981740"/>
              <a:ext cx="144968" cy="170040"/>
            </a:xfrm>
            <a:custGeom>
              <a:avLst/>
              <a:gdLst/>
              <a:ahLst/>
              <a:cxnLst/>
              <a:rect l="l" t="t" r="r" b="b"/>
              <a:pathLst>
                <a:path w="2174" h="2550" extrusionOk="0">
                  <a:moveTo>
                    <a:pt x="1218" y="1"/>
                  </a:moveTo>
                  <a:cubicBezTo>
                    <a:pt x="766" y="1"/>
                    <a:pt x="320" y="420"/>
                    <a:pt x="170" y="1033"/>
                  </a:cubicBezTo>
                  <a:cubicBezTo>
                    <a:pt x="0" y="1728"/>
                    <a:pt x="261" y="2395"/>
                    <a:pt x="771" y="2527"/>
                  </a:cubicBezTo>
                  <a:cubicBezTo>
                    <a:pt x="831" y="2542"/>
                    <a:pt x="891" y="2550"/>
                    <a:pt x="951" y="2550"/>
                  </a:cubicBezTo>
                  <a:cubicBezTo>
                    <a:pt x="1407" y="2550"/>
                    <a:pt x="1854" y="2132"/>
                    <a:pt x="2004" y="1518"/>
                  </a:cubicBezTo>
                  <a:cubicBezTo>
                    <a:pt x="2174" y="823"/>
                    <a:pt x="1913" y="156"/>
                    <a:pt x="1400" y="24"/>
                  </a:cubicBezTo>
                  <a:cubicBezTo>
                    <a:pt x="1340" y="8"/>
                    <a:pt x="1279" y="1"/>
                    <a:pt x="1218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34"/>
            <p:cNvSpPr/>
            <p:nvPr/>
          </p:nvSpPr>
          <p:spPr>
            <a:xfrm>
              <a:off x="1808445" y="4006813"/>
              <a:ext cx="42010" cy="130298"/>
            </a:xfrm>
            <a:custGeom>
              <a:avLst/>
              <a:gdLst/>
              <a:ahLst/>
              <a:cxnLst/>
              <a:rect l="l" t="t" r="r" b="b"/>
              <a:pathLst>
                <a:path w="630" h="1954" extrusionOk="0">
                  <a:moveTo>
                    <a:pt x="0" y="1953"/>
                  </a:moveTo>
                  <a:cubicBezTo>
                    <a:pt x="0" y="1941"/>
                    <a:pt x="41" y="1903"/>
                    <a:pt x="79" y="1837"/>
                  </a:cubicBezTo>
                  <a:cubicBezTo>
                    <a:pt x="133" y="1771"/>
                    <a:pt x="199" y="1680"/>
                    <a:pt x="236" y="1560"/>
                  </a:cubicBezTo>
                  <a:cubicBezTo>
                    <a:pt x="290" y="1444"/>
                    <a:pt x="302" y="1299"/>
                    <a:pt x="290" y="1167"/>
                  </a:cubicBezTo>
                  <a:cubicBezTo>
                    <a:pt x="261" y="1038"/>
                    <a:pt x="211" y="906"/>
                    <a:pt x="170" y="774"/>
                  </a:cubicBezTo>
                  <a:cubicBezTo>
                    <a:pt x="133" y="645"/>
                    <a:pt x="104" y="500"/>
                    <a:pt x="133" y="368"/>
                  </a:cubicBezTo>
                  <a:cubicBezTo>
                    <a:pt x="145" y="302"/>
                    <a:pt x="158" y="236"/>
                    <a:pt x="199" y="186"/>
                  </a:cubicBezTo>
                  <a:cubicBezTo>
                    <a:pt x="236" y="132"/>
                    <a:pt x="277" y="94"/>
                    <a:pt x="315" y="66"/>
                  </a:cubicBezTo>
                  <a:cubicBezTo>
                    <a:pt x="406" y="0"/>
                    <a:pt x="497" y="0"/>
                    <a:pt x="551" y="16"/>
                  </a:cubicBezTo>
                  <a:cubicBezTo>
                    <a:pt x="604" y="28"/>
                    <a:pt x="629" y="54"/>
                    <a:pt x="629" y="79"/>
                  </a:cubicBezTo>
                  <a:cubicBezTo>
                    <a:pt x="617" y="107"/>
                    <a:pt x="513" y="94"/>
                    <a:pt x="419" y="186"/>
                  </a:cubicBezTo>
                  <a:cubicBezTo>
                    <a:pt x="381" y="236"/>
                    <a:pt x="340" y="302"/>
                    <a:pt x="328" y="393"/>
                  </a:cubicBezTo>
                  <a:cubicBezTo>
                    <a:pt x="328" y="488"/>
                    <a:pt x="340" y="591"/>
                    <a:pt x="381" y="708"/>
                  </a:cubicBezTo>
                  <a:cubicBezTo>
                    <a:pt x="406" y="827"/>
                    <a:pt x="460" y="985"/>
                    <a:pt x="472" y="1154"/>
                  </a:cubicBezTo>
                  <a:cubicBezTo>
                    <a:pt x="485" y="1324"/>
                    <a:pt x="434" y="1481"/>
                    <a:pt x="368" y="1614"/>
                  </a:cubicBezTo>
                  <a:cubicBezTo>
                    <a:pt x="302" y="1746"/>
                    <a:pt x="211" y="1837"/>
                    <a:pt x="133" y="1887"/>
                  </a:cubicBezTo>
                  <a:cubicBezTo>
                    <a:pt x="66" y="1941"/>
                    <a:pt x="13" y="1953"/>
                    <a:pt x="0" y="1953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34"/>
            <p:cNvSpPr/>
            <p:nvPr/>
          </p:nvSpPr>
          <p:spPr>
            <a:xfrm>
              <a:off x="1864459" y="3698868"/>
              <a:ext cx="179176" cy="145435"/>
            </a:xfrm>
            <a:custGeom>
              <a:avLst/>
              <a:gdLst/>
              <a:ahLst/>
              <a:cxnLst/>
              <a:rect l="l" t="t" r="r" b="b"/>
              <a:pathLst>
                <a:path w="2687" h="2181" extrusionOk="0">
                  <a:moveTo>
                    <a:pt x="992" y="1"/>
                  </a:moveTo>
                  <a:cubicBezTo>
                    <a:pt x="710" y="1"/>
                    <a:pt x="462" y="103"/>
                    <a:pt x="315" y="309"/>
                  </a:cubicBezTo>
                  <a:cubicBezTo>
                    <a:pt x="0" y="727"/>
                    <a:pt x="208" y="1423"/>
                    <a:pt x="774" y="1853"/>
                  </a:cubicBezTo>
                  <a:cubicBezTo>
                    <a:pt x="1064" y="2072"/>
                    <a:pt x="1387" y="2181"/>
                    <a:pt x="1677" y="2181"/>
                  </a:cubicBezTo>
                  <a:cubicBezTo>
                    <a:pt x="1963" y="2181"/>
                    <a:pt x="2216" y="2075"/>
                    <a:pt x="2372" y="1866"/>
                  </a:cubicBezTo>
                  <a:cubicBezTo>
                    <a:pt x="2686" y="1448"/>
                    <a:pt x="2476" y="753"/>
                    <a:pt x="1913" y="334"/>
                  </a:cubicBezTo>
                  <a:cubicBezTo>
                    <a:pt x="1618" y="112"/>
                    <a:pt x="1286" y="1"/>
                    <a:pt x="992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34"/>
            <p:cNvSpPr/>
            <p:nvPr/>
          </p:nvSpPr>
          <p:spPr>
            <a:xfrm>
              <a:off x="1902802" y="3727209"/>
              <a:ext cx="110226" cy="88354"/>
            </a:xfrm>
            <a:custGeom>
              <a:avLst/>
              <a:gdLst/>
              <a:ahLst/>
              <a:cxnLst/>
              <a:rect l="l" t="t" r="r" b="b"/>
              <a:pathLst>
                <a:path w="1653" h="1325" extrusionOk="0">
                  <a:moveTo>
                    <a:pt x="1639" y="1312"/>
                  </a:moveTo>
                  <a:cubicBezTo>
                    <a:pt x="1627" y="1325"/>
                    <a:pt x="1599" y="1271"/>
                    <a:pt x="1561" y="1193"/>
                  </a:cubicBezTo>
                  <a:cubicBezTo>
                    <a:pt x="1520" y="1126"/>
                    <a:pt x="1457" y="1023"/>
                    <a:pt x="1363" y="944"/>
                  </a:cubicBezTo>
                  <a:cubicBezTo>
                    <a:pt x="1271" y="853"/>
                    <a:pt x="1155" y="787"/>
                    <a:pt x="1023" y="749"/>
                  </a:cubicBezTo>
                  <a:cubicBezTo>
                    <a:pt x="891" y="721"/>
                    <a:pt x="749" y="721"/>
                    <a:pt x="617" y="708"/>
                  </a:cubicBezTo>
                  <a:cubicBezTo>
                    <a:pt x="485" y="696"/>
                    <a:pt x="340" y="655"/>
                    <a:pt x="237" y="576"/>
                  </a:cubicBezTo>
                  <a:cubicBezTo>
                    <a:pt x="171" y="551"/>
                    <a:pt x="120" y="497"/>
                    <a:pt x="92" y="447"/>
                  </a:cubicBezTo>
                  <a:cubicBezTo>
                    <a:pt x="54" y="394"/>
                    <a:pt x="26" y="340"/>
                    <a:pt x="26" y="290"/>
                  </a:cubicBezTo>
                  <a:cubicBezTo>
                    <a:pt x="1" y="183"/>
                    <a:pt x="26" y="92"/>
                    <a:pt x="67" y="54"/>
                  </a:cubicBezTo>
                  <a:cubicBezTo>
                    <a:pt x="105" y="0"/>
                    <a:pt x="133" y="0"/>
                    <a:pt x="145" y="13"/>
                  </a:cubicBezTo>
                  <a:cubicBezTo>
                    <a:pt x="171" y="26"/>
                    <a:pt x="120" y="120"/>
                    <a:pt x="171" y="236"/>
                  </a:cubicBezTo>
                  <a:cubicBezTo>
                    <a:pt x="199" y="302"/>
                    <a:pt x="249" y="356"/>
                    <a:pt x="328" y="406"/>
                  </a:cubicBezTo>
                  <a:cubicBezTo>
                    <a:pt x="407" y="447"/>
                    <a:pt x="513" y="472"/>
                    <a:pt x="642" y="485"/>
                  </a:cubicBezTo>
                  <a:cubicBezTo>
                    <a:pt x="762" y="497"/>
                    <a:pt x="919" y="513"/>
                    <a:pt x="1076" y="563"/>
                  </a:cubicBezTo>
                  <a:cubicBezTo>
                    <a:pt x="1234" y="617"/>
                    <a:pt x="1378" y="733"/>
                    <a:pt x="1470" y="840"/>
                  </a:cubicBezTo>
                  <a:cubicBezTo>
                    <a:pt x="1561" y="957"/>
                    <a:pt x="1614" y="1076"/>
                    <a:pt x="1627" y="1167"/>
                  </a:cubicBezTo>
                  <a:cubicBezTo>
                    <a:pt x="1652" y="1259"/>
                    <a:pt x="1639" y="1312"/>
                    <a:pt x="1639" y="1312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34"/>
            <p:cNvSpPr/>
            <p:nvPr/>
          </p:nvSpPr>
          <p:spPr>
            <a:xfrm>
              <a:off x="1870528" y="4075897"/>
              <a:ext cx="187111" cy="160972"/>
            </a:xfrm>
            <a:custGeom>
              <a:avLst/>
              <a:gdLst/>
              <a:ahLst/>
              <a:cxnLst/>
              <a:rect l="l" t="t" r="r" b="b"/>
              <a:pathLst>
                <a:path w="2806" h="2414" extrusionOk="0">
                  <a:moveTo>
                    <a:pt x="1843" y="0"/>
                  </a:moveTo>
                  <a:cubicBezTo>
                    <a:pt x="1480" y="0"/>
                    <a:pt x="1056" y="189"/>
                    <a:pt x="708" y="537"/>
                  </a:cubicBezTo>
                  <a:cubicBezTo>
                    <a:pt x="145" y="1103"/>
                    <a:pt x="0" y="1861"/>
                    <a:pt x="381" y="2254"/>
                  </a:cubicBezTo>
                  <a:cubicBezTo>
                    <a:pt x="488" y="2365"/>
                    <a:pt x="604" y="2413"/>
                    <a:pt x="727" y="2413"/>
                  </a:cubicBezTo>
                  <a:cubicBezTo>
                    <a:pt x="1041" y="2413"/>
                    <a:pt x="1405" y="2099"/>
                    <a:pt x="1809" y="1704"/>
                  </a:cubicBezTo>
                  <a:cubicBezTo>
                    <a:pt x="2372" y="1141"/>
                    <a:pt x="2806" y="615"/>
                    <a:pt x="2413" y="222"/>
                  </a:cubicBezTo>
                  <a:cubicBezTo>
                    <a:pt x="2268" y="72"/>
                    <a:pt x="2067" y="0"/>
                    <a:pt x="1843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34"/>
            <p:cNvSpPr/>
            <p:nvPr/>
          </p:nvSpPr>
          <p:spPr>
            <a:xfrm>
              <a:off x="1916006" y="4111639"/>
              <a:ext cx="116294" cy="110159"/>
            </a:xfrm>
            <a:custGeom>
              <a:avLst/>
              <a:gdLst/>
              <a:ahLst/>
              <a:cxnLst/>
              <a:rect l="l" t="t" r="r" b="b"/>
              <a:pathLst>
                <a:path w="1744" h="1652" extrusionOk="0">
                  <a:moveTo>
                    <a:pt x="1743" y="29"/>
                  </a:moveTo>
                  <a:cubicBezTo>
                    <a:pt x="1743" y="42"/>
                    <a:pt x="1690" y="54"/>
                    <a:pt x="1611" y="95"/>
                  </a:cubicBezTo>
                  <a:cubicBezTo>
                    <a:pt x="1533" y="133"/>
                    <a:pt x="1441" y="199"/>
                    <a:pt x="1338" y="290"/>
                  </a:cubicBezTo>
                  <a:cubicBezTo>
                    <a:pt x="1127" y="472"/>
                    <a:pt x="878" y="724"/>
                    <a:pt x="709" y="919"/>
                  </a:cubicBezTo>
                  <a:cubicBezTo>
                    <a:pt x="353" y="1312"/>
                    <a:pt x="92" y="1652"/>
                    <a:pt x="26" y="1627"/>
                  </a:cubicBezTo>
                  <a:cubicBezTo>
                    <a:pt x="1" y="1602"/>
                    <a:pt x="39" y="1495"/>
                    <a:pt x="117" y="1337"/>
                  </a:cubicBezTo>
                  <a:cubicBezTo>
                    <a:pt x="209" y="1180"/>
                    <a:pt x="353" y="985"/>
                    <a:pt x="551" y="774"/>
                  </a:cubicBezTo>
                  <a:cubicBezTo>
                    <a:pt x="734" y="567"/>
                    <a:pt x="1007" y="343"/>
                    <a:pt x="1243" y="186"/>
                  </a:cubicBezTo>
                  <a:cubicBezTo>
                    <a:pt x="1363" y="108"/>
                    <a:pt x="1495" y="42"/>
                    <a:pt x="1586" y="29"/>
                  </a:cubicBezTo>
                  <a:cubicBezTo>
                    <a:pt x="1677" y="1"/>
                    <a:pt x="1743" y="16"/>
                    <a:pt x="1743" y="29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34"/>
            <p:cNvSpPr/>
            <p:nvPr/>
          </p:nvSpPr>
          <p:spPr>
            <a:xfrm>
              <a:off x="1874062" y="3867844"/>
              <a:ext cx="168707" cy="128430"/>
            </a:xfrm>
            <a:custGeom>
              <a:avLst/>
              <a:gdLst/>
              <a:ahLst/>
              <a:cxnLst/>
              <a:rect l="l" t="t" r="r" b="b"/>
              <a:pathLst>
                <a:path w="2530" h="1926" extrusionOk="0">
                  <a:moveTo>
                    <a:pt x="937" y="0"/>
                  </a:moveTo>
                  <a:cubicBezTo>
                    <a:pt x="632" y="0"/>
                    <a:pt x="369" y="120"/>
                    <a:pt x="237" y="354"/>
                  </a:cubicBezTo>
                  <a:cubicBezTo>
                    <a:pt x="1" y="763"/>
                    <a:pt x="262" y="1364"/>
                    <a:pt x="838" y="1707"/>
                  </a:cubicBezTo>
                  <a:cubicBezTo>
                    <a:pt x="1082" y="1854"/>
                    <a:pt x="1344" y="1925"/>
                    <a:pt x="1582" y="1925"/>
                  </a:cubicBezTo>
                  <a:cubicBezTo>
                    <a:pt x="1892" y="1925"/>
                    <a:pt x="2160" y="1804"/>
                    <a:pt x="2294" y="1575"/>
                  </a:cubicBezTo>
                  <a:cubicBezTo>
                    <a:pt x="2530" y="1169"/>
                    <a:pt x="2265" y="565"/>
                    <a:pt x="1690" y="225"/>
                  </a:cubicBezTo>
                  <a:cubicBezTo>
                    <a:pt x="1442" y="74"/>
                    <a:pt x="1177" y="0"/>
                    <a:pt x="937" y="0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34"/>
            <p:cNvSpPr/>
            <p:nvPr/>
          </p:nvSpPr>
          <p:spPr>
            <a:xfrm>
              <a:off x="1669610" y="3775354"/>
              <a:ext cx="186111" cy="160571"/>
            </a:xfrm>
            <a:custGeom>
              <a:avLst/>
              <a:gdLst/>
              <a:ahLst/>
              <a:cxnLst/>
              <a:rect l="l" t="t" r="r" b="b"/>
              <a:pathLst>
                <a:path w="2791" h="2408" extrusionOk="0">
                  <a:moveTo>
                    <a:pt x="1841" y="0"/>
                  </a:moveTo>
                  <a:cubicBezTo>
                    <a:pt x="1479" y="0"/>
                    <a:pt x="1056" y="188"/>
                    <a:pt x="708" y="537"/>
                  </a:cubicBezTo>
                  <a:cubicBezTo>
                    <a:pt x="142" y="1100"/>
                    <a:pt x="0" y="1861"/>
                    <a:pt x="378" y="2254"/>
                  </a:cubicBezTo>
                  <a:cubicBezTo>
                    <a:pt x="485" y="2361"/>
                    <a:pt x="599" y="2408"/>
                    <a:pt x="722" y="2408"/>
                  </a:cubicBezTo>
                  <a:cubicBezTo>
                    <a:pt x="1037" y="2408"/>
                    <a:pt x="1402" y="2099"/>
                    <a:pt x="1809" y="1703"/>
                  </a:cubicBezTo>
                  <a:cubicBezTo>
                    <a:pt x="2372" y="1140"/>
                    <a:pt x="2790" y="615"/>
                    <a:pt x="2410" y="222"/>
                  </a:cubicBezTo>
                  <a:cubicBezTo>
                    <a:pt x="2264" y="72"/>
                    <a:pt x="2064" y="0"/>
                    <a:pt x="1841" y="0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34"/>
            <p:cNvSpPr/>
            <p:nvPr/>
          </p:nvSpPr>
          <p:spPr>
            <a:xfrm>
              <a:off x="1714888" y="3811097"/>
              <a:ext cx="116294" cy="110159"/>
            </a:xfrm>
            <a:custGeom>
              <a:avLst/>
              <a:gdLst/>
              <a:ahLst/>
              <a:cxnLst/>
              <a:rect l="l" t="t" r="r" b="b"/>
              <a:pathLst>
                <a:path w="1744" h="1652" extrusionOk="0">
                  <a:moveTo>
                    <a:pt x="1743" y="26"/>
                  </a:moveTo>
                  <a:cubicBezTo>
                    <a:pt x="1743" y="41"/>
                    <a:pt x="1693" y="54"/>
                    <a:pt x="1614" y="92"/>
                  </a:cubicBezTo>
                  <a:cubicBezTo>
                    <a:pt x="1536" y="133"/>
                    <a:pt x="1444" y="199"/>
                    <a:pt x="1337" y="290"/>
                  </a:cubicBezTo>
                  <a:cubicBezTo>
                    <a:pt x="1130" y="472"/>
                    <a:pt x="878" y="721"/>
                    <a:pt x="708" y="919"/>
                  </a:cubicBezTo>
                  <a:cubicBezTo>
                    <a:pt x="356" y="1312"/>
                    <a:pt x="92" y="1652"/>
                    <a:pt x="29" y="1627"/>
                  </a:cubicBezTo>
                  <a:cubicBezTo>
                    <a:pt x="1" y="1598"/>
                    <a:pt x="42" y="1495"/>
                    <a:pt x="120" y="1337"/>
                  </a:cubicBezTo>
                  <a:cubicBezTo>
                    <a:pt x="211" y="1180"/>
                    <a:pt x="356" y="985"/>
                    <a:pt x="539" y="774"/>
                  </a:cubicBezTo>
                  <a:cubicBezTo>
                    <a:pt x="721" y="564"/>
                    <a:pt x="1010" y="340"/>
                    <a:pt x="1246" y="183"/>
                  </a:cubicBezTo>
                  <a:cubicBezTo>
                    <a:pt x="1366" y="104"/>
                    <a:pt x="1495" y="41"/>
                    <a:pt x="1586" y="26"/>
                  </a:cubicBezTo>
                  <a:cubicBezTo>
                    <a:pt x="1680" y="1"/>
                    <a:pt x="1731" y="13"/>
                    <a:pt x="1743" y="26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48" name="Google Shape;1848;p34"/>
          <p:cNvGrpSpPr/>
          <p:nvPr/>
        </p:nvGrpSpPr>
        <p:grpSpPr>
          <a:xfrm>
            <a:off x="6250685" y="3232163"/>
            <a:ext cx="1675228" cy="1003099"/>
            <a:chOff x="6784369" y="2225096"/>
            <a:chExt cx="1144047" cy="685036"/>
          </a:xfrm>
        </p:grpSpPr>
        <p:sp>
          <p:nvSpPr>
            <p:cNvPr id="1849" name="Google Shape;1849;p34"/>
            <p:cNvSpPr/>
            <p:nvPr/>
          </p:nvSpPr>
          <p:spPr>
            <a:xfrm>
              <a:off x="6855109" y="2378001"/>
              <a:ext cx="503386" cy="498185"/>
            </a:xfrm>
            <a:custGeom>
              <a:avLst/>
              <a:gdLst/>
              <a:ahLst/>
              <a:cxnLst/>
              <a:rect l="l" t="t" r="r" b="b"/>
              <a:pathLst>
                <a:path w="7549" h="7471" extrusionOk="0">
                  <a:moveTo>
                    <a:pt x="5215" y="2529"/>
                  </a:moveTo>
                  <a:cubicBezTo>
                    <a:pt x="4706" y="2765"/>
                    <a:pt x="4378" y="3158"/>
                    <a:pt x="4180" y="3460"/>
                  </a:cubicBezTo>
                  <a:cubicBezTo>
                    <a:pt x="4312" y="3146"/>
                    <a:pt x="4429" y="2686"/>
                    <a:pt x="4378" y="2149"/>
                  </a:cubicBezTo>
                  <a:cubicBezTo>
                    <a:pt x="4272" y="1151"/>
                    <a:pt x="3514" y="104"/>
                    <a:pt x="3435" y="0"/>
                  </a:cubicBezTo>
                  <a:lnTo>
                    <a:pt x="3435" y="0"/>
                  </a:lnTo>
                  <a:cubicBezTo>
                    <a:pt x="3435" y="0"/>
                    <a:pt x="2844" y="1246"/>
                    <a:pt x="2963" y="2306"/>
                  </a:cubicBezTo>
                  <a:cubicBezTo>
                    <a:pt x="3013" y="2856"/>
                    <a:pt x="3290" y="3290"/>
                    <a:pt x="3526" y="3576"/>
                  </a:cubicBezTo>
                  <a:cubicBezTo>
                    <a:pt x="3262" y="3353"/>
                    <a:pt x="2869" y="3092"/>
                    <a:pt x="2334" y="2988"/>
                  </a:cubicBezTo>
                  <a:cubicBezTo>
                    <a:pt x="1350" y="2778"/>
                    <a:pt x="117" y="3171"/>
                    <a:pt x="13" y="3212"/>
                  </a:cubicBezTo>
                  <a:lnTo>
                    <a:pt x="0" y="3212"/>
                  </a:lnTo>
                  <a:cubicBezTo>
                    <a:pt x="0" y="3212"/>
                    <a:pt x="1010" y="4155"/>
                    <a:pt x="2045" y="4375"/>
                  </a:cubicBezTo>
                  <a:cubicBezTo>
                    <a:pt x="2595" y="4495"/>
                    <a:pt x="3092" y="4363"/>
                    <a:pt x="3435" y="4234"/>
                  </a:cubicBezTo>
                  <a:cubicBezTo>
                    <a:pt x="3133" y="4404"/>
                    <a:pt x="2765" y="4706"/>
                    <a:pt x="2504" y="5177"/>
                  </a:cubicBezTo>
                  <a:cubicBezTo>
                    <a:pt x="1991" y="6055"/>
                    <a:pt x="1991" y="7338"/>
                    <a:pt x="1991" y="7458"/>
                  </a:cubicBezTo>
                  <a:lnTo>
                    <a:pt x="1991" y="7470"/>
                  </a:lnTo>
                  <a:cubicBezTo>
                    <a:pt x="1991" y="7470"/>
                    <a:pt x="3199" y="6800"/>
                    <a:pt x="3734" y="5885"/>
                  </a:cubicBezTo>
                  <a:cubicBezTo>
                    <a:pt x="4010" y="5398"/>
                    <a:pt x="4048" y="4888"/>
                    <a:pt x="4023" y="4520"/>
                  </a:cubicBezTo>
                  <a:cubicBezTo>
                    <a:pt x="4102" y="4863"/>
                    <a:pt x="4272" y="5294"/>
                    <a:pt x="4640" y="5699"/>
                  </a:cubicBezTo>
                  <a:cubicBezTo>
                    <a:pt x="5306" y="6448"/>
                    <a:pt x="6539" y="6854"/>
                    <a:pt x="6659" y="6892"/>
                  </a:cubicBezTo>
                  <a:lnTo>
                    <a:pt x="6659" y="6892"/>
                  </a:lnTo>
                  <a:cubicBezTo>
                    <a:pt x="6659" y="6892"/>
                    <a:pt x="6395" y="5530"/>
                    <a:pt x="5687" y="4743"/>
                  </a:cubicBezTo>
                  <a:cubicBezTo>
                    <a:pt x="5322" y="4325"/>
                    <a:pt x="4835" y="4139"/>
                    <a:pt x="4482" y="4048"/>
                  </a:cubicBezTo>
                  <a:cubicBezTo>
                    <a:pt x="4822" y="4077"/>
                    <a:pt x="5294" y="4048"/>
                    <a:pt x="5794" y="3825"/>
                  </a:cubicBezTo>
                  <a:cubicBezTo>
                    <a:pt x="6709" y="3419"/>
                    <a:pt x="7470" y="2372"/>
                    <a:pt x="7549" y="2281"/>
                  </a:cubicBezTo>
                  <a:lnTo>
                    <a:pt x="7549" y="2268"/>
                  </a:lnTo>
                  <a:cubicBezTo>
                    <a:pt x="7549" y="2268"/>
                    <a:pt x="6187" y="2095"/>
                    <a:pt x="5215" y="2529"/>
                  </a:cubicBezTo>
                  <a:close/>
                  <a:moveTo>
                    <a:pt x="3957" y="3970"/>
                  </a:moveTo>
                  <a:lnTo>
                    <a:pt x="3957" y="3982"/>
                  </a:lnTo>
                  <a:lnTo>
                    <a:pt x="3944" y="3982"/>
                  </a:lnTo>
                  <a:lnTo>
                    <a:pt x="3944" y="4061"/>
                  </a:lnTo>
                  <a:cubicBezTo>
                    <a:pt x="3944" y="4036"/>
                    <a:pt x="3944" y="4023"/>
                    <a:pt x="3932" y="4010"/>
                  </a:cubicBezTo>
                  <a:lnTo>
                    <a:pt x="3932" y="3998"/>
                  </a:lnTo>
                  <a:lnTo>
                    <a:pt x="3919" y="3998"/>
                  </a:lnTo>
                  <a:lnTo>
                    <a:pt x="3919" y="3982"/>
                  </a:lnTo>
                  <a:cubicBezTo>
                    <a:pt x="3919" y="3982"/>
                    <a:pt x="3891" y="3998"/>
                    <a:pt x="3853" y="4010"/>
                  </a:cubicBezTo>
                  <a:cubicBezTo>
                    <a:pt x="3866" y="4010"/>
                    <a:pt x="3878" y="3998"/>
                    <a:pt x="3878" y="3998"/>
                  </a:cubicBezTo>
                  <a:cubicBezTo>
                    <a:pt x="3891" y="3982"/>
                    <a:pt x="3907" y="3982"/>
                    <a:pt x="3907" y="3982"/>
                  </a:cubicBezTo>
                  <a:lnTo>
                    <a:pt x="3907" y="3970"/>
                  </a:lnTo>
                  <a:lnTo>
                    <a:pt x="3907" y="3970"/>
                  </a:lnTo>
                  <a:cubicBezTo>
                    <a:pt x="3907" y="3970"/>
                    <a:pt x="3891" y="3944"/>
                    <a:pt x="3866" y="3904"/>
                  </a:cubicBezTo>
                  <a:cubicBezTo>
                    <a:pt x="3878" y="3919"/>
                    <a:pt x="3878" y="3932"/>
                    <a:pt x="3891" y="3932"/>
                  </a:cubicBezTo>
                  <a:lnTo>
                    <a:pt x="3907" y="3944"/>
                  </a:lnTo>
                  <a:lnTo>
                    <a:pt x="3919" y="3944"/>
                  </a:lnTo>
                  <a:lnTo>
                    <a:pt x="3919" y="3944"/>
                  </a:lnTo>
                  <a:cubicBezTo>
                    <a:pt x="3919" y="3944"/>
                    <a:pt x="3932" y="3932"/>
                    <a:pt x="3957" y="3891"/>
                  </a:cubicBezTo>
                  <a:cubicBezTo>
                    <a:pt x="3957" y="3904"/>
                    <a:pt x="3957" y="3919"/>
                    <a:pt x="3944" y="3932"/>
                  </a:cubicBezTo>
                  <a:lnTo>
                    <a:pt x="3944" y="3944"/>
                  </a:lnTo>
                  <a:lnTo>
                    <a:pt x="3944" y="3944"/>
                  </a:lnTo>
                  <a:lnTo>
                    <a:pt x="3944" y="3957"/>
                  </a:lnTo>
                  <a:cubicBezTo>
                    <a:pt x="3944" y="3957"/>
                    <a:pt x="3970" y="3970"/>
                    <a:pt x="4023" y="3970"/>
                  </a:cubicBezTo>
                  <a:lnTo>
                    <a:pt x="3970" y="3970"/>
                  </a:ln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34"/>
            <p:cNvSpPr/>
            <p:nvPr/>
          </p:nvSpPr>
          <p:spPr>
            <a:xfrm>
              <a:off x="7349746" y="2225096"/>
              <a:ext cx="578671" cy="574070"/>
            </a:xfrm>
            <a:custGeom>
              <a:avLst/>
              <a:gdLst/>
              <a:ahLst/>
              <a:cxnLst/>
              <a:rect l="l" t="t" r="r" b="b"/>
              <a:pathLst>
                <a:path w="8678" h="8609" extrusionOk="0">
                  <a:moveTo>
                    <a:pt x="6004" y="3341"/>
                  </a:moveTo>
                  <a:cubicBezTo>
                    <a:pt x="5363" y="3444"/>
                    <a:pt x="4875" y="3787"/>
                    <a:pt x="4577" y="4074"/>
                  </a:cubicBezTo>
                  <a:cubicBezTo>
                    <a:pt x="4812" y="3759"/>
                    <a:pt x="5086" y="3287"/>
                    <a:pt x="5177" y="2674"/>
                  </a:cubicBezTo>
                  <a:cubicBezTo>
                    <a:pt x="5347" y="1520"/>
                    <a:pt x="4812" y="142"/>
                    <a:pt x="4759" y="13"/>
                  </a:cubicBezTo>
                  <a:lnTo>
                    <a:pt x="4759" y="0"/>
                  </a:lnTo>
                  <a:cubicBezTo>
                    <a:pt x="4759" y="0"/>
                    <a:pt x="3737" y="1218"/>
                    <a:pt x="3554" y="2422"/>
                  </a:cubicBezTo>
                  <a:cubicBezTo>
                    <a:pt x="3460" y="3067"/>
                    <a:pt x="3633" y="3617"/>
                    <a:pt x="3815" y="4011"/>
                  </a:cubicBezTo>
                  <a:cubicBezTo>
                    <a:pt x="3592" y="3680"/>
                    <a:pt x="3224" y="3275"/>
                    <a:pt x="2661" y="3001"/>
                  </a:cubicBezTo>
                  <a:cubicBezTo>
                    <a:pt x="1626" y="2476"/>
                    <a:pt x="145" y="2567"/>
                    <a:pt x="16" y="2567"/>
                  </a:cubicBezTo>
                  <a:lnTo>
                    <a:pt x="0" y="2567"/>
                  </a:lnTo>
                  <a:cubicBezTo>
                    <a:pt x="0" y="2567"/>
                    <a:pt x="840" y="3916"/>
                    <a:pt x="1928" y="4454"/>
                  </a:cubicBezTo>
                  <a:cubicBezTo>
                    <a:pt x="2504" y="4756"/>
                    <a:pt x="3095" y="4756"/>
                    <a:pt x="3513" y="4703"/>
                  </a:cubicBezTo>
                  <a:cubicBezTo>
                    <a:pt x="3133" y="4822"/>
                    <a:pt x="2636" y="5045"/>
                    <a:pt x="2202" y="5489"/>
                  </a:cubicBezTo>
                  <a:cubicBezTo>
                    <a:pt x="1390" y="6303"/>
                    <a:pt x="1010" y="7744"/>
                    <a:pt x="972" y="7876"/>
                  </a:cubicBezTo>
                  <a:lnTo>
                    <a:pt x="972" y="7889"/>
                  </a:lnTo>
                  <a:cubicBezTo>
                    <a:pt x="972" y="7889"/>
                    <a:pt x="2516" y="7496"/>
                    <a:pt x="3369" y="6631"/>
                  </a:cubicBezTo>
                  <a:cubicBezTo>
                    <a:pt x="3828" y="6171"/>
                    <a:pt x="4010" y="5621"/>
                    <a:pt x="4089" y="5203"/>
                  </a:cubicBezTo>
                  <a:cubicBezTo>
                    <a:pt x="4076" y="5596"/>
                    <a:pt x="4142" y="6146"/>
                    <a:pt x="4432" y="6697"/>
                  </a:cubicBezTo>
                  <a:cubicBezTo>
                    <a:pt x="4954" y="7719"/>
                    <a:pt x="6212" y="8530"/>
                    <a:pt x="6332" y="8596"/>
                  </a:cubicBezTo>
                  <a:lnTo>
                    <a:pt x="6332" y="8609"/>
                  </a:lnTo>
                  <a:cubicBezTo>
                    <a:pt x="6332" y="8609"/>
                    <a:pt x="6435" y="7024"/>
                    <a:pt x="5885" y="5936"/>
                  </a:cubicBezTo>
                  <a:cubicBezTo>
                    <a:pt x="5583" y="5373"/>
                    <a:pt x="5111" y="5017"/>
                    <a:pt x="4746" y="4810"/>
                  </a:cubicBezTo>
                  <a:cubicBezTo>
                    <a:pt x="5111" y="4938"/>
                    <a:pt x="5649" y="5058"/>
                    <a:pt x="6266" y="4954"/>
                  </a:cubicBezTo>
                  <a:cubicBezTo>
                    <a:pt x="7407" y="4769"/>
                    <a:pt x="8558" y="3825"/>
                    <a:pt x="8665" y="3734"/>
                  </a:cubicBezTo>
                  <a:lnTo>
                    <a:pt x="8678" y="3734"/>
                  </a:lnTo>
                  <a:cubicBezTo>
                    <a:pt x="8678" y="3734"/>
                    <a:pt x="7197" y="3146"/>
                    <a:pt x="6004" y="3341"/>
                  </a:cubicBezTo>
                  <a:close/>
                  <a:moveTo>
                    <a:pt x="4168" y="4574"/>
                  </a:moveTo>
                  <a:cubicBezTo>
                    <a:pt x="4168" y="4574"/>
                    <a:pt x="4155" y="4611"/>
                    <a:pt x="4142" y="4665"/>
                  </a:cubicBezTo>
                  <a:lnTo>
                    <a:pt x="4142" y="4611"/>
                  </a:lnTo>
                  <a:lnTo>
                    <a:pt x="4142" y="4586"/>
                  </a:lnTo>
                  <a:lnTo>
                    <a:pt x="4130" y="4586"/>
                  </a:lnTo>
                  <a:lnTo>
                    <a:pt x="4130" y="4586"/>
                  </a:lnTo>
                  <a:lnTo>
                    <a:pt x="4051" y="4586"/>
                  </a:lnTo>
                  <a:cubicBezTo>
                    <a:pt x="4064" y="4586"/>
                    <a:pt x="4076" y="4574"/>
                    <a:pt x="4089" y="4574"/>
                  </a:cubicBezTo>
                  <a:cubicBezTo>
                    <a:pt x="4105" y="4574"/>
                    <a:pt x="4117" y="4561"/>
                    <a:pt x="4117" y="4561"/>
                  </a:cubicBezTo>
                  <a:lnTo>
                    <a:pt x="4117" y="4561"/>
                  </a:lnTo>
                  <a:lnTo>
                    <a:pt x="4117" y="4561"/>
                  </a:lnTo>
                  <a:cubicBezTo>
                    <a:pt x="4117" y="4561"/>
                    <a:pt x="4117" y="4520"/>
                    <a:pt x="4089" y="4467"/>
                  </a:cubicBezTo>
                  <a:cubicBezTo>
                    <a:pt x="4105" y="4495"/>
                    <a:pt x="4105" y="4508"/>
                    <a:pt x="4117" y="4508"/>
                  </a:cubicBezTo>
                  <a:cubicBezTo>
                    <a:pt x="4130" y="4520"/>
                    <a:pt x="4130" y="4533"/>
                    <a:pt x="4130" y="4533"/>
                  </a:cubicBezTo>
                  <a:lnTo>
                    <a:pt x="4142" y="4533"/>
                  </a:lnTo>
                  <a:lnTo>
                    <a:pt x="4142" y="4533"/>
                  </a:lnTo>
                  <a:cubicBezTo>
                    <a:pt x="4142" y="4533"/>
                    <a:pt x="4168" y="4520"/>
                    <a:pt x="4209" y="4482"/>
                  </a:cubicBezTo>
                  <a:cubicBezTo>
                    <a:pt x="4196" y="4495"/>
                    <a:pt x="4196" y="4508"/>
                    <a:pt x="4183" y="4520"/>
                  </a:cubicBezTo>
                  <a:lnTo>
                    <a:pt x="4168" y="4533"/>
                  </a:lnTo>
                  <a:lnTo>
                    <a:pt x="4168" y="4545"/>
                  </a:lnTo>
                  <a:lnTo>
                    <a:pt x="4168" y="4545"/>
                  </a:lnTo>
                  <a:cubicBezTo>
                    <a:pt x="4168" y="4545"/>
                    <a:pt x="4196" y="4574"/>
                    <a:pt x="4246" y="4599"/>
                  </a:cubicBezTo>
                  <a:cubicBezTo>
                    <a:pt x="4221" y="4586"/>
                    <a:pt x="4209" y="4586"/>
                    <a:pt x="4196" y="4586"/>
                  </a:cubicBezTo>
                  <a:cubicBezTo>
                    <a:pt x="4183" y="4574"/>
                    <a:pt x="4168" y="4574"/>
                    <a:pt x="4168" y="4574"/>
                  </a:cubicBezTo>
                  <a:lnTo>
                    <a:pt x="4168" y="4586"/>
                  </a:ln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34"/>
            <p:cNvSpPr/>
            <p:nvPr/>
          </p:nvSpPr>
          <p:spPr>
            <a:xfrm>
              <a:off x="6917136" y="2677677"/>
              <a:ext cx="147968" cy="232455"/>
            </a:xfrm>
            <a:custGeom>
              <a:avLst/>
              <a:gdLst/>
              <a:ahLst/>
              <a:cxnLst/>
              <a:rect l="l" t="t" r="r" b="b"/>
              <a:pathLst>
                <a:path w="2219" h="3486" extrusionOk="0">
                  <a:moveTo>
                    <a:pt x="1929" y="1"/>
                  </a:moveTo>
                  <a:cubicBezTo>
                    <a:pt x="1929" y="1"/>
                    <a:pt x="1039" y="274"/>
                    <a:pt x="501" y="1180"/>
                  </a:cubicBezTo>
                  <a:cubicBezTo>
                    <a:pt x="1" y="2058"/>
                    <a:pt x="1" y="3357"/>
                    <a:pt x="1" y="3473"/>
                  </a:cubicBezTo>
                  <a:lnTo>
                    <a:pt x="1" y="3486"/>
                  </a:lnTo>
                  <a:cubicBezTo>
                    <a:pt x="1" y="3486"/>
                    <a:pt x="1209" y="2806"/>
                    <a:pt x="1731" y="1901"/>
                  </a:cubicBezTo>
                  <a:cubicBezTo>
                    <a:pt x="2218" y="1061"/>
                    <a:pt x="1982" y="183"/>
                    <a:pt x="1941" y="26"/>
                  </a:cubicBezTo>
                  <a:lnTo>
                    <a:pt x="1929" y="1"/>
                  </a:lnTo>
                  <a:close/>
                </a:path>
              </a:pathLst>
            </a:custGeom>
            <a:solidFill>
              <a:srgbClr val="A343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34"/>
            <p:cNvSpPr/>
            <p:nvPr/>
          </p:nvSpPr>
          <p:spPr>
            <a:xfrm>
              <a:off x="6932874" y="2677677"/>
              <a:ext cx="129497" cy="205382"/>
            </a:xfrm>
            <a:custGeom>
              <a:avLst/>
              <a:gdLst/>
              <a:ahLst/>
              <a:cxnLst/>
              <a:rect l="l" t="t" r="r" b="b"/>
              <a:pathLst>
                <a:path w="1942" h="3080" extrusionOk="0">
                  <a:moveTo>
                    <a:pt x="1705" y="1"/>
                  </a:moveTo>
                  <a:cubicBezTo>
                    <a:pt x="1705" y="1"/>
                    <a:pt x="919" y="249"/>
                    <a:pt x="447" y="1048"/>
                  </a:cubicBezTo>
                  <a:cubicBezTo>
                    <a:pt x="1" y="1822"/>
                    <a:pt x="1" y="2964"/>
                    <a:pt x="1" y="3067"/>
                  </a:cubicBezTo>
                  <a:lnTo>
                    <a:pt x="1" y="3080"/>
                  </a:lnTo>
                  <a:cubicBezTo>
                    <a:pt x="1" y="3080"/>
                    <a:pt x="1051" y="2476"/>
                    <a:pt x="1523" y="1677"/>
                  </a:cubicBezTo>
                  <a:cubicBezTo>
                    <a:pt x="1941" y="944"/>
                    <a:pt x="1746" y="171"/>
                    <a:pt x="1705" y="26"/>
                  </a:cubicBezTo>
                  <a:lnTo>
                    <a:pt x="1705" y="1"/>
                  </a:ln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34"/>
            <p:cNvSpPr/>
            <p:nvPr/>
          </p:nvSpPr>
          <p:spPr>
            <a:xfrm>
              <a:off x="6961014" y="2692614"/>
              <a:ext cx="85620" cy="139700"/>
            </a:xfrm>
            <a:custGeom>
              <a:avLst/>
              <a:gdLst/>
              <a:ahLst/>
              <a:cxnLst/>
              <a:rect l="l" t="t" r="r" b="b"/>
              <a:pathLst>
                <a:path w="1284" h="2095" extrusionOk="0">
                  <a:moveTo>
                    <a:pt x="1167" y="0"/>
                  </a:moveTo>
                  <a:cubicBezTo>
                    <a:pt x="1167" y="0"/>
                    <a:pt x="680" y="195"/>
                    <a:pt x="365" y="746"/>
                  </a:cubicBezTo>
                  <a:cubicBezTo>
                    <a:pt x="51" y="1271"/>
                    <a:pt x="0" y="2016"/>
                    <a:pt x="0" y="2095"/>
                  </a:cubicBezTo>
                  <a:cubicBezTo>
                    <a:pt x="0" y="2095"/>
                    <a:pt x="667" y="1664"/>
                    <a:pt x="982" y="1101"/>
                  </a:cubicBezTo>
                  <a:cubicBezTo>
                    <a:pt x="1283" y="601"/>
                    <a:pt x="1192" y="104"/>
                    <a:pt x="1180" y="13"/>
                  </a:cubicBezTo>
                  <a:lnTo>
                    <a:pt x="1167" y="0"/>
                  </a:ln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34"/>
            <p:cNvSpPr/>
            <p:nvPr/>
          </p:nvSpPr>
          <p:spPr>
            <a:xfrm>
              <a:off x="7046569" y="2676877"/>
              <a:ext cx="181910" cy="194046"/>
            </a:xfrm>
            <a:custGeom>
              <a:avLst/>
              <a:gdLst/>
              <a:ahLst/>
              <a:cxnLst/>
              <a:rect l="l" t="t" r="r" b="b"/>
              <a:pathLst>
                <a:path w="2728" h="2910" extrusionOk="0">
                  <a:moveTo>
                    <a:pt x="13" y="0"/>
                  </a:moveTo>
                  <a:cubicBezTo>
                    <a:pt x="13" y="0"/>
                    <a:pt x="0" y="944"/>
                    <a:pt x="696" y="1718"/>
                  </a:cubicBezTo>
                  <a:cubicBezTo>
                    <a:pt x="1378" y="2476"/>
                    <a:pt x="2608" y="2869"/>
                    <a:pt x="2715" y="2910"/>
                  </a:cubicBezTo>
                  <a:lnTo>
                    <a:pt x="2727" y="2910"/>
                  </a:lnTo>
                  <a:cubicBezTo>
                    <a:pt x="2727" y="2910"/>
                    <a:pt x="2463" y="1560"/>
                    <a:pt x="1755" y="774"/>
                  </a:cubicBezTo>
                  <a:cubicBezTo>
                    <a:pt x="1114" y="66"/>
                    <a:pt x="211" y="0"/>
                    <a:pt x="41" y="0"/>
                  </a:cubicBezTo>
                  <a:close/>
                </a:path>
              </a:pathLst>
            </a:custGeom>
            <a:solidFill>
              <a:srgbClr val="A343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34"/>
            <p:cNvSpPr/>
            <p:nvPr/>
          </p:nvSpPr>
          <p:spPr>
            <a:xfrm>
              <a:off x="7047436" y="2676877"/>
              <a:ext cx="160038" cy="171174"/>
            </a:xfrm>
            <a:custGeom>
              <a:avLst/>
              <a:gdLst/>
              <a:ahLst/>
              <a:cxnLst/>
              <a:rect l="l" t="t" r="r" b="b"/>
              <a:pathLst>
                <a:path w="2400" h="2567" extrusionOk="0">
                  <a:moveTo>
                    <a:pt x="0" y="0"/>
                  </a:moveTo>
                  <a:cubicBezTo>
                    <a:pt x="0" y="0"/>
                    <a:pt x="0" y="812"/>
                    <a:pt x="616" y="1507"/>
                  </a:cubicBezTo>
                  <a:cubicBezTo>
                    <a:pt x="1220" y="2174"/>
                    <a:pt x="2293" y="2529"/>
                    <a:pt x="2400" y="2567"/>
                  </a:cubicBezTo>
                  <a:cubicBezTo>
                    <a:pt x="2400" y="2567"/>
                    <a:pt x="2164" y="1375"/>
                    <a:pt x="1547" y="680"/>
                  </a:cubicBezTo>
                  <a:cubicBezTo>
                    <a:pt x="972" y="51"/>
                    <a:pt x="170" y="0"/>
                    <a:pt x="28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34"/>
            <p:cNvSpPr/>
            <p:nvPr/>
          </p:nvSpPr>
          <p:spPr>
            <a:xfrm>
              <a:off x="7058705" y="2688213"/>
              <a:ext cx="109359" cy="117094"/>
            </a:xfrm>
            <a:custGeom>
              <a:avLst/>
              <a:gdLst/>
              <a:ahLst/>
              <a:cxnLst/>
              <a:rect l="l" t="t" r="r" b="b"/>
              <a:pathLst>
                <a:path w="1640" h="1756" extrusionOk="0">
                  <a:moveTo>
                    <a:pt x="1" y="0"/>
                  </a:moveTo>
                  <a:cubicBezTo>
                    <a:pt x="1" y="0"/>
                    <a:pt x="42" y="525"/>
                    <a:pt x="473" y="997"/>
                  </a:cubicBezTo>
                  <a:cubicBezTo>
                    <a:pt x="882" y="1453"/>
                    <a:pt x="1573" y="1730"/>
                    <a:pt x="1640" y="1755"/>
                  </a:cubicBezTo>
                  <a:cubicBezTo>
                    <a:pt x="1640" y="1755"/>
                    <a:pt x="1432" y="981"/>
                    <a:pt x="1010" y="510"/>
                  </a:cubicBezTo>
                  <a:cubicBezTo>
                    <a:pt x="617" y="79"/>
                    <a:pt x="120" y="13"/>
                    <a:pt x="29" y="0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34"/>
            <p:cNvSpPr/>
            <p:nvPr/>
          </p:nvSpPr>
          <p:spPr>
            <a:xfrm>
              <a:off x="7047436" y="2560981"/>
              <a:ext cx="240390" cy="121429"/>
            </a:xfrm>
            <a:custGeom>
              <a:avLst/>
              <a:gdLst/>
              <a:ahLst/>
              <a:cxnLst/>
              <a:rect l="l" t="t" r="r" b="b"/>
              <a:pathLst>
                <a:path w="3605" h="1821" extrusionOk="0">
                  <a:moveTo>
                    <a:pt x="2957" y="1"/>
                  </a:moveTo>
                  <a:cubicBezTo>
                    <a:pt x="2473" y="1"/>
                    <a:pt x="1807" y="54"/>
                    <a:pt x="1271" y="295"/>
                  </a:cubicBezTo>
                  <a:cubicBezTo>
                    <a:pt x="393" y="675"/>
                    <a:pt x="66" y="1528"/>
                    <a:pt x="0" y="1685"/>
                  </a:cubicBezTo>
                  <a:lnTo>
                    <a:pt x="0" y="1710"/>
                  </a:lnTo>
                  <a:cubicBezTo>
                    <a:pt x="0" y="1710"/>
                    <a:pt x="309" y="1821"/>
                    <a:pt x="764" y="1821"/>
                  </a:cubicBezTo>
                  <a:cubicBezTo>
                    <a:pt x="1075" y="1821"/>
                    <a:pt x="1454" y="1769"/>
                    <a:pt x="1849" y="1594"/>
                  </a:cubicBezTo>
                  <a:cubicBezTo>
                    <a:pt x="2765" y="1188"/>
                    <a:pt x="3526" y="137"/>
                    <a:pt x="3604" y="34"/>
                  </a:cubicBezTo>
                  <a:cubicBezTo>
                    <a:pt x="3604" y="34"/>
                    <a:pt x="3337" y="1"/>
                    <a:pt x="2957" y="1"/>
                  </a:cubicBezTo>
                  <a:close/>
                </a:path>
              </a:pathLst>
            </a:custGeom>
            <a:solidFill>
              <a:srgbClr val="A343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34"/>
            <p:cNvSpPr/>
            <p:nvPr/>
          </p:nvSpPr>
          <p:spPr>
            <a:xfrm>
              <a:off x="7047436" y="2573584"/>
              <a:ext cx="212517" cy="107426"/>
            </a:xfrm>
            <a:custGeom>
              <a:avLst/>
              <a:gdLst/>
              <a:ahLst/>
              <a:cxnLst/>
              <a:rect l="l" t="t" r="r" b="b"/>
              <a:pathLst>
                <a:path w="3187" h="1611" extrusionOk="0">
                  <a:moveTo>
                    <a:pt x="2644" y="1"/>
                  </a:moveTo>
                  <a:cubicBezTo>
                    <a:pt x="2217" y="1"/>
                    <a:pt x="1614" y="47"/>
                    <a:pt x="1129" y="263"/>
                  </a:cubicBezTo>
                  <a:cubicBezTo>
                    <a:pt x="355" y="618"/>
                    <a:pt x="53" y="1351"/>
                    <a:pt x="0" y="1496"/>
                  </a:cubicBezTo>
                  <a:lnTo>
                    <a:pt x="0" y="1521"/>
                  </a:lnTo>
                  <a:cubicBezTo>
                    <a:pt x="0" y="1521"/>
                    <a:pt x="261" y="1610"/>
                    <a:pt x="648" y="1610"/>
                  </a:cubicBezTo>
                  <a:cubicBezTo>
                    <a:pt x="926" y="1610"/>
                    <a:pt x="1269" y="1564"/>
                    <a:pt x="1626" y="1405"/>
                  </a:cubicBezTo>
                  <a:cubicBezTo>
                    <a:pt x="2438" y="1037"/>
                    <a:pt x="3120" y="121"/>
                    <a:pt x="3174" y="43"/>
                  </a:cubicBezTo>
                  <a:lnTo>
                    <a:pt x="3186" y="27"/>
                  </a:lnTo>
                  <a:cubicBezTo>
                    <a:pt x="3186" y="27"/>
                    <a:pt x="2964" y="1"/>
                    <a:pt x="2644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34"/>
            <p:cNvSpPr/>
            <p:nvPr/>
          </p:nvSpPr>
          <p:spPr>
            <a:xfrm>
              <a:off x="7061440" y="2599790"/>
              <a:ext cx="146035" cy="69683"/>
            </a:xfrm>
            <a:custGeom>
              <a:avLst/>
              <a:gdLst/>
              <a:ahLst/>
              <a:cxnLst/>
              <a:rect l="l" t="t" r="r" b="b"/>
              <a:pathLst>
                <a:path w="2190" h="1045" extrusionOk="0">
                  <a:moveTo>
                    <a:pt x="2081" y="0"/>
                  </a:moveTo>
                  <a:cubicBezTo>
                    <a:pt x="1842" y="0"/>
                    <a:pt x="1258" y="23"/>
                    <a:pt x="800" y="225"/>
                  </a:cubicBezTo>
                  <a:cubicBezTo>
                    <a:pt x="274" y="461"/>
                    <a:pt x="39" y="920"/>
                    <a:pt x="1" y="999"/>
                  </a:cubicBezTo>
                  <a:lnTo>
                    <a:pt x="1" y="1012"/>
                  </a:lnTo>
                  <a:cubicBezTo>
                    <a:pt x="1" y="1012"/>
                    <a:pt x="128" y="1045"/>
                    <a:pt x="328" y="1045"/>
                  </a:cubicBezTo>
                  <a:cubicBezTo>
                    <a:pt x="528" y="1045"/>
                    <a:pt x="800" y="1012"/>
                    <a:pt x="1089" y="879"/>
                  </a:cubicBezTo>
                  <a:cubicBezTo>
                    <a:pt x="1652" y="631"/>
                    <a:pt x="2136" y="55"/>
                    <a:pt x="2177" y="2"/>
                  </a:cubicBezTo>
                  <a:lnTo>
                    <a:pt x="2190" y="2"/>
                  </a:lnTo>
                  <a:cubicBezTo>
                    <a:pt x="2190" y="2"/>
                    <a:pt x="2150" y="0"/>
                    <a:pt x="2081" y="0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34"/>
            <p:cNvSpPr/>
            <p:nvPr/>
          </p:nvSpPr>
          <p:spPr>
            <a:xfrm>
              <a:off x="6974017" y="2411143"/>
              <a:ext cx="109293" cy="263863"/>
            </a:xfrm>
            <a:custGeom>
              <a:avLst/>
              <a:gdLst/>
              <a:ahLst/>
              <a:cxnLst/>
              <a:rect l="l" t="t" r="r" b="b"/>
              <a:pathLst>
                <a:path w="1639" h="3957" extrusionOk="0">
                  <a:moveTo>
                    <a:pt x="592" y="0"/>
                  </a:moveTo>
                  <a:cubicBezTo>
                    <a:pt x="592" y="0"/>
                    <a:pt x="0" y="1258"/>
                    <a:pt x="120" y="2306"/>
                  </a:cubicBezTo>
                  <a:cubicBezTo>
                    <a:pt x="211" y="3265"/>
                    <a:pt x="919" y="3841"/>
                    <a:pt x="1051" y="3932"/>
                  </a:cubicBezTo>
                  <a:lnTo>
                    <a:pt x="1076" y="3957"/>
                  </a:lnTo>
                  <a:cubicBezTo>
                    <a:pt x="1076" y="3957"/>
                    <a:pt x="1639" y="3212"/>
                    <a:pt x="1535" y="2164"/>
                  </a:cubicBezTo>
                  <a:cubicBezTo>
                    <a:pt x="1428" y="1155"/>
                    <a:pt x="670" y="104"/>
                    <a:pt x="592" y="13"/>
                  </a:cubicBezTo>
                  <a:lnTo>
                    <a:pt x="592" y="0"/>
                  </a:lnTo>
                  <a:close/>
                </a:path>
              </a:pathLst>
            </a:custGeom>
            <a:solidFill>
              <a:srgbClr val="A343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34"/>
            <p:cNvSpPr/>
            <p:nvPr/>
          </p:nvSpPr>
          <p:spPr>
            <a:xfrm>
              <a:off x="6982820" y="2441750"/>
              <a:ext cx="95289" cy="233255"/>
            </a:xfrm>
            <a:custGeom>
              <a:avLst/>
              <a:gdLst/>
              <a:ahLst/>
              <a:cxnLst/>
              <a:rect l="l" t="t" r="r" b="b"/>
              <a:pathLst>
                <a:path w="1429" h="3498" extrusionOk="0">
                  <a:moveTo>
                    <a:pt x="497" y="0"/>
                  </a:moveTo>
                  <a:cubicBezTo>
                    <a:pt x="497" y="0"/>
                    <a:pt x="0" y="1114"/>
                    <a:pt x="92" y="2045"/>
                  </a:cubicBezTo>
                  <a:cubicBezTo>
                    <a:pt x="183" y="2885"/>
                    <a:pt x="799" y="3394"/>
                    <a:pt x="919" y="3485"/>
                  </a:cubicBezTo>
                  <a:cubicBezTo>
                    <a:pt x="931" y="3485"/>
                    <a:pt x="931" y="3498"/>
                    <a:pt x="931" y="3498"/>
                  </a:cubicBezTo>
                  <a:cubicBezTo>
                    <a:pt x="931" y="3498"/>
                    <a:pt x="1428" y="2844"/>
                    <a:pt x="1324" y="1913"/>
                  </a:cubicBezTo>
                  <a:cubicBezTo>
                    <a:pt x="1233" y="1023"/>
                    <a:pt x="576" y="92"/>
                    <a:pt x="510" y="13"/>
                  </a:cubicBezTo>
                  <a:lnTo>
                    <a:pt x="497" y="0"/>
                  </a:ln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34"/>
            <p:cNvSpPr/>
            <p:nvPr/>
          </p:nvSpPr>
          <p:spPr>
            <a:xfrm>
              <a:off x="7004625" y="2499432"/>
              <a:ext cx="56880" cy="159038"/>
            </a:xfrm>
            <a:custGeom>
              <a:avLst/>
              <a:gdLst/>
              <a:ahLst/>
              <a:cxnLst/>
              <a:rect l="l" t="t" r="r" b="b"/>
              <a:pathLst>
                <a:path w="853" h="2385" extrusionOk="0">
                  <a:moveTo>
                    <a:pt x="277" y="0"/>
                  </a:moveTo>
                  <a:cubicBezTo>
                    <a:pt x="277" y="0"/>
                    <a:pt x="0" y="746"/>
                    <a:pt x="66" y="1391"/>
                  </a:cubicBezTo>
                  <a:cubicBezTo>
                    <a:pt x="120" y="1966"/>
                    <a:pt x="485" y="2318"/>
                    <a:pt x="551" y="2384"/>
                  </a:cubicBezTo>
                  <a:lnTo>
                    <a:pt x="563" y="2384"/>
                  </a:lnTo>
                  <a:cubicBezTo>
                    <a:pt x="563" y="2384"/>
                    <a:pt x="853" y="1954"/>
                    <a:pt x="787" y="1312"/>
                  </a:cubicBezTo>
                  <a:cubicBezTo>
                    <a:pt x="721" y="708"/>
                    <a:pt x="315" y="66"/>
                    <a:pt x="290" y="0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34"/>
            <p:cNvSpPr/>
            <p:nvPr/>
          </p:nvSpPr>
          <p:spPr>
            <a:xfrm>
              <a:off x="6784369" y="2606259"/>
              <a:ext cx="260595" cy="99957"/>
            </a:xfrm>
            <a:custGeom>
              <a:avLst/>
              <a:gdLst/>
              <a:ahLst/>
              <a:cxnLst/>
              <a:rect l="l" t="t" r="r" b="b"/>
              <a:pathLst>
                <a:path w="3908" h="1499" extrusionOk="0">
                  <a:moveTo>
                    <a:pt x="1697" y="1"/>
                  </a:moveTo>
                  <a:cubicBezTo>
                    <a:pt x="884" y="1"/>
                    <a:pt x="95" y="253"/>
                    <a:pt x="1" y="286"/>
                  </a:cubicBezTo>
                  <a:cubicBezTo>
                    <a:pt x="1" y="286"/>
                    <a:pt x="1011" y="1229"/>
                    <a:pt x="2045" y="1452"/>
                  </a:cubicBezTo>
                  <a:cubicBezTo>
                    <a:pt x="2199" y="1485"/>
                    <a:pt x="2348" y="1498"/>
                    <a:pt x="2490" y="1498"/>
                  </a:cubicBezTo>
                  <a:cubicBezTo>
                    <a:pt x="3214" y="1498"/>
                    <a:pt x="3771" y="1146"/>
                    <a:pt x="3879" y="1059"/>
                  </a:cubicBezTo>
                  <a:cubicBezTo>
                    <a:pt x="3895" y="1059"/>
                    <a:pt x="3907" y="1047"/>
                    <a:pt x="3907" y="1047"/>
                  </a:cubicBezTo>
                  <a:cubicBezTo>
                    <a:pt x="3907" y="1047"/>
                    <a:pt x="3369" y="286"/>
                    <a:pt x="2335" y="62"/>
                  </a:cubicBezTo>
                  <a:cubicBezTo>
                    <a:pt x="2129" y="18"/>
                    <a:pt x="1912" y="1"/>
                    <a:pt x="1697" y="1"/>
                  </a:cubicBezTo>
                  <a:close/>
                </a:path>
              </a:pathLst>
            </a:custGeom>
            <a:solidFill>
              <a:srgbClr val="A343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34"/>
            <p:cNvSpPr/>
            <p:nvPr/>
          </p:nvSpPr>
          <p:spPr>
            <a:xfrm>
              <a:off x="6814177" y="2615528"/>
              <a:ext cx="230788" cy="87021"/>
            </a:xfrm>
            <a:custGeom>
              <a:avLst/>
              <a:gdLst/>
              <a:ahLst/>
              <a:cxnLst/>
              <a:rect l="l" t="t" r="r" b="b"/>
              <a:pathLst>
                <a:path w="3461" h="1305" extrusionOk="0">
                  <a:moveTo>
                    <a:pt x="1500" y="1"/>
                  </a:moveTo>
                  <a:cubicBezTo>
                    <a:pt x="783" y="1"/>
                    <a:pt x="95" y="221"/>
                    <a:pt x="13" y="250"/>
                  </a:cubicBezTo>
                  <a:lnTo>
                    <a:pt x="1" y="250"/>
                  </a:lnTo>
                  <a:cubicBezTo>
                    <a:pt x="1" y="250"/>
                    <a:pt x="903" y="1078"/>
                    <a:pt x="1809" y="1260"/>
                  </a:cubicBezTo>
                  <a:cubicBezTo>
                    <a:pt x="1951" y="1291"/>
                    <a:pt x="2088" y="1305"/>
                    <a:pt x="2220" y="1305"/>
                  </a:cubicBezTo>
                  <a:cubicBezTo>
                    <a:pt x="2851" y="1305"/>
                    <a:pt x="3336" y="998"/>
                    <a:pt x="3432" y="933"/>
                  </a:cubicBezTo>
                  <a:cubicBezTo>
                    <a:pt x="3448" y="920"/>
                    <a:pt x="3460" y="920"/>
                    <a:pt x="3460" y="920"/>
                  </a:cubicBezTo>
                  <a:cubicBezTo>
                    <a:pt x="3460" y="920"/>
                    <a:pt x="2976" y="250"/>
                    <a:pt x="2070" y="55"/>
                  </a:cubicBezTo>
                  <a:cubicBezTo>
                    <a:pt x="1885" y="16"/>
                    <a:pt x="1692" y="1"/>
                    <a:pt x="1500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34"/>
            <p:cNvSpPr/>
            <p:nvPr/>
          </p:nvSpPr>
          <p:spPr>
            <a:xfrm>
              <a:off x="6870991" y="2635199"/>
              <a:ext cx="157371" cy="52546"/>
            </a:xfrm>
            <a:custGeom>
              <a:avLst/>
              <a:gdLst/>
              <a:ahLst/>
              <a:cxnLst/>
              <a:rect l="l" t="t" r="r" b="b"/>
              <a:pathLst>
                <a:path w="2360" h="788" extrusionOk="0">
                  <a:moveTo>
                    <a:pt x="933" y="1"/>
                  </a:moveTo>
                  <a:cubicBezTo>
                    <a:pt x="480" y="1"/>
                    <a:pt x="63" y="106"/>
                    <a:pt x="13" y="125"/>
                  </a:cubicBezTo>
                  <a:lnTo>
                    <a:pt x="1" y="125"/>
                  </a:lnTo>
                  <a:cubicBezTo>
                    <a:pt x="1" y="125"/>
                    <a:pt x="630" y="625"/>
                    <a:pt x="1259" y="754"/>
                  </a:cubicBezTo>
                  <a:cubicBezTo>
                    <a:pt x="1371" y="778"/>
                    <a:pt x="1478" y="788"/>
                    <a:pt x="1579" y="788"/>
                  </a:cubicBezTo>
                  <a:cubicBezTo>
                    <a:pt x="1984" y="788"/>
                    <a:pt x="2281" y="630"/>
                    <a:pt x="2344" y="597"/>
                  </a:cubicBezTo>
                  <a:lnTo>
                    <a:pt x="2360" y="584"/>
                  </a:lnTo>
                  <a:cubicBezTo>
                    <a:pt x="2360" y="584"/>
                    <a:pt x="2030" y="179"/>
                    <a:pt x="1401" y="47"/>
                  </a:cubicBezTo>
                  <a:cubicBezTo>
                    <a:pt x="1250" y="13"/>
                    <a:pt x="1089" y="1"/>
                    <a:pt x="933" y="1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34"/>
            <p:cNvSpPr/>
            <p:nvPr/>
          </p:nvSpPr>
          <p:spPr>
            <a:xfrm>
              <a:off x="7360315" y="2564048"/>
              <a:ext cx="211517" cy="220252"/>
            </a:xfrm>
            <a:custGeom>
              <a:avLst/>
              <a:gdLst/>
              <a:ahLst/>
              <a:cxnLst/>
              <a:rect l="l" t="t" r="r" b="b"/>
              <a:pathLst>
                <a:path w="3172" h="3303" extrusionOk="0">
                  <a:moveTo>
                    <a:pt x="3159" y="0"/>
                  </a:moveTo>
                  <a:cubicBezTo>
                    <a:pt x="3159" y="0"/>
                    <a:pt x="2083" y="41"/>
                    <a:pt x="1234" y="906"/>
                  </a:cubicBezTo>
                  <a:cubicBezTo>
                    <a:pt x="419" y="1730"/>
                    <a:pt x="38" y="3174"/>
                    <a:pt x="1" y="3303"/>
                  </a:cubicBezTo>
                  <a:cubicBezTo>
                    <a:pt x="1" y="3303"/>
                    <a:pt x="1532" y="2922"/>
                    <a:pt x="2397" y="2057"/>
                  </a:cubicBezTo>
                  <a:cubicBezTo>
                    <a:pt x="3171" y="1271"/>
                    <a:pt x="3171" y="223"/>
                    <a:pt x="3159" y="28"/>
                  </a:cubicBezTo>
                  <a:lnTo>
                    <a:pt x="3159" y="0"/>
                  </a:lnTo>
                  <a:close/>
                </a:path>
              </a:pathLst>
            </a:custGeom>
            <a:solidFill>
              <a:srgbClr val="A343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34"/>
            <p:cNvSpPr/>
            <p:nvPr/>
          </p:nvSpPr>
          <p:spPr>
            <a:xfrm>
              <a:off x="7385721" y="2564848"/>
              <a:ext cx="186111" cy="195113"/>
            </a:xfrm>
            <a:custGeom>
              <a:avLst/>
              <a:gdLst/>
              <a:ahLst/>
              <a:cxnLst/>
              <a:rect l="l" t="t" r="r" b="b"/>
              <a:pathLst>
                <a:path w="2791" h="2926" extrusionOk="0">
                  <a:moveTo>
                    <a:pt x="2790" y="1"/>
                  </a:moveTo>
                  <a:cubicBezTo>
                    <a:pt x="2790" y="1"/>
                    <a:pt x="1847" y="42"/>
                    <a:pt x="1089" y="803"/>
                  </a:cubicBezTo>
                  <a:cubicBezTo>
                    <a:pt x="365" y="1523"/>
                    <a:pt x="25" y="2794"/>
                    <a:pt x="0" y="2910"/>
                  </a:cubicBezTo>
                  <a:lnTo>
                    <a:pt x="0" y="2926"/>
                  </a:lnTo>
                  <a:cubicBezTo>
                    <a:pt x="0" y="2926"/>
                    <a:pt x="1350" y="2570"/>
                    <a:pt x="2095" y="1797"/>
                  </a:cubicBezTo>
                  <a:cubicBezTo>
                    <a:pt x="2790" y="1117"/>
                    <a:pt x="2790" y="186"/>
                    <a:pt x="2790" y="29"/>
                  </a:cubicBezTo>
                  <a:lnTo>
                    <a:pt x="2790" y="1"/>
                  </a:ln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34"/>
            <p:cNvSpPr/>
            <p:nvPr/>
          </p:nvSpPr>
          <p:spPr>
            <a:xfrm>
              <a:off x="7431000" y="2578052"/>
              <a:ext cx="128631" cy="133698"/>
            </a:xfrm>
            <a:custGeom>
              <a:avLst/>
              <a:gdLst/>
              <a:ahLst/>
              <a:cxnLst/>
              <a:rect l="l" t="t" r="r" b="b"/>
              <a:pathLst>
                <a:path w="1929" h="2005" extrusionOk="0">
                  <a:moveTo>
                    <a:pt x="1929" y="1"/>
                  </a:moveTo>
                  <a:cubicBezTo>
                    <a:pt x="1929" y="1"/>
                    <a:pt x="1325" y="80"/>
                    <a:pt x="803" y="605"/>
                  </a:cubicBezTo>
                  <a:cubicBezTo>
                    <a:pt x="315" y="1102"/>
                    <a:pt x="29" y="1926"/>
                    <a:pt x="1" y="1992"/>
                  </a:cubicBezTo>
                  <a:lnTo>
                    <a:pt x="1" y="2004"/>
                  </a:lnTo>
                  <a:cubicBezTo>
                    <a:pt x="1" y="2004"/>
                    <a:pt x="881" y="1706"/>
                    <a:pt x="1403" y="1193"/>
                  </a:cubicBezTo>
                  <a:cubicBezTo>
                    <a:pt x="1863" y="721"/>
                    <a:pt x="1916" y="133"/>
                    <a:pt x="1929" y="26"/>
                  </a:cubicBezTo>
                  <a:lnTo>
                    <a:pt x="1929" y="1"/>
                  </a:ln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34"/>
            <p:cNvSpPr/>
            <p:nvPr/>
          </p:nvSpPr>
          <p:spPr>
            <a:xfrm>
              <a:off x="7553497" y="2564048"/>
              <a:ext cx="171174" cy="268264"/>
            </a:xfrm>
            <a:custGeom>
              <a:avLst/>
              <a:gdLst/>
              <a:ahLst/>
              <a:cxnLst/>
              <a:rect l="l" t="t" r="r" b="b"/>
              <a:pathLst>
                <a:path w="2567" h="4023" extrusionOk="0">
                  <a:moveTo>
                    <a:pt x="287" y="0"/>
                  </a:moveTo>
                  <a:cubicBezTo>
                    <a:pt x="287" y="0"/>
                    <a:pt x="0" y="1035"/>
                    <a:pt x="563" y="2111"/>
                  </a:cubicBezTo>
                  <a:cubicBezTo>
                    <a:pt x="1089" y="3145"/>
                    <a:pt x="2347" y="3944"/>
                    <a:pt x="2451" y="4023"/>
                  </a:cubicBezTo>
                  <a:lnTo>
                    <a:pt x="2463" y="4023"/>
                  </a:lnTo>
                  <a:cubicBezTo>
                    <a:pt x="2463" y="4023"/>
                    <a:pt x="2567" y="2438"/>
                    <a:pt x="2004" y="1365"/>
                  </a:cubicBezTo>
                  <a:cubicBezTo>
                    <a:pt x="1507" y="381"/>
                    <a:pt x="510" y="54"/>
                    <a:pt x="328" y="0"/>
                  </a:cubicBezTo>
                  <a:close/>
                </a:path>
              </a:pathLst>
            </a:custGeom>
            <a:solidFill>
              <a:srgbClr val="A343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34"/>
            <p:cNvSpPr/>
            <p:nvPr/>
          </p:nvSpPr>
          <p:spPr>
            <a:xfrm>
              <a:off x="7556831" y="2563181"/>
              <a:ext cx="150436" cy="237723"/>
            </a:xfrm>
            <a:custGeom>
              <a:avLst/>
              <a:gdLst/>
              <a:ahLst/>
              <a:cxnLst/>
              <a:rect l="l" t="t" r="r" b="b"/>
              <a:pathLst>
                <a:path w="2256" h="3565" extrusionOk="0">
                  <a:moveTo>
                    <a:pt x="252" y="1"/>
                  </a:moveTo>
                  <a:cubicBezTo>
                    <a:pt x="252" y="1"/>
                    <a:pt x="1" y="919"/>
                    <a:pt x="501" y="1875"/>
                  </a:cubicBezTo>
                  <a:cubicBezTo>
                    <a:pt x="960" y="2778"/>
                    <a:pt x="2061" y="3501"/>
                    <a:pt x="2165" y="3552"/>
                  </a:cubicBezTo>
                  <a:lnTo>
                    <a:pt x="2165" y="3564"/>
                  </a:lnTo>
                  <a:cubicBezTo>
                    <a:pt x="2165" y="3564"/>
                    <a:pt x="2256" y="2164"/>
                    <a:pt x="1759" y="1221"/>
                  </a:cubicBezTo>
                  <a:cubicBezTo>
                    <a:pt x="1312" y="356"/>
                    <a:pt x="435" y="67"/>
                    <a:pt x="278" y="13"/>
                  </a:cubicBezTo>
                  <a:cubicBezTo>
                    <a:pt x="265" y="13"/>
                    <a:pt x="252" y="1"/>
                    <a:pt x="252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34"/>
            <p:cNvSpPr/>
            <p:nvPr/>
          </p:nvSpPr>
          <p:spPr>
            <a:xfrm>
              <a:off x="7575303" y="2579785"/>
              <a:ext cx="95289" cy="162572"/>
            </a:xfrm>
            <a:custGeom>
              <a:avLst/>
              <a:gdLst/>
              <a:ahLst/>
              <a:cxnLst/>
              <a:rect l="l" t="t" r="r" b="b"/>
              <a:pathLst>
                <a:path w="1429" h="2438" extrusionOk="0">
                  <a:moveTo>
                    <a:pt x="117" y="0"/>
                  </a:moveTo>
                  <a:cubicBezTo>
                    <a:pt x="117" y="0"/>
                    <a:pt x="1" y="591"/>
                    <a:pt x="340" y="1246"/>
                  </a:cubicBezTo>
                  <a:cubicBezTo>
                    <a:pt x="655" y="1862"/>
                    <a:pt x="1350" y="2387"/>
                    <a:pt x="1416" y="2438"/>
                  </a:cubicBezTo>
                  <a:lnTo>
                    <a:pt x="1428" y="2438"/>
                  </a:lnTo>
                  <a:cubicBezTo>
                    <a:pt x="1428" y="2438"/>
                    <a:pt x="1416" y="1522"/>
                    <a:pt x="1076" y="865"/>
                  </a:cubicBezTo>
                  <a:cubicBezTo>
                    <a:pt x="774" y="277"/>
                    <a:pt x="236" y="41"/>
                    <a:pt x="133" y="0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34"/>
            <p:cNvSpPr/>
            <p:nvPr/>
          </p:nvSpPr>
          <p:spPr>
            <a:xfrm>
              <a:off x="7573636" y="2478360"/>
              <a:ext cx="299738" cy="112893"/>
            </a:xfrm>
            <a:custGeom>
              <a:avLst/>
              <a:gdLst/>
              <a:ahLst/>
              <a:cxnLst/>
              <a:rect l="l" t="t" r="r" b="b"/>
              <a:pathLst>
                <a:path w="4495" h="1693" extrusionOk="0">
                  <a:moveTo>
                    <a:pt x="2346" y="0"/>
                  </a:moveTo>
                  <a:cubicBezTo>
                    <a:pt x="2169" y="0"/>
                    <a:pt x="1993" y="12"/>
                    <a:pt x="1821" y="40"/>
                  </a:cubicBezTo>
                  <a:cubicBezTo>
                    <a:pt x="746" y="225"/>
                    <a:pt x="117" y="1078"/>
                    <a:pt x="13" y="1235"/>
                  </a:cubicBezTo>
                  <a:cubicBezTo>
                    <a:pt x="0" y="1247"/>
                    <a:pt x="0" y="1260"/>
                    <a:pt x="0" y="1260"/>
                  </a:cubicBezTo>
                  <a:cubicBezTo>
                    <a:pt x="0" y="1260"/>
                    <a:pt x="655" y="1693"/>
                    <a:pt x="1602" y="1693"/>
                  </a:cubicBezTo>
                  <a:cubicBezTo>
                    <a:pt x="1759" y="1693"/>
                    <a:pt x="1924" y="1681"/>
                    <a:pt x="2095" y="1653"/>
                  </a:cubicBezTo>
                  <a:cubicBezTo>
                    <a:pt x="3237" y="1471"/>
                    <a:pt x="4388" y="527"/>
                    <a:pt x="4495" y="433"/>
                  </a:cubicBezTo>
                  <a:cubicBezTo>
                    <a:pt x="4495" y="433"/>
                    <a:pt x="3414" y="0"/>
                    <a:pt x="2346" y="0"/>
                  </a:cubicBezTo>
                  <a:close/>
                </a:path>
              </a:pathLst>
            </a:custGeom>
            <a:solidFill>
              <a:srgbClr val="A343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34"/>
            <p:cNvSpPr/>
            <p:nvPr/>
          </p:nvSpPr>
          <p:spPr>
            <a:xfrm>
              <a:off x="7573636" y="2488296"/>
              <a:ext cx="264730" cy="98223"/>
            </a:xfrm>
            <a:custGeom>
              <a:avLst/>
              <a:gdLst/>
              <a:ahLst/>
              <a:cxnLst/>
              <a:rect l="l" t="t" r="r" b="b"/>
              <a:pathLst>
                <a:path w="3970" h="1473" extrusionOk="0">
                  <a:moveTo>
                    <a:pt x="2074" y="1"/>
                  </a:moveTo>
                  <a:cubicBezTo>
                    <a:pt x="1918" y="1"/>
                    <a:pt x="1762" y="11"/>
                    <a:pt x="1611" y="35"/>
                  </a:cubicBezTo>
                  <a:cubicBezTo>
                    <a:pt x="655" y="193"/>
                    <a:pt x="104" y="941"/>
                    <a:pt x="13" y="1070"/>
                  </a:cubicBezTo>
                  <a:cubicBezTo>
                    <a:pt x="0" y="1086"/>
                    <a:pt x="0" y="1098"/>
                    <a:pt x="0" y="1098"/>
                  </a:cubicBezTo>
                  <a:cubicBezTo>
                    <a:pt x="0" y="1098"/>
                    <a:pt x="578" y="1473"/>
                    <a:pt x="1411" y="1473"/>
                  </a:cubicBezTo>
                  <a:cubicBezTo>
                    <a:pt x="1549" y="1473"/>
                    <a:pt x="1695" y="1462"/>
                    <a:pt x="1847" y="1438"/>
                  </a:cubicBezTo>
                  <a:cubicBezTo>
                    <a:pt x="2856" y="1281"/>
                    <a:pt x="3866" y="457"/>
                    <a:pt x="3970" y="378"/>
                  </a:cubicBezTo>
                  <a:cubicBezTo>
                    <a:pt x="3970" y="378"/>
                    <a:pt x="3016" y="1"/>
                    <a:pt x="2074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34"/>
            <p:cNvSpPr/>
            <p:nvPr/>
          </p:nvSpPr>
          <p:spPr>
            <a:xfrm>
              <a:off x="7591907" y="2512302"/>
              <a:ext cx="181043" cy="58881"/>
            </a:xfrm>
            <a:custGeom>
              <a:avLst/>
              <a:gdLst/>
              <a:ahLst/>
              <a:cxnLst/>
              <a:rect l="l" t="t" r="r" b="b"/>
              <a:pathLst>
                <a:path w="2715" h="883" extrusionOk="0">
                  <a:moveTo>
                    <a:pt x="1506" y="1"/>
                  </a:moveTo>
                  <a:cubicBezTo>
                    <a:pt x="1374" y="1"/>
                    <a:pt x="1241" y="10"/>
                    <a:pt x="1113" y="31"/>
                  </a:cubicBezTo>
                  <a:cubicBezTo>
                    <a:pt x="459" y="135"/>
                    <a:pt x="66" y="581"/>
                    <a:pt x="0" y="660"/>
                  </a:cubicBezTo>
                  <a:lnTo>
                    <a:pt x="0" y="672"/>
                  </a:lnTo>
                  <a:cubicBezTo>
                    <a:pt x="0" y="672"/>
                    <a:pt x="366" y="883"/>
                    <a:pt x="906" y="883"/>
                  </a:cubicBezTo>
                  <a:cubicBezTo>
                    <a:pt x="1013" y="883"/>
                    <a:pt x="1127" y="875"/>
                    <a:pt x="1246" y="855"/>
                  </a:cubicBezTo>
                  <a:cubicBezTo>
                    <a:pt x="1941" y="738"/>
                    <a:pt x="2648" y="238"/>
                    <a:pt x="2714" y="188"/>
                  </a:cubicBezTo>
                  <a:cubicBezTo>
                    <a:pt x="2714" y="188"/>
                    <a:pt x="2119" y="1"/>
                    <a:pt x="1506" y="1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34"/>
            <p:cNvSpPr/>
            <p:nvPr/>
          </p:nvSpPr>
          <p:spPr>
            <a:xfrm>
              <a:off x="7521222" y="2258237"/>
              <a:ext cx="131098" cy="302472"/>
            </a:xfrm>
            <a:custGeom>
              <a:avLst/>
              <a:gdLst/>
              <a:ahLst/>
              <a:cxnLst/>
              <a:rect l="l" t="t" r="r" b="b"/>
              <a:pathLst>
                <a:path w="1966" h="4536" extrusionOk="0">
                  <a:moveTo>
                    <a:pt x="1375" y="0"/>
                  </a:moveTo>
                  <a:cubicBezTo>
                    <a:pt x="1375" y="0"/>
                    <a:pt x="352" y="1233"/>
                    <a:pt x="170" y="2425"/>
                  </a:cubicBezTo>
                  <a:cubicBezTo>
                    <a:pt x="0" y="3514"/>
                    <a:pt x="629" y="4363"/>
                    <a:pt x="733" y="4520"/>
                  </a:cubicBezTo>
                  <a:cubicBezTo>
                    <a:pt x="746" y="4536"/>
                    <a:pt x="758" y="4536"/>
                    <a:pt x="758" y="4536"/>
                  </a:cubicBezTo>
                  <a:cubicBezTo>
                    <a:pt x="758" y="4536"/>
                    <a:pt x="1598" y="3878"/>
                    <a:pt x="1780" y="2674"/>
                  </a:cubicBezTo>
                  <a:cubicBezTo>
                    <a:pt x="1966" y="1532"/>
                    <a:pt x="1428" y="145"/>
                    <a:pt x="1375" y="13"/>
                  </a:cubicBezTo>
                  <a:lnTo>
                    <a:pt x="1375" y="0"/>
                  </a:lnTo>
                  <a:close/>
                </a:path>
              </a:pathLst>
            </a:custGeom>
            <a:solidFill>
              <a:srgbClr val="A343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34"/>
            <p:cNvSpPr/>
            <p:nvPr/>
          </p:nvSpPr>
          <p:spPr>
            <a:xfrm>
              <a:off x="7527291" y="2294113"/>
              <a:ext cx="114561" cy="266597"/>
            </a:xfrm>
            <a:custGeom>
              <a:avLst/>
              <a:gdLst/>
              <a:ahLst/>
              <a:cxnLst/>
              <a:rect l="l" t="t" r="r" b="b"/>
              <a:pathLst>
                <a:path w="1718" h="3998" extrusionOk="0">
                  <a:moveTo>
                    <a:pt x="1192" y="0"/>
                  </a:moveTo>
                  <a:cubicBezTo>
                    <a:pt x="1192" y="0"/>
                    <a:pt x="315" y="1073"/>
                    <a:pt x="145" y="2136"/>
                  </a:cubicBezTo>
                  <a:cubicBezTo>
                    <a:pt x="0" y="3092"/>
                    <a:pt x="538" y="3853"/>
                    <a:pt x="642" y="3982"/>
                  </a:cubicBezTo>
                  <a:lnTo>
                    <a:pt x="655" y="3998"/>
                  </a:lnTo>
                  <a:cubicBezTo>
                    <a:pt x="655" y="3998"/>
                    <a:pt x="1387" y="3407"/>
                    <a:pt x="1560" y="2347"/>
                  </a:cubicBezTo>
                  <a:cubicBezTo>
                    <a:pt x="1718" y="1337"/>
                    <a:pt x="1246" y="117"/>
                    <a:pt x="1205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34"/>
            <p:cNvSpPr/>
            <p:nvPr/>
          </p:nvSpPr>
          <p:spPr>
            <a:xfrm>
              <a:off x="7548229" y="2359530"/>
              <a:ext cx="69083" cy="182777"/>
            </a:xfrm>
            <a:custGeom>
              <a:avLst/>
              <a:gdLst/>
              <a:ahLst/>
              <a:cxnLst/>
              <a:rect l="l" t="t" r="r" b="b"/>
              <a:pathLst>
                <a:path w="1036" h="2741" extrusionOk="0">
                  <a:moveTo>
                    <a:pt x="746" y="1"/>
                  </a:moveTo>
                  <a:cubicBezTo>
                    <a:pt x="746" y="1"/>
                    <a:pt x="208" y="749"/>
                    <a:pt x="105" y="1482"/>
                  </a:cubicBezTo>
                  <a:cubicBezTo>
                    <a:pt x="1" y="2136"/>
                    <a:pt x="303" y="2636"/>
                    <a:pt x="366" y="2727"/>
                  </a:cubicBezTo>
                  <a:lnTo>
                    <a:pt x="366" y="2740"/>
                  </a:lnTo>
                  <a:cubicBezTo>
                    <a:pt x="366" y="2740"/>
                    <a:pt x="812" y="2334"/>
                    <a:pt x="916" y="1601"/>
                  </a:cubicBezTo>
                  <a:cubicBezTo>
                    <a:pt x="1036" y="906"/>
                    <a:pt x="775" y="79"/>
                    <a:pt x="746" y="1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34"/>
            <p:cNvSpPr/>
            <p:nvPr/>
          </p:nvSpPr>
          <p:spPr>
            <a:xfrm>
              <a:off x="7295699" y="2429614"/>
              <a:ext cx="274398" cy="144368"/>
            </a:xfrm>
            <a:custGeom>
              <a:avLst/>
              <a:gdLst/>
              <a:ahLst/>
              <a:cxnLst/>
              <a:rect l="l" t="t" r="r" b="b"/>
              <a:pathLst>
                <a:path w="4115" h="2165" extrusionOk="0">
                  <a:moveTo>
                    <a:pt x="379" y="1"/>
                  </a:moveTo>
                  <a:cubicBezTo>
                    <a:pt x="178" y="1"/>
                    <a:pt x="40" y="9"/>
                    <a:pt x="1" y="13"/>
                  </a:cubicBezTo>
                  <a:cubicBezTo>
                    <a:pt x="1" y="13"/>
                    <a:pt x="838" y="1349"/>
                    <a:pt x="1926" y="1900"/>
                  </a:cubicBezTo>
                  <a:cubicBezTo>
                    <a:pt x="2337" y="2102"/>
                    <a:pt x="2749" y="2165"/>
                    <a:pt x="3104" y="2165"/>
                  </a:cubicBezTo>
                  <a:cubicBezTo>
                    <a:pt x="3599" y="2165"/>
                    <a:pt x="3982" y="2042"/>
                    <a:pt x="4090" y="2004"/>
                  </a:cubicBezTo>
                  <a:lnTo>
                    <a:pt x="4115" y="1991"/>
                  </a:lnTo>
                  <a:cubicBezTo>
                    <a:pt x="4115" y="1991"/>
                    <a:pt x="3747" y="981"/>
                    <a:pt x="2659" y="431"/>
                  </a:cubicBezTo>
                  <a:cubicBezTo>
                    <a:pt x="1906" y="60"/>
                    <a:pt x="917" y="1"/>
                    <a:pt x="379" y="1"/>
                  </a:cubicBezTo>
                  <a:close/>
                </a:path>
              </a:pathLst>
            </a:custGeom>
            <a:solidFill>
              <a:srgbClr val="A343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34"/>
            <p:cNvSpPr/>
            <p:nvPr/>
          </p:nvSpPr>
          <p:spPr>
            <a:xfrm>
              <a:off x="7327173" y="2445485"/>
              <a:ext cx="242924" cy="127364"/>
            </a:xfrm>
            <a:custGeom>
              <a:avLst/>
              <a:gdLst/>
              <a:ahLst/>
              <a:cxnLst/>
              <a:rect l="l" t="t" r="r" b="b"/>
              <a:pathLst>
                <a:path w="3643" h="1910" extrusionOk="0">
                  <a:moveTo>
                    <a:pt x="330" y="0"/>
                  </a:moveTo>
                  <a:cubicBezTo>
                    <a:pt x="160" y="0"/>
                    <a:pt x="44" y="7"/>
                    <a:pt x="13" y="11"/>
                  </a:cubicBezTo>
                  <a:lnTo>
                    <a:pt x="1" y="11"/>
                  </a:lnTo>
                  <a:cubicBezTo>
                    <a:pt x="1" y="11"/>
                    <a:pt x="759" y="1190"/>
                    <a:pt x="1715" y="1662"/>
                  </a:cubicBezTo>
                  <a:cubicBezTo>
                    <a:pt x="2084" y="1851"/>
                    <a:pt x="2456" y="1910"/>
                    <a:pt x="2773" y="1910"/>
                  </a:cubicBezTo>
                  <a:cubicBezTo>
                    <a:pt x="3199" y="1910"/>
                    <a:pt x="3528" y="1803"/>
                    <a:pt x="3618" y="1766"/>
                  </a:cubicBezTo>
                  <a:lnTo>
                    <a:pt x="3643" y="1766"/>
                  </a:lnTo>
                  <a:cubicBezTo>
                    <a:pt x="3643" y="1766"/>
                    <a:pt x="3316" y="875"/>
                    <a:pt x="2344" y="391"/>
                  </a:cubicBezTo>
                  <a:cubicBezTo>
                    <a:pt x="1682" y="54"/>
                    <a:pt x="799" y="0"/>
                    <a:pt x="330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880;p34"/>
            <p:cNvSpPr/>
            <p:nvPr/>
          </p:nvSpPr>
          <p:spPr>
            <a:xfrm>
              <a:off x="7386522" y="2474892"/>
              <a:ext cx="166173" cy="84687"/>
            </a:xfrm>
            <a:custGeom>
              <a:avLst/>
              <a:gdLst/>
              <a:ahLst/>
              <a:cxnLst/>
              <a:rect l="l" t="t" r="r" b="b"/>
              <a:pathLst>
                <a:path w="2492" h="1270" extrusionOk="0">
                  <a:moveTo>
                    <a:pt x="1" y="0"/>
                  </a:moveTo>
                  <a:cubicBezTo>
                    <a:pt x="1" y="0"/>
                    <a:pt x="551" y="749"/>
                    <a:pt x="1205" y="1076"/>
                  </a:cubicBezTo>
                  <a:cubicBezTo>
                    <a:pt x="1507" y="1227"/>
                    <a:pt x="1799" y="1270"/>
                    <a:pt x="2028" y="1270"/>
                  </a:cubicBezTo>
                  <a:cubicBezTo>
                    <a:pt x="2258" y="1270"/>
                    <a:pt x="2424" y="1227"/>
                    <a:pt x="2476" y="1208"/>
                  </a:cubicBezTo>
                  <a:lnTo>
                    <a:pt x="2492" y="1208"/>
                  </a:lnTo>
                  <a:cubicBezTo>
                    <a:pt x="2492" y="1208"/>
                    <a:pt x="2240" y="658"/>
                    <a:pt x="1586" y="328"/>
                  </a:cubicBezTo>
                  <a:cubicBezTo>
                    <a:pt x="957" y="13"/>
                    <a:pt x="92" y="0"/>
                    <a:pt x="13" y="0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81" name="Google Shape;1881;p34"/>
          <p:cNvGrpSpPr/>
          <p:nvPr/>
        </p:nvGrpSpPr>
        <p:grpSpPr>
          <a:xfrm>
            <a:off x="6291998" y="-40980"/>
            <a:ext cx="1254041" cy="1161963"/>
            <a:chOff x="7893253" y="3121156"/>
            <a:chExt cx="856410" cy="793528"/>
          </a:xfrm>
        </p:grpSpPr>
        <p:sp>
          <p:nvSpPr>
            <p:cNvPr id="1882" name="Google Shape;1882;p34"/>
            <p:cNvSpPr/>
            <p:nvPr/>
          </p:nvSpPr>
          <p:spPr>
            <a:xfrm>
              <a:off x="8310225" y="3121156"/>
              <a:ext cx="439438" cy="588340"/>
            </a:xfrm>
            <a:custGeom>
              <a:avLst/>
              <a:gdLst/>
              <a:ahLst/>
              <a:cxnLst/>
              <a:rect l="l" t="t" r="r" b="b"/>
              <a:pathLst>
                <a:path w="6590" h="8823" extrusionOk="0">
                  <a:moveTo>
                    <a:pt x="654" y="16"/>
                  </a:moveTo>
                  <a:cubicBezTo>
                    <a:pt x="642" y="0"/>
                    <a:pt x="629" y="0"/>
                    <a:pt x="629" y="0"/>
                  </a:cubicBezTo>
                  <a:cubicBezTo>
                    <a:pt x="629" y="0"/>
                    <a:pt x="0" y="3737"/>
                    <a:pt x="1258" y="6108"/>
                  </a:cubicBezTo>
                  <a:cubicBezTo>
                    <a:pt x="2397" y="8256"/>
                    <a:pt x="5017" y="8744"/>
                    <a:pt x="5504" y="8807"/>
                  </a:cubicBezTo>
                  <a:cubicBezTo>
                    <a:pt x="5555" y="8823"/>
                    <a:pt x="5583" y="8823"/>
                    <a:pt x="5583" y="8823"/>
                  </a:cubicBezTo>
                  <a:cubicBezTo>
                    <a:pt x="5583" y="8823"/>
                    <a:pt x="6589" y="6319"/>
                    <a:pt x="5331" y="3948"/>
                  </a:cubicBezTo>
                  <a:cubicBezTo>
                    <a:pt x="4139" y="1692"/>
                    <a:pt x="956" y="158"/>
                    <a:pt x="654" y="16"/>
                  </a:cubicBez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34"/>
            <p:cNvSpPr/>
            <p:nvPr/>
          </p:nvSpPr>
          <p:spPr>
            <a:xfrm>
              <a:off x="7992879" y="3473512"/>
              <a:ext cx="435237" cy="425568"/>
            </a:xfrm>
            <a:custGeom>
              <a:avLst/>
              <a:gdLst/>
              <a:ahLst/>
              <a:cxnLst/>
              <a:rect l="l" t="t" r="r" b="b"/>
              <a:pathLst>
                <a:path w="6527" h="6382" extrusionOk="0">
                  <a:moveTo>
                    <a:pt x="13" y="0"/>
                  </a:moveTo>
                  <a:lnTo>
                    <a:pt x="0" y="0"/>
                  </a:lnTo>
                  <a:cubicBezTo>
                    <a:pt x="0" y="0"/>
                    <a:pt x="419" y="3249"/>
                    <a:pt x="2057" y="4888"/>
                  </a:cubicBezTo>
                  <a:cubicBezTo>
                    <a:pt x="3539" y="6382"/>
                    <a:pt x="5832" y="6118"/>
                    <a:pt x="6253" y="6055"/>
                  </a:cubicBezTo>
                  <a:cubicBezTo>
                    <a:pt x="6291" y="6055"/>
                    <a:pt x="6316" y="6039"/>
                    <a:pt x="6316" y="6039"/>
                  </a:cubicBezTo>
                  <a:cubicBezTo>
                    <a:pt x="6316" y="6039"/>
                    <a:pt x="6527" y="3708"/>
                    <a:pt x="4888" y="2070"/>
                  </a:cubicBezTo>
                  <a:cubicBezTo>
                    <a:pt x="3328" y="497"/>
                    <a:pt x="302" y="38"/>
                    <a:pt x="13" y="0"/>
                  </a:cubicBez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34"/>
            <p:cNvSpPr/>
            <p:nvPr/>
          </p:nvSpPr>
          <p:spPr>
            <a:xfrm>
              <a:off x="8211400" y="3155298"/>
              <a:ext cx="439704" cy="587339"/>
            </a:xfrm>
            <a:custGeom>
              <a:avLst/>
              <a:gdLst/>
              <a:ahLst/>
              <a:cxnLst/>
              <a:rect l="l" t="t" r="r" b="b"/>
              <a:pathLst>
                <a:path w="6594" h="8808" extrusionOk="0">
                  <a:moveTo>
                    <a:pt x="630" y="1"/>
                  </a:moveTo>
                  <a:cubicBezTo>
                    <a:pt x="630" y="1"/>
                    <a:pt x="1" y="3734"/>
                    <a:pt x="1259" y="6093"/>
                  </a:cubicBezTo>
                  <a:cubicBezTo>
                    <a:pt x="2397" y="8245"/>
                    <a:pt x="5021" y="8729"/>
                    <a:pt x="5505" y="8795"/>
                  </a:cubicBezTo>
                  <a:cubicBezTo>
                    <a:pt x="5543" y="8808"/>
                    <a:pt x="5571" y="8808"/>
                    <a:pt x="5571" y="8808"/>
                  </a:cubicBezTo>
                  <a:cubicBezTo>
                    <a:pt x="5571" y="8808"/>
                    <a:pt x="6593" y="6304"/>
                    <a:pt x="5335" y="3932"/>
                  </a:cubicBezTo>
                  <a:cubicBezTo>
                    <a:pt x="4140" y="1677"/>
                    <a:pt x="944" y="146"/>
                    <a:pt x="655" y="1"/>
                  </a:cubicBezTo>
                  <a:close/>
                </a:path>
              </a:pathLst>
            </a:custGeom>
            <a:solidFill>
              <a:srgbClr val="0069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34"/>
            <p:cNvSpPr/>
            <p:nvPr/>
          </p:nvSpPr>
          <p:spPr>
            <a:xfrm>
              <a:off x="8255012" y="3155298"/>
              <a:ext cx="396094" cy="587339"/>
            </a:xfrm>
            <a:custGeom>
              <a:avLst/>
              <a:gdLst/>
              <a:ahLst/>
              <a:cxnLst/>
              <a:rect l="l" t="t" r="r" b="b"/>
              <a:pathLst>
                <a:path w="5940" h="8808" extrusionOk="0">
                  <a:moveTo>
                    <a:pt x="1" y="1"/>
                  </a:moveTo>
                  <a:lnTo>
                    <a:pt x="4851" y="8795"/>
                  </a:lnTo>
                  <a:cubicBezTo>
                    <a:pt x="4889" y="8808"/>
                    <a:pt x="4917" y="8808"/>
                    <a:pt x="4917" y="8808"/>
                  </a:cubicBezTo>
                  <a:cubicBezTo>
                    <a:pt x="4917" y="8808"/>
                    <a:pt x="5939" y="6304"/>
                    <a:pt x="4681" y="3932"/>
                  </a:cubicBezTo>
                  <a:cubicBezTo>
                    <a:pt x="3486" y="1677"/>
                    <a:pt x="290" y="146"/>
                    <a:pt x="1" y="1"/>
                  </a:cubicBezTo>
                  <a:close/>
                </a:path>
              </a:pathLst>
            </a:custGeom>
            <a:solidFill>
              <a:srgbClr val="509C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1886;p34"/>
            <p:cNvSpPr/>
            <p:nvPr/>
          </p:nvSpPr>
          <p:spPr>
            <a:xfrm>
              <a:off x="7893253" y="3506654"/>
              <a:ext cx="436104" cy="408030"/>
            </a:xfrm>
            <a:custGeom>
              <a:avLst/>
              <a:gdLst/>
              <a:ahLst/>
              <a:cxnLst/>
              <a:rect l="l" t="t" r="r" b="b"/>
              <a:pathLst>
                <a:path w="6540" h="6119" extrusionOk="0">
                  <a:moveTo>
                    <a:pt x="0" y="0"/>
                  </a:moveTo>
                  <a:cubicBezTo>
                    <a:pt x="0" y="0"/>
                    <a:pt x="434" y="3249"/>
                    <a:pt x="2070" y="4900"/>
                  </a:cubicBezTo>
                  <a:cubicBezTo>
                    <a:pt x="3102" y="5933"/>
                    <a:pt x="4528" y="6119"/>
                    <a:pt x="5441" y="6119"/>
                  </a:cubicBezTo>
                  <a:cubicBezTo>
                    <a:pt x="5838" y="6119"/>
                    <a:pt x="6138" y="6084"/>
                    <a:pt x="6266" y="6067"/>
                  </a:cubicBezTo>
                  <a:cubicBezTo>
                    <a:pt x="6303" y="6055"/>
                    <a:pt x="6332" y="6055"/>
                    <a:pt x="6332" y="6055"/>
                  </a:cubicBezTo>
                  <a:cubicBezTo>
                    <a:pt x="6332" y="6055"/>
                    <a:pt x="6539" y="3721"/>
                    <a:pt x="4901" y="2070"/>
                  </a:cubicBezTo>
                  <a:cubicBezTo>
                    <a:pt x="3328" y="510"/>
                    <a:pt x="302" y="38"/>
                    <a:pt x="26" y="0"/>
                  </a:cubicBezTo>
                  <a:close/>
                </a:path>
              </a:pathLst>
            </a:custGeom>
            <a:solidFill>
              <a:srgbClr val="0069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1887;p34"/>
            <p:cNvSpPr/>
            <p:nvPr/>
          </p:nvSpPr>
          <p:spPr>
            <a:xfrm>
              <a:off x="7894920" y="3506654"/>
              <a:ext cx="434436" cy="404629"/>
            </a:xfrm>
            <a:custGeom>
              <a:avLst/>
              <a:gdLst/>
              <a:ahLst/>
              <a:cxnLst/>
              <a:rect l="l" t="t" r="r" b="b"/>
              <a:pathLst>
                <a:path w="6515" h="6068" extrusionOk="0">
                  <a:moveTo>
                    <a:pt x="1" y="0"/>
                  </a:moveTo>
                  <a:lnTo>
                    <a:pt x="6241" y="6067"/>
                  </a:lnTo>
                  <a:cubicBezTo>
                    <a:pt x="6278" y="6055"/>
                    <a:pt x="6307" y="6055"/>
                    <a:pt x="6307" y="6055"/>
                  </a:cubicBezTo>
                  <a:cubicBezTo>
                    <a:pt x="6307" y="6055"/>
                    <a:pt x="6514" y="3721"/>
                    <a:pt x="4876" y="2070"/>
                  </a:cubicBezTo>
                  <a:cubicBezTo>
                    <a:pt x="3303" y="510"/>
                    <a:pt x="277" y="38"/>
                    <a:pt x="1" y="0"/>
                  </a:cubicBezTo>
                  <a:close/>
                </a:path>
              </a:pathLst>
            </a:custGeom>
            <a:solidFill>
              <a:srgbClr val="509C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88" name="Google Shape;1888;p34"/>
          <p:cNvGrpSpPr/>
          <p:nvPr/>
        </p:nvGrpSpPr>
        <p:grpSpPr>
          <a:xfrm>
            <a:off x="3794884" y="238636"/>
            <a:ext cx="2431384" cy="2692167"/>
            <a:chOff x="1180196" y="1611644"/>
            <a:chExt cx="1265489" cy="1401221"/>
          </a:xfrm>
        </p:grpSpPr>
        <p:sp>
          <p:nvSpPr>
            <p:cNvPr id="1889" name="Google Shape;1889;p34"/>
            <p:cNvSpPr/>
            <p:nvPr/>
          </p:nvSpPr>
          <p:spPr>
            <a:xfrm>
              <a:off x="1368110" y="1764685"/>
              <a:ext cx="719237" cy="825996"/>
            </a:xfrm>
            <a:custGeom>
              <a:avLst/>
              <a:gdLst/>
              <a:ahLst/>
              <a:cxnLst/>
              <a:rect l="l" t="t" r="r" b="b"/>
              <a:pathLst>
                <a:path w="10786" h="12387" extrusionOk="0">
                  <a:moveTo>
                    <a:pt x="394" y="7275"/>
                  </a:moveTo>
                  <a:cubicBezTo>
                    <a:pt x="236" y="7392"/>
                    <a:pt x="133" y="7549"/>
                    <a:pt x="79" y="7719"/>
                  </a:cubicBezTo>
                  <a:cubicBezTo>
                    <a:pt x="1" y="7942"/>
                    <a:pt x="38" y="8178"/>
                    <a:pt x="183" y="8364"/>
                  </a:cubicBezTo>
                  <a:lnTo>
                    <a:pt x="497" y="8757"/>
                  </a:lnTo>
                  <a:lnTo>
                    <a:pt x="604" y="8873"/>
                  </a:lnTo>
                  <a:cubicBezTo>
                    <a:pt x="762" y="9071"/>
                    <a:pt x="1035" y="9134"/>
                    <a:pt x="1312" y="9084"/>
                  </a:cubicBezTo>
                  <a:cubicBezTo>
                    <a:pt x="1454" y="9043"/>
                    <a:pt x="1586" y="8977"/>
                    <a:pt x="1718" y="8886"/>
                  </a:cubicBezTo>
                  <a:lnTo>
                    <a:pt x="4549" y="6580"/>
                  </a:lnTo>
                  <a:lnTo>
                    <a:pt x="2347" y="10892"/>
                  </a:lnTo>
                  <a:cubicBezTo>
                    <a:pt x="2256" y="11062"/>
                    <a:pt x="2215" y="11245"/>
                    <a:pt x="2240" y="11414"/>
                  </a:cubicBezTo>
                  <a:cubicBezTo>
                    <a:pt x="2268" y="11650"/>
                    <a:pt x="2385" y="11861"/>
                    <a:pt x="2583" y="11965"/>
                  </a:cubicBezTo>
                  <a:lnTo>
                    <a:pt x="3042" y="12201"/>
                  </a:lnTo>
                  <a:lnTo>
                    <a:pt x="3183" y="12267"/>
                  </a:lnTo>
                  <a:cubicBezTo>
                    <a:pt x="3407" y="12386"/>
                    <a:pt x="3684" y="12345"/>
                    <a:pt x="3907" y="12176"/>
                  </a:cubicBezTo>
                  <a:cubicBezTo>
                    <a:pt x="4036" y="12097"/>
                    <a:pt x="4127" y="11981"/>
                    <a:pt x="4206" y="11836"/>
                  </a:cubicBezTo>
                  <a:lnTo>
                    <a:pt x="8584" y="3316"/>
                  </a:lnTo>
                  <a:lnTo>
                    <a:pt x="10326" y="1900"/>
                  </a:lnTo>
                  <a:cubicBezTo>
                    <a:pt x="10694" y="1601"/>
                    <a:pt x="10785" y="1114"/>
                    <a:pt x="10537" y="815"/>
                  </a:cubicBezTo>
                  <a:lnTo>
                    <a:pt x="10446" y="696"/>
                  </a:lnTo>
                  <a:lnTo>
                    <a:pt x="10119" y="302"/>
                  </a:lnTo>
                  <a:cubicBezTo>
                    <a:pt x="9867" y="0"/>
                    <a:pt x="9370" y="0"/>
                    <a:pt x="9002" y="290"/>
                  </a:cubicBezTo>
                  <a:lnTo>
                    <a:pt x="8518" y="683"/>
                  </a:lnTo>
                  <a:lnTo>
                    <a:pt x="8414" y="630"/>
                  </a:lnTo>
                  <a:cubicBezTo>
                    <a:pt x="8059" y="447"/>
                    <a:pt x="7603" y="642"/>
                    <a:pt x="7392" y="1064"/>
                  </a:cubicBezTo>
                  <a:lnTo>
                    <a:pt x="6920" y="1979"/>
                  </a:ln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890;p34"/>
            <p:cNvSpPr/>
            <p:nvPr/>
          </p:nvSpPr>
          <p:spPr>
            <a:xfrm>
              <a:off x="1924578" y="1611644"/>
              <a:ext cx="145168" cy="114627"/>
            </a:xfrm>
            <a:custGeom>
              <a:avLst/>
              <a:gdLst/>
              <a:ahLst/>
              <a:cxnLst/>
              <a:rect l="l" t="t" r="r" b="b"/>
              <a:pathLst>
                <a:path w="2177" h="1719" extrusionOk="0">
                  <a:moveTo>
                    <a:pt x="1324" y="1533"/>
                  </a:moveTo>
                  <a:cubicBezTo>
                    <a:pt x="1850" y="1350"/>
                    <a:pt x="2177" y="903"/>
                    <a:pt x="2045" y="526"/>
                  </a:cubicBezTo>
                  <a:cubicBezTo>
                    <a:pt x="1916" y="158"/>
                    <a:pt x="1378" y="1"/>
                    <a:pt x="853" y="183"/>
                  </a:cubicBezTo>
                  <a:cubicBezTo>
                    <a:pt x="327" y="353"/>
                    <a:pt x="0" y="812"/>
                    <a:pt x="145" y="1180"/>
                  </a:cubicBezTo>
                  <a:cubicBezTo>
                    <a:pt x="277" y="1561"/>
                    <a:pt x="799" y="1718"/>
                    <a:pt x="1324" y="1533"/>
                  </a:cubicBez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1891;p34"/>
            <p:cNvSpPr/>
            <p:nvPr/>
          </p:nvSpPr>
          <p:spPr>
            <a:xfrm>
              <a:off x="1228279" y="2027410"/>
              <a:ext cx="144168" cy="117295"/>
            </a:xfrm>
            <a:custGeom>
              <a:avLst/>
              <a:gdLst/>
              <a:ahLst/>
              <a:cxnLst/>
              <a:rect l="l" t="t" r="r" b="b"/>
              <a:pathLst>
                <a:path w="2162" h="1759" extrusionOk="0">
                  <a:moveTo>
                    <a:pt x="1441" y="1469"/>
                  </a:moveTo>
                  <a:cubicBezTo>
                    <a:pt x="1926" y="1180"/>
                    <a:pt x="2162" y="683"/>
                    <a:pt x="1967" y="356"/>
                  </a:cubicBezTo>
                  <a:cubicBezTo>
                    <a:pt x="1768" y="29"/>
                    <a:pt x="1218" y="1"/>
                    <a:pt x="721" y="290"/>
                  </a:cubicBezTo>
                  <a:cubicBezTo>
                    <a:pt x="237" y="567"/>
                    <a:pt x="1" y="1064"/>
                    <a:pt x="196" y="1391"/>
                  </a:cubicBezTo>
                  <a:cubicBezTo>
                    <a:pt x="394" y="1718"/>
                    <a:pt x="957" y="1759"/>
                    <a:pt x="1441" y="1469"/>
                  </a:cubicBez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1892;p34"/>
            <p:cNvSpPr/>
            <p:nvPr/>
          </p:nvSpPr>
          <p:spPr>
            <a:xfrm>
              <a:off x="1603107" y="1794218"/>
              <a:ext cx="152103" cy="117895"/>
            </a:xfrm>
            <a:custGeom>
              <a:avLst/>
              <a:gdLst/>
              <a:ahLst/>
              <a:cxnLst/>
              <a:rect l="l" t="t" r="r" b="b"/>
              <a:pathLst>
                <a:path w="2281" h="1768" extrusionOk="0">
                  <a:moveTo>
                    <a:pt x="1457" y="1507"/>
                  </a:moveTo>
                  <a:cubicBezTo>
                    <a:pt x="1994" y="1246"/>
                    <a:pt x="2281" y="746"/>
                    <a:pt x="2111" y="406"/>
                  </a:cubicBezTo>
                  <a:cubicBezTo>
                    <a:pt x="1941" y="66"/>
                    <a:pt x="1365" y="0"/>
                    <a:pt x="828" y="261"/>
                  </a:cubicBezTo>
                  <a:cubicBezTo>
                    <a:pt x="290" y="525"/>
                    <a:pt x="0" y="1022"/>
                    <a:pt x="173" y="1362"/>
                  </a:cubicBezTo>
                  <a:cubicBezTo>
                    <a:pt x="343" y="1705"/>
                    <a:pt x="919" y="1768"/>
                    <a:pt x="1457" y="1507"/>
                  </a:cubicBez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1893;p34"/>
            <p:cNvSpPr/>
            <p:nvPr/>
          </p:nvSpPr>
          <p:spPr>
            <a:xfrm>
              <a:off x="1403857" y="1957592"/>
              <a:ext cx="94422" cy="121496"/>
            </a:xfrm>
            <a:custGeom>
              <a:avLst/>
              <a:gdLst/>
              <a:ahLst/>
              <a:cxnLst/>
              <a:rect l="l" t="t" r="r" b="b"/>
              <a:pathLst>
                <a:path w="1416" h="1822" extrusionOk="0">
                  <a:moveTo>
                    <a:pt x="592" y="1771"/>
                  </a:moveTo>
                  <a:cubicBezTo>
                    <a:pt x="931" y="1821"/>
                    <a:pt x="1274" y="1469"/>
                    <a:pt x="1337" y="997"/>
                  </a:cubicBezTo>
                  <a:cubicBezTo>
                    <a:pt x="1416" y="525"/>
                    <a:pt x="1180" y="91"/>
                    <a:pt x="828" y="41"/>
                  </a:cubicBezTo>
                  <a:cubicBezTo>
                    <a:pt x="472" y="0"/>
                    <a:pt x="132" y="340"/>
                    <a:pt x="66" y="812"/>
                  </a:cubicBezTo>
                  <a:cubicBezTo>
                    <a:pt x="0" y="1299"/>
                    <a:pt x="236" y="1718"/>
                    <a:pt x="592" y="1771"/>
                  </a:cubicBez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1894;p34"/>
            <p:cNvSpPr/>
            <p:nvPr/>
          </p:nvSpPr>
          <p:spPr>
            <a:xfrm>
              <a:off x="2326723" y="1640792"/>
              <a:ext cx="118962" cy="143301"/>
            </a:xfrm>
            <a:custGeom>
              <a:avLst/>
              <a:gdLst/>
              <a:ahLst/>
              <a:cxnLst/>
              <a:rect l="l" t="t" r="r" b="b"/>
              <a:pathLst>
                <a:path w="1784" h="2149" extrusionOk="0">
                  <a:moveTo>
                    <a:pt x="236" y="787"/>
                  </a:moveTo>
                  <a:cubicBezTo>
                    <a:pt x="0" y="1284"/>
                    <a:pt x="104" y="1822"/>
                    <a:pt x="472" y="1991"/>
                  </a:cubicBezTo>
                  <a:cubicBezTo>
                    <a:pt x="840" y="2149"/>
                    <a:pt x="1324" y="1875"/>
                    <a:pt x="1548" y="1378"/>
                  </a:cubicBezTo>
                  <a:cubicBezTo>
                    <a:pt x="1784" y="878"/>
                    <a:pt x="1664" y="340"/>
                    <a:pt x="1312" y="170"/>
                  </a:cubicBezTo>
                  <a:cubicBezTo>
                    <a:pt x="944" y="1"/>
                    <a:pt x="459" y="277"/>
                    <a:pt x="236" y="787"/>
                  </a:cubicBez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1895;p34"/>
            <p:cNvSpPr/>
            <p:nvPr/>
          </p:nvSpPr>
          <p:spPr>
            <a:xfrm>
              <a:off x="1425862" y="1826492"/>
              <a:ext cx="164306" cy="148569"/>
            </a:xfrm>
            <a:custGeom>
              <a:avLst/>
              <a:gdLst/>
              <a:ahLst/>
              <a:cxnLst/>
              <a:rect l="l" t="t" r="r" b="b"/>
              <a:pathLst>
                <a:path w="2464" h="2228" extrusionOk="0">
                  <a:moveTo>
                    <a:pt x="878" y="1494"/>
                  </a:moveTo>
                  <a:cubicBezTo>
                    <a:pt x="1400" y="1913"/>
                    <a:pt x="1888" y="2227"/>
                    <a:pt x="2174" y="1875"/>
                  </a:cubicBezTo>
                  <a:cubicBezTo>
                    <a:pt x="2463" y="1520"/>
                    <a:pt x="2265" y="906"/>
                    <a:pt x="1743" y="485"/>
                  </a:cubicBezTo>
                  <a:cubicBezTo>
                    <a:pt x="1230" y="54"/>
                    <a:pt x="576" y="0"/>
                    <a:pt x="287" y="356"/>
                  </a:cubicBezTo>
                  <a:cubicBezTo>
                    <a:pt x="1" y="696"/>
                    <a:pt x="353" y="1076"/>
                    <a:pt x="878" y="1494"/>
                  </a:cubicBez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1896;p34"/>
            <p:cNvSpPr/>
            <p:nvPr/>
          </p:nvSpPr>
          <p:spPr>
            <a:xfrm>
              <a:off x="1599715" y="2593958"/>
              <a:ext cx="156504" cy="124229"/>
            </a:xfrm>
            <a:custGeom>
              <a:avLst/>
              <a:gdLst/>
              <a:ahLst/>
              <a:cxnLst/>
              <a:rect l="l" t="t" r="r" b="b"/>
              <a:pathLst>
                <a:path w="2347" h="1863" extrusionOk="0">
                  <a:moveTo>
                    <a:pt x="931" y="170"/>
                  </a:moveTo>
                  <a:cubicBezTo>
                    <a:pt x="356" y="353"/>
                    <a:pt x="0" y="840"/>
                    <a:pt x="132" y="1259"/>
                  </a:cubicBezTo>
                  <a:cubicBezTo>
                    <a:pt x="277" y="1677"/>
                    <a:pt x="840" y="1863"/>
                    <a:pt x="1415" y="1690"/>
                  </a:cubicBezTo>
                  <a:cubicBezTo>
                    <a:pt x="1991" y="1507"/>
                    <a:pt x="2346" y="1023"/>
                    <a:pt x="2202" y="605"/>
                  </a:cubicBezTo>
                  <a:cubicBezTo>
                    <a:pt x="2070" y="183"/>
                    <a:pt x="1494" y="1"/>
                    <a:pt x="931" y="170"/>
                  </a:cubicBez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34"/>
            <p:cNvSpPr/>
            <p:nvPr/>
          </p:nvSpPr>
          <p:spPr>
            <a:xfrm>
              <a:off x="1456412" y="2705786"/>
              <a:ext cx="113560" cy="147702"/>
            </a:xfrm>
            <a:custGeom>
              <a:avLst/>
              <a:gdLst/>
              <a:ahLst/>
              <a:cxnLst/>
              <a:rect l="l" t="t" r="r" b="b"/>
              <a:pathLst>
                <a:path w="1703" h="2215" extrusionOk="0">
                  <a:moveTo>
                    <a:pt x="1652" y="1180"/>
                  </a:moveTo>
                  <a:cubicBezTo>
                    <a:pt x="1703" y="591"/>
                    <a:pt x="1375" y="79"/>
                    <a:pt x="945" y="41"/>
                  </a:cubicBezTo>
                  <a:cubicBezTo>
                    <a:pt x="498" y="0"/>
                    <a:pt x="105" y="447"/>
                    <a:pt x="51" y="1035"/>
                  </a:cubicBezTo>
                  <a:cubicBezTo>
                    <a:pt x="1" y="1626"/>
                    <a:pt x="315" y="2136"/>
                    <a:pt x="759" y="2177"/>
                  </a:cubicBezTo>
                  <a:cubicBezTo>
                    <a:pt x="1206" y="2214"/>
                    <a:pt x="1599" y="1771"/>
                    <a:pt x="1652" y="1180"/>
                  </a:cubicBez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34"/>
            <p:cNvSpPr/>
            <p:nvPr/>
          </p:nvSpPr>
          <p:spPr>
            <a:xfrm>
              <a:off x="2095558" y="1708737"/>
              <a:ext cx="173108" cy="115427"/>
            </a:xfrm>
            <a:custGeom>
              <a:avLst/>
              <a:gdLst/>
              <a:ahLst/>
              <a:cxnLst/>
              <a:rect l="l" t="t" r="r" b="b"/>
              <a:pathLst>
                <a:path w="2596" h="1731" extrusionOk="0">
                  <a:moveTo>
                    <a:pt x="1523" y="1548"/>
                  </a:moveTo>
                  <a:cubicBezTo>
                    <a:pt x="2177" y="1375"/>
                    <a:pt x="2595" y="878"/>
                    <a:pt x="2466" y="431"/>
                  </a:cubicBezTo>
                  <a:cubicBezTo>
                    <a:pt x="2334" y="0"/>
                    <a:pt x="1825" y="79"/>
                    <a:pt x="1180" y="261"/>
                  </a:cubicBezTo>
                  <a:cubicBezTo>
                    <a:pt x="538" y="447"/>
                    <a:pt x="0" y="655"/>
                    <a:pt x="132" y="1089"/>
                  </a:cubicBezTo>
                  <a:cubicBezTo>
                    <a:pt x="252" y="1520"/>
                    <a:pt x="881" y="1730"/>
                    <a:pt x="1523" y="1548"/>
                  </a:cubicBez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34"/>
            <p:cNvSpPr/>
            <p:nvPr/>
          </p:nvSpPr>
          <p:spPr>
            <a:xfrm>
              <a:off x="1680002" y="2836019"/>
              <a:ext cx="141634" cy="166973"/>
            </a:xfrm>
            <a:custGeom>
              <a:avLst/>
              <a:gdLst/>
              <a:ahLst/>
              <a:cxnLst/>
              <a:rect l="l" t="t" r="r" b="b"/>
              <a:pathLst>
                <a:path w="2124" h="2504" extrusionOk="0">
                  <a:moveTo>
                    <a:pt x="369" y="261"/>
                  </a:moveTo>
                  <a:cubicBezTo>
                    <a:pt x="1" y="513"/>
                    <a:pt x="1" y="1167"/>
                    <a:pt x="381" y="1718"/>
                  </a:cubicBezTo>
                  <a:cubicBezTo>
                    <a:pt x="762" y="2268"/>
                    <a:pt x="1378" y="2504"/>
                    <a:pt x="1759" y="2243"/>
                  </a:cubicBezTo>
                  <a:cubicBezTo>
                    <a:pt x="2124" y="1991"/>
                    <a:pt x="1888" y="1535"/>
                    <a:pt x="1510" y="985"/>
                  </a:cubicBezTo>
                  <a:cubicBezTo>
                    <a:pt x="1117" y="434"/>
                    <a:pt x="749" y="0"/>
                    <a:pt x="369" y="261"/>
                  </a:cubicBez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34"/>
            <p:cNvSpPr/>
            <p:nvPr/>
          </p:nvSpPr>
          <p:spPr>
            <a:xfrm>
              <a:off x="1416989" y="1835703"/>
              <a:ext cx="444039" cy="732107"/>
            </a:xfrm>
            <a:custGeom>
              <a:avLst/>
              <a:gdLst/>
              <a:ahLst/>
              <a:cxnLst/>
              <a:rect l="l" t="t" r="r" b="b"/>
              <a:pathLst>
                <a:path w="6659" h="10979" extrusionOk="0">
                  <a:moveTo>
                    <a:pt x="5918" y="0"/>
                  </a:moveTo>
                  <a:cubicBezTo>
                    <a:pt x="5631" y="0"/>
                    <a:pt x="5335" y="183"/>
                    <a:pt x="5177" y="496"/>
                  </a:cubicBezTo>
                  <a:lnTo>
                    <a:pt x="120" y="10324"/>
                  </a:lnTo>
                  <a:cubicBezTo>
                    <a:pt x="41" y="10494"/>
                    <a:pt x="0" y="10680"/>
                    <a:pt x="29" y="10850"/>
                  </a:cubicBezTo>
                  <a:cubicBezTo>
                    <a:pt x="143" y="10792"/>
                    <a:pt x="283" y="10762"/>
                    <a:pt x="435" y="10762"/>
                  </a:cubicBezTo>
                  <a:cubicBezTo>
                    <a:pt x="632" y="10762"/>
                    <a:pt x="849" y="10811"/>
                    <a:pt x="1063" y="10916"/>
                  </a:cubicBezTo>
                  <a:cubicBezTo>
                    <a:pt x="1089" y="10941"/>
                    <a:pt x="1129" y="10953"/>
                    <a:pt x="1167" y="10979"/>
                  </a:cubicBezTo>
                  <a:lnTo>
                    <a:pt x="6659" y="301"/>
                  </a:lnTo>
                  <a:lnTo>
                    <a:pt x="6200" y="65"/>
                  </a:lnTo>
                  <a:cubicBezTo>
                    <a:pt x="6111" y="21"/>
                    <a:pt x="6015" y="0"/>
                    <a:pt x="5918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34"/>
            <p:cNvSpPr/>
            <p:nvPr/>
          </p:nvSpPr>
          <p:spPr>
            <a:xfrm>
              <a:off x="1494809" y="1855708"/>
              <a:ext cx="405430" cy="755113"/>
            </a:xfrm>
            <a:custGeom>
              <a:avLst/>
              <a:gdLst/>
              <a:ahLst/>
              <a:cxnLst/>
              <a:rect l="l" t="t" r="r" b="b"/>
              <a:pathLst>
                <a:path w="6080" h="11324" extrusionOk="0">
                  <a:moveTo>
                    <a:pt x="5492" y="1"/>
                  </a:moveTo>
                  <a:lnTo>
                    <a:pt x="0" y="10679"/>
                  </a:lnTo>
                  <a:cubicBezTo>
                    <a:pt x="277" y="10851"/>
                    <a:pt x="459" y="11087"/>
                    <a:pt x="525" y="11323"/>
                  </a:cubicBezTo>
                  <a:cubicBezTo>
                    <a:pt x="642" y="11229"/>
                    <a:pt x="749" y="11113"/>
                    <a:pt x="827" y="10968"/>
                  </a:cubicBezTo>
                  <a:lnTo>
                    <a:pt x="5872" y="1139"/>
                  </a:lnTo>
                  <a:cubicBezTo>
                    <a:pt x="6080" y="733"/>
                    <a:pt x="5976" y="249"/>
                    <a:pt x="5624" y="63"/>
                  </a:cubicBezTo>
                  <a:lnTo>
                    <a:pt x="5492" y="1"/>
                  </a:lnTo>
                  <a:close/>
                </a:path>
              </a:pathLst>
            </a:custGeom>
            <a:solidFill>
              <a:srgbClr val="A343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34"/>
            <p:cNvSpPr/>
            <p:nvPr/>
          </p:nvSpPr>
          <p:spPr>
            <a:xfrm>
              <a:off x="1418856" y="2553284"/>
              <a:ext cx="111026" cy="67283"/>
            </a:xfrm>
            <a:custGeom>
              <a:avLst/>
              <a:gdLst/>
              <a:ahLst/>
              <a:cxnLst/>
              <a:rect l="l" t="t" r="r" b="b"/>
              <a:pathLst>
                <a:path w="1665" h="1009" extrusionOk="0">
                  <a:moveTo>
                    <a:pt x="407" y="1"/>
                  </a:moveTo>
                  <a:cubicBezTo>
                    <a:pt x="255" y="1"/>
                    <a:pt x="115" y="31"/>
                    <a:pt x="1" y="89"/>
                  </a:cubicBezTo>
                  <a:cubicBezTo>
                    <a:pt x="13" y="337"/>
                    <a:pt x="142" y="532"/>
                    <a:pt x="340" y="639"/>
                  </a:cubicBezTo>
                  <a:lnTo>
                    <a:pt x="800" y="875"/>
                  </a:lnTo>
                  <a:lnTo>
                    <a:pt x="944" y="941"/>
                  </a:lnTo>
                  <a:cubicBezTo>
                    <a:pt x="1031" y="987"/>
                    <a:pt x="1127" y="1009"/>
                    <a:pt x="1225" y="1009"/>
                  </a:cubicBezTo>
                  <a:cubicBezTo>
                    <a:pt x="1375" y="1009"/>
                    <a:pt x="1529" y="957"/>
                    <a:pt x="1664" y="862"/>
                  </a:cubicBezTo>
                  <a:cubicBezTo>
                    <a:pt x="1598" y="626"/>
                    <a:pt x="1416" y="390"/>
                    <a:pt x="1139" y="218"/>
                  </a:cubicBezTo>
                  <a:cubicBezTo>
                    <a:pt x="1101" y="192"/>
                    <a:pt x="1061" y="180"/>
                    <a:pt x="1035" y="155"/>
                  </a:cubicBezTo>
                  <a:cubicBezTo>
                    <a:pt x="821" y="50"/>
                    <a:pt x="604" y="1"/>
                    <a:pt x="407" y="1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34"/>
            <p:cNvSpPr/>
            <p:nvPr/>
          </p:nvSpPr>
          <p:spPr>
            <a:xfrm>
              <a:off x="1274553" y="1803295"/>
              <a:ext cx="690497" cy="546997"/>
            </a:xfrm>
            <a:custGeom>
              <a:avLst/>
              <a:gdLst/>
              <a:ahLst/>
              <a:cxnLst/>
              <a:rect l="l" t="t" r="r" b="b"/>
              <a:pathLst>
                <a:path w="10355" h="8203" extrusionOk="0">
                  <a:moveTo>
                    <a:pt x="9516" y="1"/>
                  </a:moveTo>
                  <a:cubicBezTo>
                    <a:pt x="9315" y="1"/>
                    <a:pt x="9101" y="73"/>
                    <a:pt x="8927" y="220"/>
                  </a:cubicBezTo>
                  <a:lnTo>
                    <a:pt x="303" y="7193"/>
                  </a:lnTo>
                  <a:cubicBezTo>
                    <a:pt x="158" y="7325"/>
                    <a:pt x="54" y="7483"/>
                    <a:pt x="1" y="7640"/>
                  </a:cubicBezTo>
                  <a:cubicBezTo>
                    <a:pt x="22" y="7638"/>
                    <a:pt x="44" y="7637"/>
                    <a:pt x="66" y="7637"/>
                  </a:cubicBezTo>
                  <a:cubicBezTo>
                    <a:pt x="352" y="7637"/>
                    <a:pt x="674" y="7808"/>
                    <a:pt x="919" y="8112"/>
                  </a:cubicBezTo>
                  <a:cubicBezTo>
                    <a:pt x="957" y="8137"/>
                    <a:pt x="969" y="8178"/>
                    <a:pt x="998" y="8203"/>
                  </a:cubicBezTo>
                  <a:lnTo>
                    <a:pt x="10355" y="629"/>
                  </a:lnTo>
                  <a:lnTo>
                    <a:pt x="10040" y="220"/>
                  </a:lnTo>
                  <a:cubicBezTo>
                    <a:pt x="9915" y="76"/>
                    <a:pt x="9722" y="1"/>
                    <a:pt x="9516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34"/>
            <p:cNvSpPr/>
            <p:nvPr/>
          </p:nvSpPr>
          <p:spPr>
            <a:xfrm>
              <a:off x="1341036" y="1845239"/>
              <a:ext cx="647554" cy="558333"/>
            </a:xfrm>
            <a:custGeom>
              <a:avLst/>
              <a:gdLst/>
              <a:ahLst/>
              <a:cxnLst/>
              <a:rect l="l" t="t" r="r" b="b"/>
              <a:pathLst>
                <a:path w="9711" h="8373" extrusionOk="0">
                  <a:moveTo>
                    <a:pt x="9358" y="0"/>
                  </a:moveTo>
                  <a:lnTo>
                    <a:pt x="1" y="7574"/>
                  </a:lnTo>
                  <a:cubicBezTo>
                    <a:pt x="183" y="7835"/>
                    <a:pt x="262" y="8137"/>
                    <a:pt x="224" y="8373"/>
                  </a:cubicBezTo>
                  <a:cubicBezTo>
                    <a:pt x="366" y="8348"/>
                    <a:pt x="510" y="8282"/>
                    <a:pt x="642" y="8178"/>
                  </a:cubicBezTo>
                  <a:lnTo>
                    <a:pt x="9251" y="1192"/>
                  </a:lnTo>
                  <a:cubicBezTo>
                    <a:pt x="9619" y="903"/>
                    <a:pt x="9710" y="419"/>
                    <a:pt x="9462" y="117"/>
                  </a:cubicBezTo>
                  <a:lnTo>
                    <a:pt x="9358" y="0"/>
                  </a:lnTo>
                  <a:close/>
                </a:path>
              </a:pathLst>
            </a:custGeom>
            <a:solidFill>
              <a:srgbClr val="A343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34"/>
            <p:cNvSpPr/>
            <p:nvPr/>
          </p:nvSpPr>
          <p:spPr>
            <a:xfrm>
              <a:off x="1269352" y="2312490"/>
              <a:ext cx="89155" cy="92622"/>
            </a:xfrm>
            <a:custGeom>
              <a:avLst/>
              <a:gdLst/>
              <a:ahLst/>
              <a:cxnLst/>
              <a:rect l="l" t="t" r="r" b="b"/>
              <a:pathLst>
                <a:path w="1337" h="1389" extrusionOk="0">
                  <a:moveTo>
                    <a:pt x="144" y="1"/>
                  </a:moveTo>
                  <a:cubicBezTo>
                    <a:pt x="122" y="1"/>
                    <a:pt x="100" y="2"/>
                    <a:pt x="79" y="4"/>
                  </a:cubicBezTo>
                  <a:cubicBezTo>
                    <a:pt x="0" y="227"/>
                    <a:pt x="25" y="476"/>
                    <a:pt x="170" y="646"/>
                  </a:cubicBezTo>
                  <a:lnTo>
                    <a:pt x="497" y="1039"/>
                  </a:lnTo>
                  <a:lnTo>
                    <a:pt x="604" y="1155"/>
                  </a:lnTo>
                  <a:cubicBezTo>
                    <a:pt x="725" y="1307"/>
                    <a:pt x="914" y="1389"/>
                    <a:pt x="1114" y="1389"/>
                  </a:cubicBezTo>
                  <a:cubicBezTo>
                    <a:pt x="1175" y="1389"/>
                    <a:pt x="1238" y="1381"/>
                    <a:pt x="1299" y="1366"/>
                  </a:cubicBezTo>
                  <a:cubicBezTo>
                    <a:pt x="1337" y="1130"/>
                    <a:pt x="1258" y="828"/>
                    <a:pt x="1076" y="567"/>
                  </a:cubicBezTo>
                  <a:cubicBezTo>
                    <a:pt x="1047" y="542"/>
                    <a:pt x="1035" y="501"/>
                    <a:pt x="997" y="476"/>
                  </a:cubicBezTo>
                  <a:cubicBezTo>
                    <a:pt x="752" y="172"/>
                    <a:pt x="430" y="1"/>
                    <a:pt x="144" y="1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34"/>
            <p:cNvSpPr/>
            <p:nvPr/>
          </p:nvSpPr>
          <p:spPr>
            <a:xfrm>
              <a:off x="1900178" y="1640787"/>
              <a:ext cx="145234" cy="100290"/>
            </a:xfrm>
            <a:custGeom>
              <a:avLst/>
              <a:gdLst/>
              <a:ahLst/>
              <a:cxnLst/>
              <a:rect l="l" t="t" r="r" b="b"/>
              <a:pathLst>
                <a:path w="2178" h="1504" extrusionOk="0">
                  <a:moveTo>
                    <a:pt x="1293" y="0"/>
                  </a:moveTo>
                  <a:cubicBezTo>
                    <a:pt x="1152" y="0"/>
                    <a:pt x="1003" y="25"/>
                    <a:pt x="853" y="78"/>
                  </a:cubicBezTo>
                  <a:cubicBezTo>
                    <a:pt x="331" y="261"/>
                    <a:pt x="1" y="707"/>
                    <a:pt x="133" y="1085"/>
                  </a:cubicBezTo>
                  <a:cubicBezTo>
                    <a:pt x="228" y="1348"/>
                    <a:pt x="530" y="1504"/>
                    <a:pt x="886" y="1504"/>
                  </a:cubicBezTo>
                  <a:cubicBezTo>
                    <a:pt x="1027" y="1504"/>
                    <a:pt x="1177" y="1479"/>
                    <a:pt x="1325" y="1428"/>
                  </a:cubicBezTo>
                  <a:cubicBezTo>
                    <a:pt x="1850" y="1258"/>
                    <a:pt x="2177" y="799"/>
                    <a:pt x="2045" y="431"/>
                  </a:cubicBezTo>
                  <a:cubicBezTo>
                    <a:pt x="1944" y="158"/>
                    <a:pt x="1647" y="0"/>
                    <a:pt x="1293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34"/>
            <p:cNvSpPr/>
            <p:nvPr/>
          </p:nvSpPr>
          <p:spPr>
            <a:xfrm>
              <a:off x="1180196" y="2067295"/>
              <a:ext cx="144368" cy="105092"/>
            </a:xfrm>
            <a:custGeom>
              <a:avLst/>
              <a:gdLst/>
              <a:ahLst/>
              <a:cxnLst/>
              <a:rect l="l" t="t" r="r" b="b"/>
              <a:pathLst>
                <a:path w="2165" h="1576" extrusionOk="0">
                  <a:moveTo>
                    <a:pt x="1387" y="0"/>
                  </a:moveTo>
                  <a:cubicBezTo>
                    <a:pt x="1176" y="0"/>
                    <a:pt x="940" y="63"/>
                    <a:pt x="721" y="193"/>
                  </a:cubicBezTo>
                  <a:cubicBezTo>
                    <a:pt x="236" y="482"/>
                    <a:pt x="0" y="979"/>
                    <a:pt x="199" y="1309"/>
                  </a:cubicBezTo>
                  <a:cubicBezTo>
                    <a:pt x="304" y="1487"/>
                    <a:pt x="519" y="1576"/>
                    <a:pt x="770" y="1576"/>
                  </a:cubicBezTo>
                  <a:cubicBezTo>
                    <a:pt x="982" y="1576"/>
                    <a:pt x="1220" y="1513"/>
                    <a:pt x="1441" y="1388"/>
                  </a:cubicBezTo>
                  <a:cubicBezTo>
                    <a:pt x="1928" y="1099"/>
                    <a:pt x="2164" y="602"/>
                    <a:pt x="1966" y="272"/>
                  </a:cubicBezTo>
                  <a:cubicBezTo>
                    <a:pt x="1859" y="92"/>
                    <a:pt x="1642" y="0"/>
                    <a:pt x="1387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34"/>
            <p:cNvSpPr/>
            <p:nvPr/>
          </p:nvSpPr>
          <p:spPr>
            <a:xfrm>
              <a:off x="1202868" y="2090634"/>
              <a:ext cx="94422" cy="61281"/>
            </a:xfrm>
            <a:custGeom>
              <a:avLst/>
              <a:gdLst/>
              <a:ahLst/>
              <a:cxnLst/>
              <a:rect l="l" t="t" r="r" b="b"/>
              <a:pathLst>
                <a:path w="1416" h="919" extrusionOk="0">
                  <a:moveTo>
                    <a:pt x="0" y="881"/>
                  </a:moveTo>
                  <a:cubicBezTo>
                    <a:pt x="0" y="865"/>
                    <a:pt x="41" y="865"/>
                    <a:pt x="107" y="852"/>
                  </a:cubicBezTo>
                  <a:cubicBezTo>
                    <a:pt x="173" y="852"/>
                    <a:pt x="264" y="827"/>
                    <a:pt x="355" y="786"/>
                  </a:cubicBezTo>
                  <a:cubicBezTo>
                    <a:pt x="447" y="736"/>
                    <a:pt x="538" y="670"/>
                    <a:pt x="604" y="591"/>
                  </a:cubicBezTo>
                  <a:cubicBezTo>
                    <a:pt x="670" y="513"/>
                    <a:pt x="708" y="409"/>
                    <a:pt x="761" y="330"/>
                  </a:cubicBezTo>
                  <a:cubicBezTo>
                    <a:pt x="815" y="236"/>
                    <a:pt x="881" y="145"/>
                    <a:pt x="972" y="79"/>
                  </a:cubicBezTo>
                  <a:cubicBezTo>
                    <a:pt x="1022" y="54"/>
                    <a:pt x="1063" y="28"/>
                    <a:pt x="1117" y="16"/>
                  </a:cubicBezTo>
                  <a:cubicBezTo>
                    <a:pt x="1167" y="0"/>
                    <a:pt x="1208" y="0"/>
                    <a:pt x="1246" y="16"/>
                  </a:cubicBezTo>
                  <a:cubicBezTo>
                    <a:pt x="1324" y="28"/>
                    <a:pt x="1378" y="66"/>
                    <a:pt x="1403" y="107"/>
                  </a:cubicBezTo>
                  <a:cubicBezTo>
                    <a:pt x="1415" y="145"/>
                    <a:pt x="1415" y="173"/>
                    <a:pt x="1403" y="173"/>
                  </a:cubicBezTo>
                  <a:cubicBezTo>
                    <a:pt x="1378" y="186"/>
                    <a:pt x="1337" y="132"/>
                    <a:pt x="1233" y="132"/>
                  </a:cubicBezTo>
                  <a:cubicBezTo>
                    <a:pt x="1180" y="132"/>
                    <a:pt x="1129" y="157"/>
                    <a:pt x="1063" y="198"/>
                  </a:cubicBezTo>
                  <a:cubicBezTo>
                    <a:pt x="1010" y="252"/>
                    <a:pt x="959" y="315"/>
                    <a:pt x="906" y="393"/>
                  </a:cubicBezTo>
                  <a:cubicBezTo>
                    <a:pt x="865" y="472"/>
                    <a:pt x="802" y="579"/>
                    <a:pt x="708" y="683"/>
                  </a:cubicBezTo>
                  <a:cubicBezTo>
                    <a:pt x="617" y="774"/>
                    <a:pt x="500" y="840"/>
                    <a:pt x="393" y="881"/>
                  </a:cubicBezTo>
                  <a:cubicBezTo>
                    <a:pt x="277" y="919"/>
                    <a:pt x="173" y="919"/>
                    <a:pt x="107" y="906"/>
                  </a:cubicBezTo>
                  <a:cubicBezTo>
                    <a:pt x="41" y="906"/>
                    <a:pt x="0" y="881"/>
                    <a:pt x="0" y="881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34"/>
            <p:cNvSpPr/>
            <p:nvPr/>
          </p:nvSpPr>
          <p:spPr>
            <a:xfrm>
              <a:off x="1554157" y="1834369"/>
              <a:ext cx="153170" cy="104558"/>
            </a:xfrm>
            <a:custGeom>
              <a:avLst/>
              <a:gdLst/>
              <a:ahLst/>
              <a:cxnLst/>
              <a:rect l="l" t="t" r="r" b="b"/>
              <a:pathLst>
                <a:path w="2297" h="1568" extrusionOk="0">
                  <a:moveTo>
                    <a:pt x="1497" y="1"/>
                  </a:moveTo>
                  <a:cubicBezTo>
                    <a:pt x="1293" y="1"/>
                    <a:pt x="1063" y="54"/>
                    <a:pt x="840" y="163"/>
                  </a:cubicBezTo>
                  <a:cubicBezTo>
                    <a:pt x="302" y="437"/>
                    <a:pt x="0" y="921"/>
                    <a:pt x="186" y="1264"/>
                  </a:cubicBezTo>
                  <a:cubicBezTo>
                    <a:pt x="285" y="1463"/>
                    <a:pt x="524" y="1568"/>
                    <a:pt x="810" y="1568"/>
                  </a:cubicBezTo>
                  <a:cubicBezTo>
                    <a:pt x="1012" y="1568"/>
                    <a:pt x="1239" y="1515"/>
                    <a:pt x="1457" y="1406"/>
                  </a:cubicBezTo>
                  <a:cubicBezTo>
                    <a:pt x="1994" y="1145"/>
                    <a:pt x="2296" y="648"/>
                    <a:pt x="2123" y="305"/>
                  </a:cubicBezTo>
                  <a:cubicBezTo>
                    <a:pt x="2024" y="106"/>
                    <a:pt x="1786" y="1"/>
                    <a:pt x="1497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34"/>
            <p:cNvSpPr/>
            <p:nvPr/>
          </p:nvSpPr>
          <p:spPr>
            <a:xfrm>
              <a:off x="1575096" y="1859042"/>
              <a:ext cx="111226" cy="67416"/>
            </a:xfrm>
            <a:custGeom>
              <a:avLst/>
              <a:gdLst/>
              <a:ahLst/>
              <a:cxnLst/>
              <a:rect l="l" t="t" r="r" b="b"/>
              <a:pathLst>
                <a:path w="1668" h="1011" extrusionOk="0">
                  <a:moveTo>
                    <a:pt x="1652" y="1"/>
                  </a:moveTo>
                  <a:cubicBezTo>
                    <a:pt x="1652" y="1"/>
                    <a:pt x="1668" y="54"/>
                    <a:pt x="1640" y="133"/>
                  </a:cubicBezTo>
                  <a:cubicBezTo>
                    <a:pt x="1614" y="212"/>
                    <a:pt x="1548" y="328"/>
                    <a:pt x="1457" y="422"/>
                  </a:cubicBezTo>
                  <a:cubicBezTo>
                    <a:pt x="1404" y="473"/>
                    <a:pt x="1338" y="514"/>
                    <a:pt x="1275" y="551"/>
                  </a:cubicBezTo>
                  <a:cubicBezTo>
                    <a:pt x="1234" y="564"/>
                    <a:pt x="1196" y="580"/>
                    <a:pt x="1143" y="580"/>
                  </a:cubicBezTo>
                  <a:cubicBezTo>
                    <a:pt x="1089" y="580"/>
                    <a:pt x="1051" y="564"/>
                    <a:pt x="1010" y="551"/>
                  </a:cubicBezTo>
                  <a:cubicBezTo>
                    <a:pt x="973" y="539"/>
                    <a:pt x="944" y="539"/>
                    <a:pt x="919" y="526"/>
                  </a:cubicBezTo>
                  <a:cubicBezTo>
                    <a:pt x="882" y="526"/>
                    <a:pt x="853" y="514"/>
                    <a:pt x="828" y="514"/>
                  </a:cubicBezTo>
                  <a:cubicBezTo>
                    <a:pt x="762" y="514"/>
                    <a:pt x="709" y="514"/>
                    <a:pt x="658" y="526"/>
                  </a:cubicBezTo>
                  <a:cubicBezTo>
                    <a:pt x="435" y="551"/>
                    <a:pt x="278" y="683"/>
                    <a:pt x="186" y="800"/>
                  </a:cubicBezTo>
                  <a:cubicBezTo>
                    <a:pt x="95" y="919"/>
                    <a:pt x="54" y="1010"/>
                    <a:pt x="29" y="998"/>
                  </a:cubicBezTo>
                  <a:cubicBezTo>
                    <a:pt x="17" y="998"/>
                    <a:pt x="1" y="973"/>
                    <a:pt x="1" y="919"/>
                  </a:cubicBezTo>
                  <a:cubicBezTo>
                    <a:pt x="17" y="878"/>
                    <a:pt x="29" y="815"/>
                    <a:pt x="67" y="737"/>
                  </a:cubicBezTo>
                  <a:cubicBezTo>
                    <a:pt x="108" y="658"/>
                    <a:pt x="174" y="564"/>
                    <a:pt x="265" y="501"/>
                  </a:cubicBezTo>
                  <a:cubicBezTo>
                    <a:pt x="356" y="422"/>
                    <a:pt x="488" y="369"/>
                    <a:pt x="617" y="344"/>
                  </a:cubicBezTo>
                  <a:cubicBezTo>
                    <a:pt x="683" y="328"/>
                    <a:pt x="762" y="328"/>
                    <a:pt x="841" y="344"/>
                  </a:cubicBezTo>
                  <a:cubicBezTo>
                    <a:pt x="882" y="344"/>
                    <a:pt x="919" y="356"/>
                    <a:pt x="960" y="369"/>
                  </a:cubicBezTo>
                  <a:cubicBezTo>
                    <a:pt x="998" y="369"/>
                    <a:pt x="1039" y="394"/>
                    <a:pt x="1064" y="407"/>
                  </a:cubicBezTo>
                  <a:cubicBezTo>
                    <a:pt x="1089" y="422"/>
                    <a:pt x="1117" y="422"/>
                    <a:pt x="1143" y="422"/>
                  </a:cubicBezTo>
                  <a:cubicBezTo>
                    <a:pt x="1155" y="435"/>
                    <a:pt x="1180" y="422"/>
                    <a:pt x="1209" y="422"/>
                  </a:cubicBezTo>
                  <a:cubicBezTo>
                    <a:pt x="1275" y="394"/>
                    <a:pt x="1325" y="369"/>
                    <a:pt x="1378" y="328"/>
                  </a:cubicBezTo>
                  <a:cubicBezTo>
                    <a:pt x="1470" y="265"/>
                    <a:pt x="1536" y="186"/>
                    <a:pt x="1573" y="120"/>
                  </a:cubicBezTo>
                  <a:cubicBezTo>
                    <a:pt x="1627" y="42"/>
                    <a:pt x="1640" y="1"/>
                    <a:pt x="1652" y="1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34"/>
            <p:cNvSpPr/>
            <p:nvPr/>
          </p:nvSpPr>
          <p:spPr>
            <a:xfrm>
              <a:off x="1355973" y="1994210"/>
              <a:ext cx="93356" cy="115294"/>
            </a:xfrm>
            <a:custGeom>
              <a:avLst/>
              <a:gdLst/>
              <a:ahLst/>
              <a:cxnLst/>
              <a:rect l="l" t="t" r="r" b="b"/>
              <a:pathLst>
                <a:path w="1400" h="1729" extrusionOk="0">
                  <a:moveTo>
                    <a:pt x="751" y="0"/>
                  </a:moveTo>
                  <a:cubicBezTo>
                    <a:pt x="426" y="0"/>
                    <a:pt x="124" y="328"/>
                    <a:pt x="63" y="779"/>
                  </a:cubicBezTo>
                  <a:cubicBezTo>
                    <a:pt x="0" y="1251"/>
                    <a:pt x="220" y="1682"/>
                    <a:pt x="576" y="1723"/>
                  </a:cubicBezTo>
                  <a:cubicBezTo>
                    <a:pt x="600" y="1727"/>
                    <a:pt x="624" y="1728"/>
                    <a:pt x="648" y="1728"/>
                  </a:cubicBezTo>
                  <a:cubicBezTo>
                    <a:pt x="974" y="1728"/>
                    <a:pt x="1275" y="1400"/>
                    <a:pt x="1337" y="949"/>
                  </a:cubicBezTo>
                  <a:cubicBezTo>
                    <a:pt x="1400" y="477"/>
                    <a:pt x="1180" y="59"/>
                    <a:pt x="824" y="6"/>
                  </a:cubicBezTo>
                  <a:cubicBezTo>
                    <a:pt x="800" y="2"/>
                    <a:pt x="776" y="0"/>
                    <a:pt x="751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34"/>
            <p:cNvSpPr/>
            <p:nvPr/>
          </p:nvSpPr>
          <p:spPr>
            <a:xfrm>
              <a:off x="1386381" y="2003345"/>
              <a:ext cx="33408" cy="97823"/>
            </a:xfrm>
            <a:custGeom>
              <a:avLst/>
              <a:gdLst/>
              <a:ahLst/>
              <a:cxnLst/>
              <a:rect l="l" t="t" r="r" b="b"/>
              <a:pathLst>
                <a:path w="501" h="1467" extrusionOk="0">
                  <a:moveTo>
                    <a:pt x="95" y="1454"/>
                  </a:moveTo>
                  <a:cubicBezTo>
                    <a:pt x="79" y="1441"/>
                    <a:pt x="107" y="1416"/>
                    <a:pt x="145" y="1375"/>
                  </a:cubicBezTo>
                  <a:cubicBezTo>
                    <a:pt x="198" y="1325"/>
                    <a:pt x="252" y="1259"/>
                    <a:pt x="290" y="1180"/>
                  </a:cubicBezTo>
                  <a:cubicBezTo>
                    <a:pt x="330" y="1102"/>
                    <a:pt x="330" y="995"/>
                    <a:pt x="302" y="916"/>
                  </a:cubicBezTo>
                  <a:cubicBezTo>
                    <a:pt x="290" y="878"/>
                    <a:pt x="264" y="853"/>
                    <a:pt x="223" y="812"/>
                  </a:cubicBezTo>
                  <a:cubicBezTo>
                    <a:pt x="186" y="774"/>
                    <a:pt x="145" y="721"/>
                    <a:pt x="120" y="680"/>
                  </a:cubicBezTo>
                  <a:cubicBezTo>
                    <a:pt x="54" y="589"/>
                    <a:pt x="16" y="485"/>
                    <a:pt x="16" y="394"/>
                  </a:cubicBezTo>
                  <a:cubicBezTo>
                    <a:pt x="0" y="340"/>
                    <a:pt x="0" y="303"/>
                    <a:pt x="16" y="249"/>
                  </a:cubicBezTo>
                  <a:cubicBezTo>
                    <a:pt x="16" y="208"/>
                    <a:pt x="28" y="171"/>
                    <a:pt x="54" y="130"/>
                  </a:cubicBezTo>
                  <a:cubicBezTo>
                    <a:pt x="95" y="67"/>
                    <a:pt x="145" y="26"/>
                    <a:pt x="198" y="13"/>
                  </a:cubicBezTo>
                  <a:cubicBezTo>
                    <a:pt x="236" y="1"/>
                    <a:pt x="264" y="26"/>
                    <a:pt x="264" y="38"/>
                  </a:cubicBezTo>
                  <a:cubicBezTo>
                    <a:pt x="264" y="51"/>
                    <a:pt x="252" y="67"/>
                    <a:pt x="223" y="79"/>
                  </a:cubicBezTo>
                  <a:cubicBezTo>
                    <a:pt x="211" y="105"/>
                    <a:pt x="198" y="130"/>
                    <a:pt x="186" y="183"/>
                  </a:cubicBezTo>
                  <a:cubicBezTo>
                    <a:pt x="173" y="237"/>
                    <a:pt x="173" y="287"/>
                    <a:pt x="186" y="366"/>
                  </a:cubicBezTo>
                  <a:cubicBezTo>
                    <a:pt x="198" y="432"/>
                    <a:pt x="223" y="510"/>
                    <a:pt x="264" y="576"/>
                  </a:cubicBezTo>
                  <a:cubicBezTo>
                    <a:pt x="290" y="617"/>
                    <a:pt x="315" y="642"/>
                    <a:pt x="356" y="696"/>
                  </a:cubicBezTo>
                  <a:cubicBezTo>
                    <a:pt x="368" y="708"/>
                    <a:pt x="393" y="734"/>
                    <a:pt x="409" y="759"/>
                  </a:cubicBezTo>
                  <a:cubicBezTo>
                    <a:pt x="434" y="787"/>
                    <a:pt x="447" y="825"/>
                    <a:pt x="459" y="866"/>
                  </a:cubicBezTo>
                  <a:cubicBezTo>
                    <a:pt x="500" y="995"/>
                    <a:pt x="459" y="1139"/>
                    <a:pt x="393" y="1231"/>
                  </a:cubicBezTo>
                  <a:cubicBezTo>
                    <a:pt x="330" y="1325"/>
                    <a:pt x="252" y="1375"/>
                    <a:pt x="186" y="1416"/>
                  </a:cubicBezTo>
                  <a:cubicBezTo>
                    <a:pt x="132" y="1454"/>
                    <a:pt x="95" y="1466"/>
                    <a:pt x="95" y="1454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34"/>
            <p:cNvSpPr/>
            <p:nvPr/>
          </p:nvSpPr>
          <p:spPr>
            <a:xfrm>
              <a:off x="2276873" y="1669261"/>
              <a:ext cx="119028" cy="127764"/>
            </a:xfrm>
            <a:custGeom>
              <a:avLst/>
              <a:gdLst/>
              <a:ahLst/>
              <a:cxnLst/>
              <a:rect l="l" t="t" r="r" b="b"/>
              <a:pathLst>
                <a:path w="1785" h="1916" extrusionOk="0">
                  <a:moveTo>
                    <a:pt x="1084" y="0"/>
                  </a:moveTo>
                  <a:cubicBezTo>
                    <a:pt x="768" y="0"/>
                    <a:pt x="415" y="256"/>
                    <a:pt x="224" y="658"/>
                  </a:cubicBezTo>
                  <a:cubicBezTo>
                    <a:pt x="1" y="1158"/>
                    <a:pt x="108" y="1696"/>
                    <a:pt x="473" y="1866"/>
                  </a:cubicBezTo>
                  <a:cubicBezTo>
                    <a:pt x="546" y="1899"/>
                    <a:pt x="624" y="1916"/>
                    <a:pt x="704" y="1916"/>
                  </a:cubicBezTo>
                  <a:cubicBezTo>
                    <a:pt x="1024" y="1916"/>
                    <a:pt x="1370" y="1657"/>
                    <a:pt x="1548" y="1249"/>
                  </a:cubicBezTo>
                  <a:cubicBezTo>
                    <a:pt x="1784" y="752"/>
                    <a:pt x="1665" y="214"/>
                    <a:pt x="1300" y="44"/>
                  </a:cubicBezTo>
                  <a:cubicBezTo>
                    <a:pt x="1232" y="14"/>
                    <a:pt x="1159" y="0"/>
                    <a:pt x="1084" y="0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34"/>
            <p:cNvSpPr/>
            <p:nvPr/>
          </p:nvSpPr>
          <p:spPr>
            <a:xfrm>
              <a:off x="1376912" y="1868245"/>
              <a:ext cx="164306" cy="127297"/>
            </a:xfrm>
            <a:custGeom>
              <a:avLst/>
              <a:gdLst/>
              <a:ahLst/>
              <a:cxnLst/>
              <a:rect l="l" t="t" r="r" b="b"/>
              <a:pathLst>
                <a:path w="2464" h="1909" extrusionOk="0">
                  <a:moveTo>
                    <a:pt x="837" y="1"/>
                  </a:moveTo>
                  <a:cubicBezTo>
                    <a:pt x="611" y="1"/>
                    <a:pt x="413" y="76"/>
                    <a:pt x="287" y="231"/>
                  </a:cubicBezTo>
                  <a:cubicBezTo>
                    <a:pt x="1" y="583"/>
                    <a:pt x="365" y="951"/>
                    <a:pt x="891" y="1369"/>
                  </a:cubicBezTo>
                  <a:cubicBezTo>
                    <a:pt x="1259" y="1665"/>
                    <a:pt x="1602" y="1908"/>
                    <a:pt x="1872" y="1908"/>
                  </a:cubicBezTo>
                  <a:cubicBezTo>
                    <a:pt x="1987" y="1908"/>
                    <a:pt x="2089" y="1865"/>
                    <a:pt x="2174" y="1763"/>
                  </a:cubicBezTo>
                  <a:cubicBezTo>
                    <a:pt x="2463" y="1410"/>
                    <a:pt x="2281" y="781"/>
                    <a:pt x="1756" y="363"/>
                  </a:cubicBezTo>
                  <a:cubicBezTo>
                    <a:pt x="1467" y="125"/>
                    <a:pt x="1129" y="1"/>
                    <a:pt x="837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34"/>
            <p:cNvSpPr/>
            <p:nvPr/>
          </p:nvSpPr>
          <p:spPr>
            <a:xfrm>
              <a:off x="1402118" y="1899319"/>
              <a:ext cx="102358" cy="88354"/>
            </a:xfrm>
            <a:custGeom>
              <a:avLst/>
              <a:gdLst/>
              <a:ahLst/>
              <a:cxnLst/>
              <a:rect l="l" t="t" r="r" b="b"/>
              <a:pathLst>
                <a:path w="1535" h="1325" extrusionOk="0">
                  <a:moveTo>
                    <a:pt x="1522" y="1325"/>
                  </a:moveTo>
                  <a:cubicBezTo>
                    <a:pt x="1510" y="1325"/>
                    <a:pt x="1494" y="1284"/>
                    <a:pt x="1456" y="1218"/>
                  </a:cubicBezTo>
                  <a:cubicBezTo>
                    <a:pt x="1415" y="1155"/>
                    <a:pt x="1352" y="1089"/>
                    <a:pt x="1258" y="1010"/>
                  </a:cubicBezTo>
                  <a:cubicBezTo>
                    <a:pt x="1088" y="853"/>
                    <a:pt x="852" y="667"/>
                    <a:pt x="683" y="539"/>
                  </a:cubicBezTo>
                  <a:cubicBezTo>
                    <a:pt x="315" y="274"/>
                    <a:pt x="0" y="79"/>
                    <a:pt x="28" y="26"/>
                  </a:cubicBezTo>
                  <a:cubicBezTo>
                    <a:pt x="41" y="1"/>
                    <a:pt x="132" y="26"/>
                    <a:pt x="264" y="79"/>
                  </a:cubicBezTo>
                  <a:cubicBezTo>
                    <a:pt x="409" y="145"/>
                    <a:pt x="591" y="249"/>
                    <a:pt x="786" y="394"/>
                  </a:cubicBezTo>
                  <a:cubicBezTo>
                    <a:pt x="972" y="526"/>
                    <a:pt x="1195" y="734"/>
                    <a:pt x="1337" y="932"/>
                  </a:cubicBezTo>
                  <a:cubicBezTo>
                    <a:pt x="1415" y="1023"/>
                    <a:pt x="1481" y="1114"/>
                    <a:pt x="1510" y="1193"/>
                  </a:cubicBezTo>
                  <a:cubicBezTo>
                    <a:pt x="1535" y="1271"/>
                    <a:pt x="1535" y="1325"/>
                    <a:pt x="1522" y="1325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Google Shape;1916;p34"/>
            <p:cNvSpPr/>
            <p:nvPr/>
          </p:nvSpPr>
          <p:spPr>
            <a:xfrm>
              <a:off x="1553290" y="2621835"/>
              <a:ext cx="155704" cy="109759"/>
            </a:xfrm>
            <a:custGeom>
              <a:avLst/>
              <a:gdLst/>
              <a:ahLst/>
              <a:cxnLst/>
              <a:rect l="l" t="t" r="r" b="b"/>
              <a:pathLst>
                <a:path w="2335" h="1646" extrusionOk="0">
                  <a:moveTo>
                    <a:pt x="1359" y="0"/>
                  </a:moveTo>
                  <a:cubicBezTo>
                    <a:pt x="1221" y="0"/>
                    <a:pt x="1076" y="23"/>
                    <a:pt x="932" y="70"/>
                  </a:cubicBezTo>
                  <a:cubicBezTo>
                    <a:pt x="356" y="240"/>
                    <a:pt x="1" y="724"/>
                    <a:pt x="133" y="1143"/>
                  </a:cubicBezTo>
                  <a:cubicBezTo>
                    <a:pt x="231" y="1457"/>
                    <a:pt x="576" y="1645"/>
                    <a:pt x="984" y="1645"/>
                  </a:cubicBezTo>
                  <a:cubicBezTo>
                    <a:pt x="1123" y="1645"/>
                    <a:pt x="1270" y="1623"/>
                    <a:pt x="1416" y="1577"/>
                  </a:cubicBezTo>
                  <a:cubicBezTo>
                    <a:pt x="1979" y="1407"/>
                    <a:pt x="2335" y="919"/>
                    <a:pt x="2202" y="501"/>
                  </a:cubicBezTo>
                  <a:cubicBezTo>
                    <a:pt x="2106" y="190"/>
                    <a:pt x="1761" y="0"/>
                    <a:pt x="1359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Google Shape;1917;p34"/>
            <p:cNvSpPr/>
            <p:nvPr/>
          </p:nvSpPr>
          <p:spPr>
            <a:xfrm>
              <a:off x="1579497" y="2649975"/>
              <a:ext cx="110226" cy="50812"/>
            </a:xfrm>
            <a:custGeom>
              <a:avLst/>
              <a:gdLst/>
              <a:ahLst/>
              <a:cxnLst/>
              <a:rect l="l" t="t" r="r" b="b"/>
              <a:pathLst>
                <a:path w="1653" h="762" extrusionOk="0">
                  <a:moveTo>
                    <a:pt x="1640" y="120"/>
                  </a:moveTo>
                  <a:cubicBezTo>
                    <a:pt x="1640" y="133"/>
                    <a:pt x="1602" y="120"/>
                    <a:pt x="1523" y="120"/>
                  </a:cubicBezTo>
                  <a:cubicBezTo>
                    <a:pt x="1457" y="104"/>
                    <a:pt x="1366" y="104"/>
                    <a:pt x="1259" y="133"/>
                  </a:cubicBezTo>
                  <a:cubicBezTo>
                    <a:pt x="1155" y="145"/>
                    <a:pt x="1051" y="199"/>
                    <a:pt x="957" y="261"/>
                  </a:cubicBezTo>
                  <a:cubicBezTo>
                    <a:pt x="878" y="340"/>
                    <a:pt x="800" y="434"/>
                    <a:pt x="737" y="513"/>
                  </a:cubicBezTo>
                  <a:cubicBezTo>
                    <a:pt x="658" y="604"/>
                    <a:pt x="564" y="683"/>
                    <a:pt x="460" y="721"/>
                  </a:cubicBezTo>
                  <a:cubicBezTo>
                    <a:pt x="407" y="749"/>
                    <a:pt x="356" y="762"/>
                    <a:pt x="290" y="762"/>
                  </a:cubicBezTo>
                  <a:cubicBezTo>
                    <a:pt x="237" y="749"/>
                    <a:pt x="199" y="733"/>
                    <a:pt x="158" y="721"/>
                  </a:cubicBezTo>
                  <a:cubicBezTo>
                    <a:pt x="80" y="683"/>
                    <a:pt x="29" y="617"/>
                    <a:pt x="13" y="576"/>
                  </a:cubicBezTo>
                  <a:cubicBezTo>
                    <a:pt x="1" y="526"/>
                    <a:pt x="13" y="497"/>
                    <a:pt x="29" y="497"/>
                  </a:cubicBezTo>
                  <a:cubicBezTo>
                    <a:pt x="54" y="497"/>
                    <a:pt x="80" y="563"/>
                    <a:pt x="199" y="592"/>
                  </a:cubicBezTo>
                  <a:cubicBezTo>
                    <a:pt x="249" y="604"/>
                    <a:pt x="315" y="604"/>
                    <a:pt x="381" y="563"/>
                  </a:cubicBezTo>
                  <a:cubicBezTo>
                    <a:pt x="448" y="538"/>
                    <a:pt x="526" y="472"/>
                    <a:pt x="592" y="394"/>
                  </a:cubicBezTo>
                  <a:cubicBezTo>
                    <a:pt x="658" y="328"/>
                    <a:pt x="737" y="224"/>
                    <a:pt x="853" y="145"/>
                  </a:cubicBezTo>
                  <a:cubicBezTo>
                    <a:pt x="973" y="54"/>
                    <a:pt x="1114" y="13"/>
                    <a:pt x="1234" y="13"/>
                  </a:cubicBezTo>
                  <a:cubicBezTo>
                    <a:pt x="1366" y="0"/>
                    <a:pt x="1470" y="26"/>
                    <a:pt x="1536" y="54"/>
                  </a:cubicBezTo>
                  <a:cubicBezTo>
                    <a:pt x="1614" y="92"/>
                    <a:pt x="1652" y="120"/>
                    <a:pt x="1640" y="120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1918;p34"/>
            <p:cNvSpPr/>
            <p:nvPr/>
          </p:nvSpPr>
          <p:spPr>
            <a:xfrm>
              <a:off x="1410054" y="2728462"/>
              <a:ext cx="112693" cy="143634"/>
            </a:xfrm>
            <a:custGeom>
              <a:avLst/>
              <a:gdLst/>
              <a:ahLst/>
              <a:cxnLst/>
              <a:rect l="l" t="t" r="r" b="b"/>
              <a:pathLst>
                <a:path w="1690" h="2154" extrusionOk="0">
                  <a:moveTo>
                    <a:pt x="891" y="1"/>
                  </a:moveTo>
                  <a:cubicBezTo>
                    <a:pt x="467" y="1"/>
                    <a:pt x="102" y="433"/>
                    <a:pt x="54" y="1012"/>
                  </a:cubicBezTo>
                  <a:cubicBezTo>
                    <a:pt x="1" y="1601"/>
                    <a:pt x="315" y="2113"/>
                    <a:pt x="762" y="2151"/>
                  </a:cubicBezTo>
                  <a:cubicBezTo>
                    <a:pt x="780" y="2153"/>
                    <a:pt x="797" y="2154"/>
                    <a:pt x="815" y="2154"/>
                  </a:cubicBezTo>
                  <a:cubicBezTo>
                    <a:pt x="1226" y="2154"/>
                    <a:pt x="1601" y="1708"/>
                    <a:pt x="1652" y="1145"/>
                  </a:cubicBezTo>
                  <a:cubicBezTo>
                    <a:pt x="1690" y="553"/>
                    <a:pt x="1375" y="44"/>
                    <a:pt x="944" y="3"/>
                  </a:cubicBezTo>
                  <a:cubicBezTo>
                    <a:pt x="926" y="1"/>
                    <a:pt x="909" y="1"/>
                    <a:pt x="891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Google Shape;1919;p34"/>
            <p:cNvSpPr/>
            <p:nvPr/>
          </p:nvSpPr>
          <p:spPr>
            <a:xfrm>
              <a:off x="1450331" y="2739932"/>
              <a:ext cx="28807" cy="112093"/>
            </a:xfrm>
            <a:custGeom>
              <a:avLst/>
              <a:gdLst/>
              <a:ahLst/>
              <a:cxnLst/>
              <a:rect l="l" t="t" r="r" b="b"/>
              <a:pathLst>
                <a:path w="432" h="1681" extrusionOk="0">
                  <a:moveTo>
                    <a:pt x="315" y="1"/>
                  </a:moveTo>
                  <a:cubicBezTo>
                    <a:pt x="328" y="13"/>
                    <a:pt x="299" y="54"/>
                    <a:pt x="261" y="108"/>
                  </a:cubicBezTo>
                  <a:cubicBezTo>
                    <a:pt x="221" y="171"/>
                    <a:pt x="195" y="249"/>
                    <a:pt x="170" y="356"/>
                  </a:cubicBezTo>
                  <a:cubicBezTo>
                    <a:pt x="158" y="460"/>
                    <a:pt x="158" y="579"/>
                    <a:pt x="195" y="683"/>
                  </a:cubicBezTo>
                  <a:cubicBezTo>
                    <a:pt x="221" y="787"/>
                    <a:pt x="287" y="894"/>
                    <a:pt x="340" y="998"/>
                  </a:cubicBezTo>
                  <a:cubicBezTo>
                    <a:pt x="394" y="1089"/>
                    <a:pt x="431" y="1208"/>
                    <a:pt x="431" y="1325"/>
                  </a:cubicBezTo>
                  <a:cubicBezTo>
                    <a:pt x="431" y="1378"/>
                    <a:pt x="419" y="1429"/>
                    <a:pt x="394" y="1482"/>
                  </a:cubicBezTo>
                  <a:cubicBezTo>
                    <a:pt x="365" y="1536"/>
                    <a:pt x="340" y="1573"/>
                    <a:pt x="315" y="1602"/>
                  </a:cubicBezTo>
                  <a:cubicBezTo>
                    <a:pt x="249" y="1652"/>
                    <a:pt x="170" y="1680"/>
                    <a:pt x="117" y="1665"/>
                  </a:cubicBezTo>
                  <a:cubicBezTo>
                    <a:pt x="79" y="1665"/>
                    <a:pt x="51" y="1639"/>
                    <a:pt x="51" y="1627"/>
                  </a:cubicBezTo>
                  <a:cubicBezTo>
                    <a:pt x="63" y="1602"/>
                    <a:pt x="142" y="1602"/>
                    <a:pt x="208" y="1507"/>
                  </a:cubicBezTo>
                  <a:cubicBezTo>
                    <a:pt x="236" y="1470"/>
                    <a:pt x="261" y="1403"/>
                    <a:pt x="249" y="1325"/>
                  </a:cubicBezTo>
                  <a:cubicBezTo>
                    <a:pt x="249" y="1246"/>
                    <a:pt x="221" y="1168"/>
                    <a:pt x="170" y="1076"/>
                  </a:cubicBezTo>
                  <a:cubicBezTo>
                    <a:pt x="129" y="985"/>
                    <a:pt x="63" y="866"/>
                    <a:pt x="38" y="721"/>
                  </a:cubicBezTo>
                  <a:cubicBezTo>
                    <a:pt x="0" y="592"/>
                    <a:pt x="13" y="447"/>
                    <a:pt x="51" y="328"/>
                  </a:cubicBezTo>
                  <a:cubicBezTo>
                    <a:pt x="92" y="211"/>
                    <a:pt x="158" y="120"/>
                    <a:pt x="208" y="67"/>
                  </a:cubicBezTo>
                  <a:cubicBezTo>
                    <a:pt x="274" y="13"/>
                    <a:pt x="315" y="1"/>
                    <a:pt x="315" y="1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1920;p34"/>
            <p:cNvSpPr/>
            <p:nvPr/>
          </p:nvSpPr>
          <p:spPr>
            <a:xfrm>
              <a:off x="2037612" y="1746614"/>
              <a:ext cx="172041" cy="100357"/>
            </a:xfrm>
            <a:custGeom>
              <a:avLst/>
              <a:gdLst/>
              <a:ahLst/>
              <a:cxnLst/>
              <a:rect l="l" t="t" r="r" b="b"/>
              <a:pathLst>
                <a:path w="2580" h="1505" extrusionOk="0">
                  <a:moveTo>
                    <a:pt x="1960" y="0"/>
                  </a:moveTo>
                  <a:cubicBezTo>
                    <a:pt x="1744" y="0"/>
                    <a:pt x="1476" y="63"/>
                    <a:pt x="1180" y="143"/>
                  </a:cubicBezTo>
                  <a:cubicBezTo>
                    <a:pt x="535" y="325"/>
                    <a:pt x="0" y="536"/>
                    <a:pt x="129" y="979"/>
                  </a:cubicBezTo>
                  <a:cubicBezTo>
                    <a:pt x="219" y="1306"/>
                    <a:pt x="598" y="1505"/>
                    <a:pt x="1054" y="1505"/>
                  </a:cubicBezTo>
                  <a:cubicBezTo>
                    <a:pt x="1203" y="1505"/>
                    <a:pt x="1361" y="1483"/>
                    <a:pt x="1519" y="1438"/>
                  </a:cubicBezTo>
                  <a:cubicBezTo>
                    <a:pt x="2161" y="1256"/>
                    <a:pt x="2579" y="756"/>
                    <a:pt x="2463" y="325"/>
                  </a:cubicBezTo>
                  <a:cubicBezTo>
                    <a:pt x="2392" y="85"/>
                    <a:pt x="2211" y="0"/>
                    <a:pt x="1960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34"/>
            <p:cNvSpPr/>
            <p:nvPr/>
          </p:nvSpPr>
          <p:spPr>
            <a:xfrm>
              <a:off x="2055017" y="1760284"/>
              <a:ext cx="128364" cy="41143"/>
            </a:xfrm>
            <a:custGeom>
              <a:avLst/>
              <a:gdLst/>
              <a:ahLst/>
              <a:cxnLst/>
              <a:rect l="l" t="t" r="r" b="b"/>
              <a:pathLst>
                <a:path w="1925" h="617" extrusionOk="0">
                  <a:moveTo>
                    <a:pt x="0" y="526"/>
                  </a:moveTo>
                  <a:cubicBezTo>
                    <a:pt x="0" y="513"/>
                    <a:pt x="54" y="526"/>
                    <a:pt x="116" y="526"/>
                  </a:cubicBezTo>
                  <a:cubicBezTo>
                    <a:pt x="195" y="526"/>
                    <a:pt x="289" y="513"/>
                    <a:pt x="406" y="488"/>
                  </a:cubicBezTo>
                  <a:cubicBezTo>
                    <a:pt x="642" y="447"/>
                    <a:pt x="919" y="368"/>
                    <a:pt x="1126" y="290"/>
                  </a:cubicBezTo>
                  <a:cubicBezTo>
                    <a:pt x="1560" y="145"/>
                    <a:pt x="1887" y="0"/>
                    <a:pt x="1912" y="54"/>
                  </a:cubicBezTo>
                  <a:cubicBezTo>
                    <a:pt x="1925" y="79"/>
                    <a:pt x="1862" y="133"/>
                    <a:pt x="1730" y="211"/>
                  </a:cubicBezTo>
                  <a:cubicBezTo>
                    <a:pt x="1610" y="290"/>
                    <a:pt x="1415" y="381"/>
                    <a:pt x="1192" y="460"/>
                  </a:cubicBezTo>
                  <a:cubicBezTo>
                    <a:pt x="969" y="538"/>
                    <a:pt x="667" y="592"/>
                    <a:pt x="431" y="604"/>
                  </a:cubicBezTo>
                  <a:cubicBezTo>
                    <a:pt x="302" y="617"/>
                    <a:pt x="195" y="604"/>
                    <a:pt x="116" y="592"/>
                  </a:cubicBezTo>
                  <a:cubicBezTo>
                    <a:pt x="38" y="567"/>
                    <a:pt x="0" y="526"/>
                    <a:pt x="0" y="526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34"/>
            <p:cNvSpPr/>
            <p:nvPr/>
          </p:nvSpPr>
          <p:spPr>
            <a:xfrm>
              <a:off x="1632777" y="2868431"/>
              <a:ext cx="142701" cy="144434"/>
            </a:xfrm>
            <a:custGeom>
              <a:avLst/>
              <a:gdLst/>
              <a:ahLst/>
              <a:cxnLst/>
              <a:rect l="l" t="t" r="r" b="b"/>
              <a:pathLst>
                <a:path w="2140" h="2166" extrusionOk="0">
                  <a:moveTo>
                    <a:pt x="616" y="1"/>
                  </a:moveTo>
                  <a:cubicBezTo>
                    <a:pt x="538" y="1"/>
                    <a:pt x="460" y="26"/>
                    <a:pt x="381" y="80"/>
                  </a:cubicBezTo>
                  <a:cubicBezTo>
                    <a:pt x="1" y="329"/>
                    <a:pt x="17" y="983"/>
                    <a:pt x="394" y="1533"/>
                  </a:cubicBezTo>
                  <a:cubicBezTo>
                    <a:pt x="669" y="1932"/>
                    <a:pt x="1068" y="2165"/>
                    <a:pt x="1407" y="2165"/>
                  </a:cubicBezTo>
                  <a:cubicBezTo>
                    <a:pt x="1536" y="2165"/>
                    <a:pt x="1657" y="2131"/>
                    <a:pt x="1759" y="2059"/>
                  </a:cubicBezTo>
                  <a:cubicBezTo>
                    <a:pt x="2140" y="1810"/>
                    <a:pt x="1888" y="1351"/>
                    <a:pt x="1510" y="801"/>
                  </a:cubicBezTo>
                  <a:cubicBezTo>
                    <a:pt x="1209" y="364"/>
                    <a:pt x="915" y="1"/>
                    <a:pt x="616" y="1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34"/>
            <p:cNvSpPr/>
            <p:nvPr/>
          </p:nvSpPr>
          <p:spPr>
            <a:xfrm>
              <a:off x="1674721" y="2877100"/>
              <a:ext cx="76218" cy="111226"/>
            </a:xfrm>
            <a:custGeom>
              <a:avLst/>
              <a:gdLst/>
              <a:ahLst/>
              <a:cxnLst/>
              <a:rect l="l" t="t" r="r" b="b"/>
              <a:pathLst>
                <a:path w="1143" h="1668" extrusionOk="0">
                  <a:moveTo>
                    <a:pt x="29" y="1"/>
                  </a:moveTo>
                  <a:cubicBezTo>
                    <a:pt x="42" y="1"/>
                    <a:pt x="42" y="42"/>
                    <a:pt x="67" y="120"/>
                  </a:cubicBezTo>
                  <a:cubicBezTo>
                    <a:pt x="95" y="186"/>
                    <a:pt x="133" y="277"/>
                    <a:pt x="199" y="369"/>
                  </a:cubicBezTo>
                  <a:cubicBezTo>
                    <a:pt x="315" y="579"/>
                    <a:pt x="488" y="815"/>
                    <a:pt x="617" y="985"/>
                  </a:cubicBezTo>
                  <a:cubicBezTo>
                    <a:pt x="907" y="1337"/>
                    <a:pt x="1143" y="1602"/>
                    <a:pt x="1102" y="1652"/>
                  </a:cubicBezTo>
                  <a:cubicBezTo>
                    <a:pt x="1089" y="1668"/>
                    <a:pt x="998" y="1627"/>
                    <a:pt x="894" y="1536"/>
                  </a:cubicBezTo>
                  <a:cubicBezTo>
                    <a:pt x="775" y="1432"/>
                    <a:pt x="617" y="1287"/>
                    <a:pt x="473" y="1089"/>
                  </a:cubicBezTo>
                  <a:cubicBezTo>
                    <a:pt x="331" y="919"/>
                    <a:pt x="186" y="645"/>
                    <a:pt x="95" y="422"/>
                  </a:cubicBezTo>
                  <a:cubicBezTo>
                    <a:pt x="42" y="315"/>
                    <a:pt x="17" y="199"/>
                    <a:pt x="17" y="120"/>
                  </a:cubicBezTo>
                  <a:cubicBezTo>
                    <a:pt x="1" y="42"/>
                    <a:pt x="29" y="1"/>
                    <a:pt x="29" y="1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24" name="Google Shape;1924;p34"/>
          <p:cNvGrpSpPr/>
          <p:nvPr/>
        </p:nvGrpSpPr>
        <p:grpSpPr>
          <a:xfrm>
            <a:off x="7611787" y="3605900"/>
            <a:ext cx="2090884" cy="2197757"/>
            <a:chOff x="6731156" y="0"/>
            <a:chExt cx="1474218" cy="1549571"/>
          </a:xfrm>
        </p:grpSpPr>
        <p:sp>
          <p:nvSpPr>
            <p:cNvPr id="1925" name="Google Shape;1925;p34"/>
            <p:cNvSpPr/>
            <p:nvPr/>
          </p:nvSpPr>
          <p:spPr>
            <a:xfrm>
              <a:off x="6829914" y="0"/>
              <a:ext cx="1375460" cy="1516227"/>
            </a:xfrm>
            <a:custGeom>
              <a:avLst/>
              <a:gdLst/>
              <a:ahLst/>
              <a:cxnLst/>
              <a:rect l="l" t="t" r="r" b="b"/>
              <a:pathLst>
                <a:path w="20627" h="22738" extrusionOk="0">
                  <a:moveTo>
                    <a:pt x="20627" y="4904"/>
                  </a:moveTo>
                  <a:lnTo>
                    <a:pt x="14692" y="212"/>
                  </a:lnTo>
                  <a:lnTo>
                    <a:pt x="12789" y="2624"/>
                  </a:lnTo>
                  <a:lnTo>
                    <a:pt x="9474" y="1"/>
                  </a:lnTo>
                  <a:lnTo>
                    <a:pt x="6945" y="3212"/>
                  </a:lnTo>
                  <a:cubicBezTo>
                    <a:pt x="2922" y="4495"/>
                    <a:pt x="0" y="8270"/>
                    <a:pt x="0" y="12739"/>
                  </a:cubicBezTo>
                  <a:cubicBezTo>
                    <a:pt x="0" y="18256"/>
                    <a:pt x="4482" y="22738"/>
                    <a:pt x="9999" y="22738"/>
                  </a:cubicBezTo>
                  <a:cubicBezTo>
                    <a:pt x="15528" y="22738"/>
                    <a:pt x="19998" y="18256"/>
                    <a:pt x="19998" y="12739"/>
                  </a:cubicBezTo>
                  <a:cubicBezTo>
                    <a:pt x="19998" y="10827"/>
                    <a:pt x="19473" y="9056"/>
                    <a:pt x="18545" y="7537"/>
                  </a:cubicBez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34"/>
            <p:cNvSpPr/>
            <p:nvPr/>
          </p:nvSpPr>
          <p:spPr>
            <a:xfrm>
              <a:off x="6731156" y="215855"/>
              <a:ext cx="1333517" cy="1333717"/>
            </a:xfrm>
            <a:custGeom>
              <a:avLst/>
              <a:gdLst/>
              <a:ahLst/>
              <a:cxnLst/>
              <a:rect l="l" t="t" r="r" b="b"/>
              <a:pathLst>
                <a:path w="19998" h="20001" extrusionOk="0">
                  <a:moveTo>
                    <a:pt x="9999" y="0"/>
                  </a:moveTo>
                  <a:cubicBezTo>
                    <a:pt x="4469" y="0"/>
                    <a:pt x="0" y="4482"/>
                    <a:pt x="0" y="10002"/>
                  </a:cubicBezTo>
                  <a:cubicBezTo>
                    <a:pt x="0" y="15519"/>
                    <a:pt x="4469" y="20001"/>
                    <a:pt x="9999" y="20001"/>
                  </a:cubicBezTo>
                  <a:cubicBezTo>
                    <a:pt x="15515" y="20001"/>
                    <a:pt x="19997" y="15519"/>
                    <a:pt x="19997" y="10002"/>
                  </a:cubicBezTo>
                  <a:cubicBezTo>
                    <a:pt x="19997" y="4482"/>
                    <a:pt x="15515" y="0"/>
                    <a:pt x="9999" y="0"/>
                  </a:cubicBezTo>
                  <a:close/>
                </a:path>
              </a:pathLst>
            </a:custGeom>
            <a:solidFill>
              <a:srgbClr val="0069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34"/>
            <p:cNvSpPr/>
            <p:nvPr/>
          </p:nvSpPr>
          <p:spPr>
            <a:xfrm>
              <a:off x="7459940" y="47212"/>
              <a:ext cx="646687" cy="630083"/>
            </a:xfrm>
            <a:custGeom>
              <a:avLst/>
              <a:gdLst/>
              <a:ahLst/>
              <a:cxnLst/>
              <a:rect l="l" t="t" r="r" b="b"/>
              <a:pathLst>
                <a:path w="9698" h="9449" extrusionOk="0">
                  <a:moveTo>
                    <a:pt x="3762" y="1"/>
                  </a:moveTo>
                  <a:lnTo>
                    <a:pt x="1" y="4759"/>
                  </a:lnTo>
                  <a:lnTo>
                    <a:pt x="5936" y="9449"/>
                  </a:lnTo>
                  <a:lnTo>
                    <a:pt x="9697" y="4693"/>
                  </a:lnTo>
                  <a:lnTo>
                    <a:pt x="3762" y="1"/>
                  </a:ln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34"/>
            <p:cNvSpPr/>
            <p:nvPr/>
          </p:nvSpPr>
          <p:spPr>
            <a:xfrm>
              <a:off x="7505485" y="91890"/>
              <a:ext cx="561067" cy="546196"/>
            </a:xfrm>
            <a:custGeom>
              <a:avLst/>
              <a:gdLst/>
              <a:ahLst/>
              <a:cxnLst/>
              <a:rect l="l" t="t" r="r" b="b"/>
              <a:pathLst>
                <a:path w="8414" h="8191" extrusionOk="0">
                  <a:moveTo>
                    <a:pt x="3237" y="1"/>
                  </a:moveTo>
                  <a:lnTo>
                    <a:pt x="0" y="4089"/>
                  </a:lnTo>
                  <a:lnTo>
                    <a:pt x="5174" y="8191"/>
                  </a:lnTo>
                  <a:lnTo>
                    <a:pt x="8414" y="4089"/>
                  </a:lnTo>
                  <a:lnTo>
                    <a:pt x="3237" y="1"/>
                  </a:ln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34"/>
            <p:cNvSpPr/>
            <p:nvPr/>
          </p:nvSpPr>
          <p:spPr>
            <a:xfrm>
              <a:off x="7459940" y="47212"/>
              <a:ext cx="261395" cy="317409"/>
            </a:xfrm>
            <a:custGeom>
              <a:avLst/>
              <a:gdLst/>
              <a:ahLst/>
              <a:cxnLst/>
              <a:rect l="l" t="t" r="r" b="b"/>
              <a:pathLst>
                <a:path w="3920" h="4760" extrusionOk="0">
                  <a:moveTo>
                    <a:pt x="3762" y="1"/>
                  </a:moveTo>
                  <a:lnTo>
                    <a:pt x="1" y="4759"/>
                  </a:lnTo>
                  <a:lnTo>
                    <a:pt x="683" y="4759"/>
                  </a:lnTo>
                  <a:lnTo>
                    <a:pt x="3920" y="671"/>
                  </a:lnTo>
                  <a:lnTo>
                    <a:pt x="3762" y="1"/>
                  </a:ln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34"/>
            <p:cNvSpPr/>
            <p:nvPr/>
          </p:nvSpPr>
          <p:spPr>
            <a:xfrm>
              <a:off x="7846305" y="360158"/>
              <a:ext cx="260328" cy="317142"/>
            </a:xfrm>
            <a:custGeom>
              <a:avLst/>
              <a:gdLst/>
              <a:ahLst/>
              <a:cxnLst/>
              <a:rect l="l" t="t" r="r" b="b"/>
              <a:pathLst>
                <a:path w="3904" h="4756" extrusionOk="0">
                  <a:moveTo>
                    <a:pt x="3237" y="0"/>
                  </a:moveTo>
                  <a:lnTo>
                    <a:pt x="0" y="4102"/>
                  </a:lnTo>
                  <a:lnTo>
                    <a:pt x="142" y="4756"/>
                  </a:lnTo>
                  <a:lnTo>
                    <a:pt x="3903" y="0"/>
                  </a:ln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34"/>
            <p:cNvSpPr/>
            <p:nvPr/>
          </p:nvSpPr>
          <p:spPr>
            <a:xfrm>
              <a:off x="7505485" y="91890"/>
              <a:ext cx="554798" cy="540995"/>
            </a:xfrm>
            <a:custGeom>
              <a:avLst/>
              <a:gdLst/>
              <a:ahLst/>
              <a:cxnLst/>
              <a:rect l="l" t="t" r="r" b="b"/>
              <a:pathLst>
                <a:path w="8320" h="8113" extrusionOk="0">
                  <a:moveTo>
                    <a:pt x="3249" y="104"/>
                  </a:moveTo>
                  <a:lnTo>
                    <a:pt x="8228" y="4036"/>
                  </a:lnTo>
                  <a:lnTo>
                    <a:pt x="5083" y="8021"/>
                  </a:lnTo>
                  <a:lnTo>
                    <a:pt x="104" y="4077"/>
                  </a:lnTo>
                  <a:lnTo>
                    <a:pt x="3249" y="104"/>
                  </a:lnTo>
                  <a:close/>
                  <a:moveTo>
                    <a:pt x="3237" y="1"/>
                  </a:moveTo>
                  <a:lnTo>
                    <a:pt x="25" y="4061"/>
                  </a:lnTo>
                  <a:lnTo>
                    <a:pt x="0" y="4089"/>
                  </a:lnTo>
                  <a:lnTo>
                    <a:pt x="5095" y="8112"/>
                  </a:lnTo>
                  <a:lnTo>
                    <a:pt x="8307" y="4048"/>
                  </a:lnTo>
                  <a:lnTo>
                    <a:pt x="8319" y="4023"/>
                  </a:lnTo>
                  <a:lnTo>
                    <a:pt x="3237" y="1"/>
                  </a:ln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34"/>
            <p:cNvSpPr/>
            <p:nvPr/>
          </p:nvSpPr>
          <p:spPr>
            <a:xfrm>
              <a:off x="7758816" y="292807"/>
              <a:ext cx="216718" cy="271865"/>
            </a:xfrm>
            <a:custGeom>
              <a:avLst/>
              <a:gdLst/>
              <a:ahLst/>
              <a:cxnLst/>
              <a:rect l="l" t="t" r="r" b="b"/>
              <a:pathLst>
                <a:path w="3250" h="4077" extrusionOk="0">
                  <a:moveTo>
                    <a:pt x="3184" y="1"/>
                  </a:moveTo>
                  <a:lnTo>
                    <a:pt x="1" y="4036"/>
                  </a:lnTo>
                  <a:lnTo>
                    <a:pt x="54" y="4077"/>
                  </a:lnTo>
                  <a:lnTo>
                    <a:pt x="3250" y="42"/>
                  </a:lnTo>
                  <a:lnTo>
                    <a:pt x="3184" y="1"/>
                  </a:ln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34"/>
            <p:cNvSpPr/>
            <p:nvPr/>
          </p:nvSpPr>
          <p:spPr>
            <a:xfrm>
              <a:off x="7674928" y="226324"/>
              <a:ext cx="215851" cy="271865"/>
            </a:xfrm>
            <a:custGeom>
              <a:avLst/>
              <a:gdLst/>
              <a:ahLst/>
              <a:cxnLst/>
              <a:rect l="l" t="t" r="r" b="b"/>
              <a:pathLst>
                <a:path w="3237" h="4077" extrusionOk="0">
                  <a:moveTo>
                    <a:pt x="3184" y="1"/>
                  </a:moveTo>
                  <a:lnTo>
                    <a:pt x="1" y="4039"/>
                  </a:lnTo>
                  <a:lnTo>
                    <a:pt x="54" y="4077"/>
                  </a:lnTo>
                  <a:lnTo>
                    <a:pt x="3237" y="42"/>
                  </a:lnTo>
                  <a:lnTo>
                    <a:pt x="3184" y="1"/>
                  </a:ln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34"/>
            <p:cNvSpPr/>
            <p:nvPr/>
          </p:nvSpPr>
          <p:spPr>
            <a:xfrm>
              <a:off x="7591040" y="160040"/>
              <a:ext cx="215851" cy="271865"/>
            </a:xfrm>
            <a:custGeom>
              <a:avLst/>
              <a:gdLst/>
              <a:ahLst/>
              <a:cxnLst/>
              <a:rect l="l" t="t" r="r" b="b"/>
              <a:pathLst>
                <a:path w="3237" h="4077" extrusionOk="0">
                  <a:moveTo>
                    <a:pt x="3183" y="1"/>
                  </a:moveTo>
                  <a:lnTo>
                    <a:pt x="0" y="4036"/>
                  </a:lnTo>
                  <a:lnTo>
                    <a:pt x="54" y="4077"/>
                  </a:lnTo>
                  <a:lnTo>
                    <a:pt x="3237" y="38"/>
                  </a:lnTo>
                  <a:lnTo>
                    <a:pt x="3183" y="1"/>
                  </a:ln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34"/>
            <p:cNvSpPr/>
            <p:nvPr/>
          </p:nvSpPr>
          <p:spPr>
            <a:xfrm>
              <a:off x="7666993" y="160907"/>
              <a:ext cx="338347" cy="269131"/>
            </a:xfrm>
            <a:custGeom>
              <a:avLst/>
              <a:gdLst/>
              <a:ahLst/>
              <a:cxnLst/>
              <a:rect l="l" t="t" r="r" b="b"/>
              <a:pathLst>
                <a:path w="5074" h="4036" extrusionOk="0">
                  <a:moveTo>
                    <a:pt x="41" y="0"/>
                  </a:moveTo>
                  <a:lnTo>
                    <a:pt x="0" y="54"/>
                  </a:lnTo>
                  <a:lnTo>
                    <a:pt x="5032" y="4036"/>
                  </a:lnTo>
                  <a:lnTo>
                    <a:pt x="5073" y="3970"/>
                  </a:lnTo>
                  <a:lnTo>
                    <a:pt x="41" y="0"/>
                  </a:ln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34"/>
            <p:cNvSpPr/>
            <p:nvPr/>
          </p:nvSpPr>
          <p:spPr>
            <a:xfrm>
              <a:off x="7613712" y="228191"/>
              <a:ext cx="339147" cy="269197"/>
            </a:xfrm>
            <a:custGeom>
              <a:avLst/>
              <a:gdLst/>
              <a:ahLst/>
              <a:cxnLst/>
              <a:rect l="l" t="t" r="r" b="b"/>
              <a:pathLst>
                <a:path w="5086" h="4037" extrusionOk="0">
                  <a:moveTo>
                    <a:pt x="41" y="1"/>
                  </a:moveTo>
                  <a:lnTo>
                    <a:pt x="0" y="51"/>
                  </a:lnTo>
                  <a:lnTo>
                    <a:pt x="5032" y="4036"/>
                  </a:lnTo>
                  <a:lnTo>
                    <a:pt x="5086" y="3970"/>
                  </a:lnTo>
                  <a:lnTo>
                    <a:pt x="41" y="1"/>
                  </a:ln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34"/>
            <p:cNvSpPr/>
            <p:nvPr/>
          </p:nvSpPr>
          <p:spPr>
            <a:xfrm>
              <a:off x="7560432" y="295541"/>
              <a:ext cx="339214" cy="269131"/>
            </a:xfrm>
            <a:custGeom>
              <a:avLst/>
              <a:gdLst/>
              <a:ahLst/>
              <a:cxnLst/>
              <a:rect l="l" t="t" r="r" b="b"/>
              <a:pathLst>
                <a:path w="5087" h="4036" extrusionOk="0">
                  <a:moveTo>
                    <a:pt x="41" y="1"/>
                  </a:moveTo>
                  <a:lnTo>
                    <a:pt x="0" y="51"/>
                  </a:lnTo>
                  <a:lnTo>
                    <a:pt x="5033" y="4036"/>
                  </a:lnTo>
                  <a:lnTo>
                    <a:pt x="5086" y="3970"/>
                  </a:lnTo>
                  <a:lnTo>
                    <a:pt x="41" y="1"/>
                  </a:ln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34"/>
            <p:cNvSpPr/>
            <p:nvPr/>
          </p:nvSpPr>
          <p:spPr>
            <a:xfrm>
              <a:off x="7112186" y="34209"/>
              <a:ext cx="646687" cy="629283"/>
            </a:xfrm>
            <a:custGeom>
              <a:avLst/>
              <a:gdLst/>
              <a:ahLst/>
              <a:cxnLst/>
              <a:rect l="l" t="t" r="r" b="b"/>
              <a:pathLst>
                <a:path w="9698" h="9437" extrusionOk="0">
                  <a:moveTo>
                    <a:pt x="3759" y="1"/>
                  </a:moveTo>
                  <a:lnTo>
                    <a:pt x="1" y="4756"/>
                  </a:lnTo>
                  <a:lnTo>
                    <a:pt x="5936" y="9436"/>
                  </a:lnTo>
                  <a:lnTo>
                    <a:pt x="9698" y="4690"/>
                  </a:lnTo>
                  <a:lnTo>
                    <a:pt x="3759" y="1"/>
                  </a:ln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34"/>
            <p:cNvSpPr/>
            <p:nvPr/>
          </p:nvSpPr>
          <p:spPr>
            <a:xfrm>
              <a:off x="7157530" y="77820"/>
              <a:ext cx="561067" cy="546196"/>
            </a:xfrm>
            <a:custGeom>
              <a:avLst/>
              <a:gdLst/>
              <a:ahLst/>
              <a:cxnLst/>
              <a:rect l="l" t="t" r="r" b="b"/>
              <a:pathLst>
                <a:path w="8414" h="8191" extrusionOk="0">
                  <a:moveTo>
                    <a:pt x="3237" y="1"/>
                  </a:moveTo>
                  <a:lnTo>
                    <a:pt x="0" y="4102"/>
                  </a:lnTo>
                  <a:lnTo>
                    <a:pt x="5177" y="8191"/>
                  </a:lnTo>
                  <a:lnTo>
                    <a:pt x="8414" y="4090"/>
                  </a:lnTo>
                  <a:lnTo>
                    <a:pt x="3237" y="1"/>
                  </a:ln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34"/>
            <p:cNvSpPr/>
            <p:nvPr/>
          </p:nvSpPr>
          <p:spPr>
            <a:xfrm>
              <a:off x="7112186" y="34209"/>
              <a:ext cx="261195" cy="317209"/>
            </a:xfrm>
            <a:custGeom>
              <a:avLst/>
              <a:gdLst/>
              <a:ahLst/>
              <a:cxnLst/>
              <a:rect l="l" t="t" r="r" b="b"/>
              <a:pathLst>
                <a:path w="3917" h="4757" extrusionOk="0">
                  <a:moveTo>
                    <a:pt x="3759" y="1"/>
                  </a:moveTo>
                  <a:lnTo>
                    <a:pt x="1" y="4756"/>
                  </a:lnTo>
                  <a:lnTo>
                    <a:pt x="680" y="4756"/>
                  </a:lnTo>
                  <a:lnTo>
                    <a:pt x="3917" y="655"/>
                  </a:lnTo>
                  <a:lnTo>
                    <a:pt x="3759" y="1"/>
                  </a:ln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34"/>
            <p:cNvSpPr/>
            <p:nvPr/>
          </p:nvSpPr>
          <p:spPr>
            <a:xfrm>
              <a:off x="7498350" y="346954"/>
              <a:ext cx="260529" cy="316542"/>
            </a:xfrm>
            <a:custGeom>
              <a:avLst/>
              <a:gdLst/>
              <a:ahLst/>
              <a:cxnLst/>
              <a:rect l="l" t="t" r="r" b="b"/>
              <a:pathLst>
                <a:path w="3907" h="4747" extrusionOk="0">
                  <a:moveTo>
                    <a:pt x="3237" y="0"/>
                  </a:moveTo>
                  <a:lnTo>
                    <a:pt x="0" y="4105"/>
                  </a:lnTo>
                  <a:lnTo>
                    <a:pt x="145" y="4746"/>
                  </a:lnTo>
                  <a:lnTo>
                    <a:pt x="3907" y="0"/>
                  </a:ln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34"/>
            <p:cNvSpPr/>
            <p:nvPr/>
          </p:nvSpPr>
          <p:spPr>
            <a:xfrm>
              <a:off x="7157530" y="77820"/>
              <a:ext cx="554998" cy="541795"/>
            </a:xfrm>
            <a:custGeom>
              <a:avLst/>
              <a:gdLst/>
              <a:ahLst/>
              <a:cxnLst/>
              <a:rect l="l" t="t" r="r" b="b"/>
              <a:pathLst>
                <a:path w="8323" h="8125" extrusionOk="0">
                  <a:moveTo>
                    <a:pt x="3252" y="105"/>
                  </a:moveTo>
                  <a:lnTo>
                    <a:pt x="8231" y="4036"/>
                  </a:lnTo>
                  <a:lnTo>
                    <a:pt x="5086" y="8021"/>
                  </a:lnTo>
                  <a:lnTo>
                    <a:pt x="107" y="4090"/>
                  </a:lnTo>
                  <a:lnTo>
                    <a:pt x="3252" y="105"/>
                  </a:lnTo>
                  <a:close/>
                  <a:moveTo>
                    <a:pt x="3237" y="1"/>
                  </a:moveTo>
                  <a:lnTo>
                    <a:pt x="29" y="4064"/>
                  </a:lnTo>
                  <a:lnTo>
                    <a:pt x="0" y="4102"/>
                  </a:lnTo>
                  <a:lnTo>
                    <a:pt x="5099" y="8125"/>
                  </a:lnTo>
                  <a:lnTo>
                    <a:pt x="8310" y="4064"/>
                  </a:lnTo>
                  <a:lnTo>
                    <a:pt x="8323" y="4024"/>
                  </a:lnTo>
                  <a:lnTo>
                    <a:pt x="3237" y="1"/>
                  </a:ln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34"/>
            <p:cNvSpPr/>
            <p:nvPr/>
          </p:nvSpPr>
          <p:spPr>
            <a:xfrm>
              <a:off x="7411061" y="278737"/>
              <a:ext cx="216718" cy="272731"/>
            </a:xfrm>
            <a:custGeom>
              <a:avLst/>
              <a:gdLst/>
              <a:ahLst/>
              <a:cxnLst/>
              <a:rect l="l" t="t" r="r" b="b"/>
              <a:pathLst>
                <a:path w="3250" h="4090" extrusionOk="0">
                  <a:moveTo>
                    <a:pt x="3184" y="1"/>
                  </a:moveTo>
                  <a:lnTo>
                    <a:pt x="1" y="4039"/>
                  </a:lnTo>
                  <a:lnTo>
                    <a:pt x="51" y="4090"/>
                  </a:lnTo>
                  <a:lnTo>
                    <a:pt x="3250" y="54"/>
                  </a:lnTo>
                  <a:lnTo>
                    <a:pt x="3184" y="1"/>
                  </a:ln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34"/>
            <p:cNvSpPr/>
            <p:nvPr/>
          </p:nvSpPr>
          <p:spPr>
            <a:xfrm>
              <a:off x="7327173" y="212520"/>
              <a:ext cx="215918" cy="272665"/>
            </a:xfrm>
            <a:custGeom>
              <a:avLst/>
              <a:gdLst/>
              <a:ahLst/>
              <a:cxnLst/>
              <a:rect l="l" t="t" r="r" b="b"/>
              <a:pathLst>
                <a:path w="3238" h="4089" extrusionOk="0">
                  <a:moveTo>
                    <a:pt x="3184" y="0"/>
                  </a:moveTo>
                  <a:lnTo>
                    <a:pt x="1" y="4035"/>
                  </a:lnTo>
                  <a:lnTo>
                    <a:pt x="51" y="4089"/>
                  </a:lnTo>
                  <a:lnTo>
                    <a:pt x="3237" y="50"/>
                  </a:lnTo>
                  <a:lnTo>
                    <a:pt x="3184" y="0"/>
                  </a:ln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34"/>
            <p:cNvSpPr/>
            <p:nvPr/>
          </p:nvSpPr>
          <p:spPr>
            <a:xfrm>
              <a:off x="7243285" y="146037"/>
              <a:ext cx="215918" cy="272665"/>
            </a:xfrm>
            <a:custGeom>
              <a:avLst/>
              <a:gdLst/>
              <a:ahLst/>
              <a:cxnLst/>
              <a:rect l="l" t="t" r="r" b="b"/>
              <a:pathLst>
                <a:path w="3238" h="4089" extrusionOk="0">
                  <a:moveTo>
                    <a:pt x="3184" y="0"/>
                  </a:moveTo>
                  <a:lnTo>
                    <a:pt x="1" y="4035"/>
                  </a:lnTo>
                  <a:lnTo>
                    <a:pt x="51" y="4089"/>
                  </a:lnTo>
                  <a:lnTo>
                    <a:pt x="3237" y="53"/>
                  </a:lnTo>
                  <a:lnTo>
                    <a:pt x="3184" y="0"/>
                  </a:ln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34"/>
            <p:cNvSpPr/>
            <p:nvPr/>
          </p:nvSpPr>
          <p:spPr>
            <a:xfrm>
              <a:off x="7319238" y="146837"/>
              <a:ext cx="338347" cy="269397"/>
            </a:xfrm>
            <a:custGeom>
              <a:avLst/>
              <a:gdLst/>
              <a:ahLst/>
              <a:cxnLst/>
              <a:rect l="l" t="t" r="r" b="b"/>
              <a:pathLst>
                <a:path w="5074" h="4040" extrusionOk="0">
                  <a:moveTo>
                    <a:pt x="41" y="1"/>
                  </a:moveTo>
                  <a:lnTo>
                    <a:pt x="0" y="54"/>
                  </a:lnTo>
                  <a:lnTo>
                    <a:pt x="5033" y="4039"/>
                  </a:lnTo>
                  <a:lnTo>
                    <a:pt x="5073" y="3986"/>
                  </a:lnTo>
                  <a:lnTo>
                    <a:pt x="41" y="1"/>
                  </a:ln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34"/>
            <p:cNvSpPr/>
            <p:nvPr/>
          </p:nvSpPr>
          <p:spPr>
            <a:xfrm>
              <a:off x="7265958" y="214187"/>
              <a:ext cx="339214" cy="269131"/>
            </a:xfrm>
            <a:custGeom>
              <a:avLst/>
              <a:gdLst/>
              <a:ahLst/>
              <a:cxnLst/>
              <a:rect l="l" t="t" r="r" b="b"/>
              <a:pathLst>
                <a:path w="5087" h="4036" extrusionOk="0">
                  <a:moveTo>
                    <a:pt x="38" y="0"/>
                  </a:moveTo>
                  <a:lnTo>
                    <a:pt x="0" y="54"/>
                  </a:lnTo>
                  <a:lnTo>
                    <a:pt x="5033" y="4036"/>
                  </a:lnTo>
                  <a:lnTo>
                    <a:pt x="5086" y="398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34"/>
            <p:cNvSpPr/>
            <p:nvPr/>
          </p:nvSpPr>
          <p:spPr>
            <a:xfrm>
              <a:off x="7212678" y="281471"/>
              <a:ext cx="339014" cy="269197"/>
            </a:xfrm>
            <a:custGeom>
              <a:avLst/>
              <a:gdLst/>
              <a:ahLst/>
              <a:cxnLst/>
              <a:rect l="l" t="t" r="r" b="b"/>
              <a:pathLst>
                <a:path w="5084" h="4037" extrusionOk="0">
                  <a:moveTo>
                    <a:pt x="38" y="1"/>
                  </a:moveTo>
                  <a:lnTo>
                    <a:pt x="0" y="54"/>
                  </a:lnTo>
                  <a:lnTo>
                    <a:pt x="5033" y="4036"/>
                  </a:lnTo>
                  <a:lnTo>
                    <a:pt x="5083" y="3986"/>
                  </a:lnTo>
                  <a:lnTo>
                    <a:pt x="38" y="1"/>
                  </a:ln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34"/>
            <p:cNvSpPr/>
            <p:nvPr/>
          </p:nvSpPr>
          <p:spPr>
            <a:xfrm>
              <a:off x="7562099" y="941371"/>
              <a:ext cx="413432" cy="283867"/>
            </a:xfrm>
            <a:custGeom>
              <a:avLst/>
              <a:gdLst/>
              <a:ahLst/>
              <a:cxnLst/>
              <a:rect l="l" t="t" r="r" b="b"/>
              <a:pathLst>
                <a:path w="6200" h="4257" extrusionOk="0">
                  <a:moveTo>
                    <a:pt x="1313" y="0"/>
                  </a:moveTo>
                  <a:cubicBezTo>
                    <a:pt x="942" y="0"/>
                    <a:pt x="583" y="201"/>
                    <a:pt x="409" y="550"/>
                  </a:cubicBezTo>
                  <a:lnTo>
                    <a:pt x="265" y="824"/>
                  </a:lnTo>
                  <a:cubicBezTo>
                    <a:pt x="0" y="1324"/>
                    <a:pt x="199" y="1937"/>
                    <a:pt x="696" y="2201"/>
                  </a:cubicBezTo>
                  <a:lnTo>
                    <a:pt x="4419" y="4139"/>
                  </a:lnTo>
                  <a:cubicBezTo>
                    <a:pt x="4569" y="4218"/>
                    <a:pt x="4730" y="4256"/>
                    <a:pt x="4889" y="4256"/>
                  </a:cubicBezTo>
                  <a:cubicBezTo>
                    <a:pt x="5256" y="4256"/>
                    <a:pt x="5612" y="4055"/>
                    <a:pt x="5794" y="3708"/>
                  </a:cubicBezTo>
                  <a:lnTo>
                    <a:pt x="5939" y="3431"/>
                  </a:lnTo>
                  <a:cubicBezTo>
                    <a:pt x="6200" y="2934"/>
                    <a:pt x="6005" y="2305"/>
                    <a:pt x="5505" y="2057"/>
                  </a:cubicBezTo>
                  <a:lnTo>
                    <a:pt x="1784" y="116"/>
                  </a:lnTo>
                  <a:cubicBezTo>
                    <a:pt x="1634" y="37"/>
                    <a:pt x="1472" y="0"/>
                    <a:pt x="1313" y="0"/>
                  </a:cubicBezTo>
                  <a:close/>
                </a:path>
              </a:pathLst>
            </a:custGeom>
            <a:solidFill>
              <a:srgbClr val="509C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34"/>
            <p:cNvSpPr/>
            <p:nvPr/>
          </p:nvSpPr>
          <p:spPr>
            <a:xfrm>
              <a:off x="6958280" y="443179"/>
              <a:ext cx="879275" cy="879075"/>
            </a:xfrm>
            <a:custGeom>
              <a:avLst/>
              <a:gdLst/>
              <a:ahLst/>
              <a:cxnLst/>
              <a:rect l="l" t="t" r="r" b="b"/>
              <a:pathLst>
                <a:path w="13186" h="13183" extrusionOk="0">
                  <a:moveTo>
                    <a:pt x="6593" y="1"/>
                  </a:moveTo>
                  <a:cubicBezTo>
                    <a:pt x="2951" y="1"/>
                    <a:pt x="0" y="2948"/>
                    <a:pt x="0" y="6593"/>
                  </a:cubicBezTo>
                  <a:cubicBezTo>
                    <a:pt x="0" y="10235"/>
                    <a:pt x="2951" y="13182"/>
                    <a:pt x="6593" y="13182"/>
                  </a:cubicBezTo>
                  <a:cubicBezTo>
                    <a:pt x="10235" y="13182"/>
                    <a:pt x="13185" y="10235"/>
                    <a:pt x="13185" y="6593"/>
                  </a:cubicBezTo>
                  <a:cubicBezTo>
                    <a:pt x="13185" y="2948"/>
                    <a:pt x="10235" y="1"/>
                    <a:pt x="6593" y="1"/>
                  </a:cubicBezTo>
                  <a:close/>
                </a:path>
              </a:pathLst>
            </a:custGeom>
            <a:solidFill>
              <a:srgbClr val="509C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34"/>
            <p:cNvSpPr/>
            <p:nvPr/>
          </p:nvSpPr>
          <p:spPr>
            <a:xfrm>
              <a:off x="7003758" y="488523"/>
              <a:ext cx="788254" cy="788387"/>
            </a:xfrm>
            <a:custGeom>
              <a:avLst/>
              <a:gdLst/>
              <a:ahLst/>
              <a:cxnLst/>
              <a:rect l="l" t="t" r="r" b="b"/>
              <a:pathLst>
                <a:path w="11821" h="11823" extrusionOk="0">
                  <a:moveTo>
                    <a:pt x="5911" y="0"/>
                  </a:moveTo>
                  <a:cubicBezTo>
                    <a:pt x="2649" y="0"/>
                    <a:pt x="1" y="2648"/>
                    <a:pt x="1" y="5913"/>
                  </a:cubicBezTo>
                  <a:cubicBezTo>
                    <a:pt x="1" y="9175"/>
                    <a:pt x="2649" y="11823"/>
                    <a:pt x="5911" y="11823"/>
                  </a:cubicBezTo>
                  <a:cubicBezTo>
                    <a:pt x="9175" y="11823"/>
                    <a:pt x="11821" y="9175"/>
                    <a:pt x="11821" y="5913"/>
                  </a:cubicBezTo>
                  <a:cubicBezTo>
                    <a:pt x="11821" y="2648"/>
                    <a:pt x="9175" y="0"/>
                    <a:pt x="5911" y="0"/>
                  </a:cubicBezTo>
                  <a:close/>
                </a:path>
              </a:pathLst>
            </a:custGeom>
            <a:solidFill>
              <a:srgbClr val="FFB8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34"/>
            <p:cNvSpPr/>
            <p:nvPr/>
          </p:nvSpPr>
          <p:spPr>
            <a:xfrm>
              <a:off x="7091247" y="548872"/>
              <a:ext cx="632617" cy="382091"/>
            </a:xfrm>
            <a:custGeom>
              <a:avLst/>
              <a:gdLst/>
              <a:ahLst/>
              <a:cxnLst/>
              <a:rect l="l" t="t" r="r" b="b"/>
              <a:pathLst>
                <a:path w="9487" h="5730" extrusionOk="0">
                  <a:moveTo>
                    <a:pt x="5162" y="1"/>
                  </a:moveTo>
                  <a:cubicBezTo>
                    <a:pt x="2778" y="1"/>
                    <a:pt x="1139" y="878"/>
                    <a:pt x="601" y="2948"/>
                  </a:cubicBezTo>
                  <a:cubicBezTo>
                    <a:pt x="0" y="5257"/>
                    <a:pt x="1966" y="5335"/>
                    <a:pt x="4350" y="5335"/>
                  </a:cubicBezTo>
                  <a:cubicBezTo>
                    <a:pt x="5627" y="5335"/>
                    <a:pt x="7009" y="5729"/>
                    <a:pt x="8018" y="5729"/>
                  </a:cubicBezTo>
                  <a:cubicBezTo>
                    <a:pt x="8893" y="5729"/>
                    <a:pt x="9486" y="5433"/>
                    <a:pt x="9486" y="4326"/>
                  </a:cubicBezTo>
                  <a:cubicBezTo>
                    <a:pt x="9486" y="1942"/>
                    <a:pt x="7549" y="1"/>
                    <a:pt x="5162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34"/>
            <p:cNvSpPr/>
            <p:nvPr/>
          </p:nvSpPr>
          <p:spPr>
            <a:xfrm>
              <a:off x="7364716" y="1004454"/>
              <a:ext cx="330412" cy="202848"/>
            </a:xfrm>
            <a:custGeom>
              <a:avLst/>
              <a:gdLst/>
              <a:ahLst/>
              <a:cxnLst/>
              <a:rect l="l" t="t" r="r" b="b"/>
              <a:pathLst>
                <a:path w="4955" h="3042" extrusionOk="0">
                  <a:moveTo>
                    <a:pt x="3038" y="0"/>
                  </a:moveTo>
                  <a:cubicBezTo>
                    <a:pt x="2734" y="0"/>
                    <a:pt x="2425" y="50"/>
                    <a:pt x="2149" y="154"/>
                  </a:cubicBezTo>
                  <a:cubicBezTo>
                    <a:pt x="1205" y="507"/>
                    <a:pt x="1" y="1032"/>
                    <a:pt x="274" y="1752"/>
                  </a:cubicBezTo>
                  <a:cubicBezTo>
                    <a:pt x="506" y="2364"/>
                    <a:pt x="1649" y="3042"/>
                    <a:pt x="2569" y="3042"/>
                  </a:cubicBezTo>
                  <a:cubicBezTo>
                    <a:pt x="2751" y="3042"/>
                    <a:pt x="2924" y="3015"/>
                    <a:pt x="3080" y="2957"/>
                  </a:cubicBezTo>
                  <a:cubicBezTo>
                    <a:pt x="4023" y="2605"/>
                    <a:pt x="4954" y="1529"/>
                    <a:pt x="4678" y="809"/>
                  </a:cubicBezTo>
                  <a:cubicBezTo>
                    <a:pt x="4484" y="291"/>
                    <a:pt x="3772" y="0"/>
                    <a:pt x="3038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34"/>
            <p:cNvSpPr/>
            <p:nvPr/>
          </p:nvSpPr>
          <p:spPr>
            <a:xfrm>
              <a:off x="7062306" y="953974"/>
              <a:ext cx="262196" cy="222319"/>
            </a:xfrm>
            <a:custGeom>
              <a:avLst/>
              <a:gdLst/>
              <a:ahLst/>
              <a:cxnLst/>
              <a:rect l="l" t="t" r="r" b="b"/>
              <a:pathLst>
                <a:path w="3932" h="3334" extrusionOk="0">
                  <a:moveTo>
                    <a:pt x="2008" y="1"/>
                  </a:moveTo>
                  <a:cubicBezTo>
                    <a:pt x="1334" y="1"/>
                    <a:pt x="622" y="221"/>
                    <a:pt x="381" y="635"/>
                  </a:cubicBezTo>
                  <a:cubicBezTo>
                    <a:pt x="0" y="1305"/>
                    <a:pt x="708" y="2563"/>
                    <a:pt x="1428" y="2981"/>
                  </a:cubicBezTo>
                  <a:cubicBezTo>
                    <a:pt x="1800" y="3190"/>
                    <a:pt x="2251" y="3333"/>
                    <a:pt x="2653" y="3333"/>
                  </a:cubicBezTo>
                  <a:cubicBezTo>
                    <a:pt x="3032" y="3333"/>
                    <a:pt x="3367" y="3207"/>
                    <a:pt x="3551" y="2890"/>
                  </a:cubicBezTo>
                  <a:cubicBezTo>
                    <a:pt x="3932" y="2236"/>
                    <a:pt x="3762" y="647"/>
                    <a:pt x="3042" y="229"/>
                  </a:cubicBezTo>
                  <a:cubicBezTo>
                    <a:pt x="2777" y="75"/>
                    <a:pt x="2399" y="1"/>
                    <a:pt x="2008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erif Display"/>
              <a:buNone/>
              <a:defRPr sz="30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4" r:id="rId3"/>
    <p:sldLayoutId id="2147483658" r:id="rId4"/>
    <p:sldLayoutId id="2147483659" r:id="rId5"/>
    <p:sldLayoutId id="2147483662" r:id="rId6"/>
    <p:sldLayoutId id="2147483665" r:id="rId7"/>
    <p:sldLayoutId id="2147483679" r:id="rId8"/>
    <p:sldLayoutId id="2147483680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38"/>
          <p:cNvSpPr txBox="1">
            <a:spLocks noGrp="1"/>
          </p:cNvSpPr>
          <p:nvPr>
            <p:ph type="ctrTitle"/>
          </p:nvPr>
        </p:nvSpPr>
        <p:spPr>
          <a:xfrm>
            <a:off x="1107700" y="955850"/>
            <a:ext cx="6928500" cy="207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6000" u="sng" dirty="0">
                <a:latin typeface="DM Serif Display" pitchFamily="2" charset="0"/>
                <a:ea typeface="DengXian Light" panose="020B0503020204020204" pitchFamily="2" charset="-122"/>
              </a:rPr>
              <a:t>COFFEE SALES</a:t>
            </a:r>
            <a:br>
              <a:rPr lang="en" sz="6000" u="sng" dirty="0">
                <a:latin typeface="DM Serif Display" pitchFamily="2" charset="0"/>
                <a:ea typeface="DengXian Light" panose="020B0503020204020204" pitchFamily="2" charset="-122"/>
              </a:rPr>
            </a:br>
            <a:r>
              <a:rPr lang="en" dirty="0">
                <a:solidFill>
                  <a:schemeClr val="lt1"/>
                </a:solidFill>
              </a:rPr>
              <a:t>Analysis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1966" name="Google Shape;1966;p38"/>
          <p:cNvSpPr txBox="1">
            <a:spLocks noGrp="1"/>
          </p:cNvSpPr>
          <p:nvPr>
            <p:ph type="subTitle" idx="1"/>
          </p:nvPr>
        </p:nvSpPr>
        <p:spPr>
          <a:xfrm>
            <a:off x="5895829" y="3572848"/>
            <a:ext cx="2020391" cy="37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dirty="0">
                <a:solidFill>
                  <a:schemeClr val="bg2">
                    <a:lumMod val="50000"/>
                  </a:schemeClr>
                </a:solidFill>
                <a:latin typeface="Amasis MT Pro Medium" panose="02040604050005020304" pitchFamily="18" charset="0"/>
              </a:rPr>
              <a:t>By- Kumari Neha</a:t>
            </a:r>
            <a:endParaRPr sz="1800" dirty="0">
              <a:solidFill>
                <a:schemeClr val="bg2">
                  <a:lumMod val="50000"/>
                </a:schemeClr>
              </a:solidFill>
              <a:latin typeface="Amasis MT Pro Medium" panose="02040604050005020304" pitchFamily="18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967" name="Google Shape;1967;p38"/>
          <p:cNvGrpSpPr/>
          <p:nvPr/>
        </p:nvGrpSpPr>
        <p:grpSpPr>
          <a:xfrm>
            <a:off x="-859968" y="1706517"/>
            <a:ext cx="2286076" cy="2104869"/>
            <a:chOff x="4354222" y="153972"/>
            <a:chExt cx="1400867" cy="1289906"/>
          </a:xfrm>
        </p:grpSpPr>
        <p:sp>
          <p:nvSpPr>
            <p:cNvPr id="1968" name="Google Shape;1968;p38"/>
            <p:cNvSpPr/>
            <p:nvPr/>
          </p:nvSpPr>
          <p:spPr>
            <a:xfrm>
              <a:off x="4452780" y="153972"/>
              <a:ext cx="1302309" cy="1289906"/>
            </a:xfrm>
            <a:custGeom>
              <a:avLst/>
              <a:gdLst/>
              <a:ahLst/>
              <a:cxnLst/>
              <a:rect l="l" t="t" r="r" b="b"/>
              <a:pathLst>
                <a:path w="19530" h="19344" extrusionOk="0">
                  <a:moveTo>
                    <a:pt x="8140" y="18450"/>
                  </a:moveTo>
                  <a:cubicBezTo>
                    <a:pt x="13028" y="19344"/>
                    <a:pt x="17733" y="16132"/>
                    <a:pt x="18623" y="11282"/>
                  </a:cubicBezTo>
                  <a:cubicBezTo>
                    <a:pt x="19529" y="6432"/>
                    <a:pt x="16293" y="1781"/>
                    <a:pt x="11389" y="891"/>
                  </a:cubicBezTo>
                  <a:cubicBezTo>
                    <a:pt x="6502" y="1"/>
                    <a:pt x="1796" y="3209"/>
                    <a:pt x="906" y="8059"/>
                  </a:cubicBezTo>
                  <a:cubicBezTo>
                    <a:pt x="0" y="12908"/>
                    <a:pt x="3240" y="17560"/>
                    <a:pt x="8140" y="18450"/>
                  </a:cubicBez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38"/>
            <p:cNvSpPr/>
            <p:nvPr/>
          </p:nvSpPr>
          <p:spPr>
            <a:xfrm>
              <a:off x="4354222" y="237393"/>
              <a:ext cx="1302042" cy="1190149"/>
            </a:xfrm>
            <a:custGeom>
              <a:avLst/>
              <a:gdLst/>
              <a:ahLst/>
              <a:cxnLst/>
              <a:rect l="l" t="t" r="r" b="b"/>
              <a:pathLst>
                <a:path w="19526" h="17848" extrusionOk="0">
                  <a:moveTo>
                    <a:pt x="9746" y="1"/>
                  </a:moveTo>
                  <a:cubicBezTo>
                    <a:pt x="5487" y="1"/>
                    <a:pt x="1691" y="3004"/>
                    <a:pt x="890" y="7304"/>
                  </a:cubicBezTo>
                  <a:cubicBezTo>
                    <a:pt x="0" y="12154"/>
                    <a:pt x="3237" y="16806"/>
                    <a:pt x="8124" y="17699"/>
                  </a:cubicBezTo>
                  <a:cubicBezTo>
                    <a:pt x="8675" y="17799"/>
                    <a:pt x="9222" y="17848"/>
                    <a:pt x="9763" y="17848"/>
                  </a:cubicBezTo>
                  <a:cubicBezTo>
                    <a:pt x="14033" y="17848"/>
                    <a:pt x="17830" y="14834"/>
                    <a:pt x="18620" y="10528"/>
                  </a:cubicBezTo>
                  <a:cubicBezTo>
                    <a:pt x="19526" y="5694"/>
                    <a:pt x="16289" y="1042"/>
                    <a:pt x="11386" y="149"/>
                  </a:cubicBezTo>
                  <a:cubicBezTo>
                    <a:pt x="10835" y="49"/>
                    <a:pt x="10287" y="1"/>
                    <a:pt x="9746" y="1"/>
                  </a:cubicBezTo>
                  <a:close/>
                </a:path>
              </a:pathLst>
            </a:custGeom>
            <a:solidFill>
              <a:srgbClr val="0069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38"/>
            <p:cNvSpPr/>
            <p:nvPr/>
          </p:nvSpPr>
          <p:spPr>
            <a:xfrm>
              <a:off x="5126684" y="923500"/>
              <a:ext cx="348616" cy="289069"/>
            </a:xfrm>
            <a:custGeom>
              <a:avLst/>
              <a:gdLst/>
              <a:ahLst/>
              <a:cxnLst/>
              <a:rect l="l" t="t" r="r" b="b"/>
              <a:pathLst>
                <a:path w="5228" h="4335" extrusionOk="0">
                  <a:moveTo>
                    <a:pt x="1212" y="0"/>
                  </a:moveTo>
                  <a:cubicBezTo>
                    <a:pt x="937" y="0"/>
                    <a:pt x="667" y="118"/>
                    <a:pt x="484" y="346"/>
                  </a:cubicBezTo>
                  <a:lnTo>
                    <a:pt x="315" y="570"/>
                  </a:lnTo>
                  <a:cubicBezTo>
                    <a:pt x="0" y="963"/>
                    <a:pt x="79" y="1538"/>
                    <a:pt x="472" y="1853"/>
                  </a:cubicBezTo>
                  <a:lnTo>
                    <a:pt x="3460" y="4146"/>
                  </a:lnTo>
                  <a:cubicBezTo>
                    <a:pt x="3625" y="4273"/>
                    <a:pt x="3825" y="4334"/>
                    <a:pt x="4023" y="4334"/>
                  </a:cubicBezTo>
                  <a:cubicBezTo>
                    <a:pt x="4297" y="4334"/>
                    <a:pt x="4568" y="4216"/>
                    <a:pt x="4743" y="3988"/>
                  </a:cubicBezTo>
                  <a:lnTo>
                    <a:pt x="4913" y="3765"/>
                  </a:lnTo>
                  <a:cubicBezTo>
                    <a:pt x="5227" y="3372"/>
                    <a:pt x="5165" y="2796"/>
                    <a:pt x="4756" y="2494"/>
                  </a:cubicBezTo>
                  <a:lnTo>
                    <a:pt x="1783" y="189"/>
                  </a:lnTo>
                  <a:cubicBezTo>
                    <a:pt x="1612" y="62"/>
                    <a:pt x="1410" y="0"/>
                    <a:pt x="1212" y="0"/>
                  </a:cubicBezTo>
                  <a:close/>
                </a:path>
              </a:pathLst>
            </a:custGeom>
            <a:solidFill>
              <a:srgbClr val="509C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38"/>
            <p:cNvSpPr/>
            <p:nvPr/>
          </p:nvSpPr>
          <p:spPr>
            <a:xfrm>
              <a:off x="4576078" y="440045"/>
              <a:ext cx="858337" cy="784720"/>
            </a:xfrm>
            <a:custGeom>
              <a:avLst/>
              <a:gdLst/>
              <a:ahLst/>
              <a:cxnLst/>
              <a:rect l="l" t="t" r="r" b="b"/>
              <a:pathLst>
                <a:path w="12872" h="11768" extrusionOk="0">
                  <a:moveTo>
                    <a:pt x="6430" y="0"/>
                  </a:moveTo>
                  <a:cubicBezTo>
                    <a:pt x="3619" y="0"/>
                    <a:pt x="1114" y="1990"/>
                    <a:pt x="589" y="4816"/>
                  </a:cubicBezTo>
                  <a:cubicBezTo>
                    <a:pt x="1" y="8015"/>
                    <a:pt x="2136" y="11081"/>
                    <a:pt x="5360" y="11672"/>
                  </a:cubicBezTo>
                  <a:cubicBezTo>
                    <a:pt x="5717" y="11736"/>
                    <a:pt x="6073" y="11767"/>
                    <a:pt x="6424" y="11767"/>
                  </a:cubicBezTo>
                  <a:cubicBezTo>
                    <a:pt x="9239" y="11767"/>
                    <a:pt x="11743" y="9783"/>
                    <a:pt x="12280" y="6939"/>
                  </a:cubicBezTo>
                  <a:cubicBezTo>
                    <a:pt x="12871" y="3756"/>
                    <a:pt x="10732" y="689"/>
                    <a:pt x="7508" y="98"/>
                  </a:cubicBezTo>
                  <a:cubicBezTo>
                    <a:pt x="7146" y="32"/>
                    <a:pt x="6786" y="0"/>
                    <a:pt x="6430" y="0"/>
                  </a:cubicBezTo>
                  <a:close/>
                </a:path>
              </a:pathLst>
            </a:custGeom>
            <a:solidFill>
              <a:srgbClr val="509C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38"/>
            <p:cNvSpPr/>
            <p:nvPr/>
          </p:nvSpPr>
          <p:spPr>
            <a:xfrm>
              <a:off x="4619756" y="480988"/>
              <a:ext cx="769983" cy="703034"/>
            </a:xfrm>
            <a:custGeom>
              <a:avLst/>
              <a:gdLst/>
              <a:ahLst/>
              <a:cxnLst/>
              <a:rect l="l" t="t" r="r" b="b"/>
              <a:pathLst>
                <a:path w="11547" h="10543" extrusionOk="0">
                  <a:moveTo>
                    <a:pt x="5770" y="0"/>
                  </a:moveTo>
                  <a:cubicBezTo>
                    <a:pt x="3256" y="0"/>
                    <a:pt x="1015" y="1773"/>
                    <a:pt x="538" y="4321"/>
                  </a:cubicBezTo>
                  <a:cubicBezTo>
                    <a:pt x="0" y="7177"/>
                    <a:pt x="1928" y="9929"/>
                    <a:pt x="4809" y="10455"/>
                  </a:cubicBezTo>
                  <a:cubicBezTo>
                    <a:pt x="5135" y="10514"/>
                    <a:pt x="5460" y="10542"/>
                    <a:pt x="5780" y="10542"/>
                  </a:cubicBezTo>
                  <a:cubicBezTo>
                    <a:pt x="8303" y="10542"/>
                    <a:pt x="10545" y="8769"/>
                    <a:pt x="11008" y="6221"/>
                  </a:cubicBezTo>
                  <a:cubicBezTo>
                    <a:pt x="11546" y="3365"/>
                    <a:pt x="9634" y="613"/>
                    <a:pt x="6737" y="88"/>
                  </a:cubicBezTo>
                  <a:cubicBezTo>
                    <a:pt x="6412" y="29"/>
                    <a:pt x="6089" y="0"/>
                    <a:pt x="5770" y="0"/>
                  </a:cubicBezTo>
                  <a:close/>
                </a:path>
              </a:pathLst>
            </a:custGeom>
            <a:solidFill>
              <a:srgbClr val="FFB8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38"/>
            <p:cNvSpPr/>
            <p:nvPr/>
          </p:nvSpPr>
          <p:spPr>
            <a:xfrm>
              <a:off x="4764859" y="541737"/>
              <a:ext cx="561933" cy="513989"/>
            </a:xfrm>
            <a:custGeom>
              <a:avLst/>
              <a:gdLst/>
              <a:ahLst/>
              <a:cxnLst/>
              <a:rect l="l" t="t" r="r" b="b"/>
              <a:pathLst>
                <a:path w="8427" h="7708" extrusionOk="0">
                  <a:moveTo>
                    <a:pt x="4197" y="1"/>
                  </a:moveTo>
                  <a:cubicBezTo>
                    <a:pt x="2364" y="1"/>
                    <a:pt x="731" y="1304"/>
                    <a:pt x="394" y="3162"/>
                  </a:cubicBezTo>
                  <a:cubicBezTo>
                    <a:pt x="1" y="5244"/>
                    <a:pt x="1403" y="7251"/>
                    <a:pt x="3514" y="7644"/>
                  </a:cubicBezTo>
                  <a:cubicBezTo>
                    <a:pt x="3750" y="7686"/>
                    <a:pt x="3985" y="7707"/>
                    <a:pt x="4216" y="7707"/>
                  </a:cubicBezTo>
                  <a:cubicBezTo>
                    <a:pt x="6055" y="7707"/>
                    <a:pt x="7697" y="6412"/>
                    <a:pt x="8046" y="4549"/>
                  </a:cubicBezTo>
                  <a:cubicBezTo>
                    <a:pt x="8427" y="2454"/>
                    <a:pt x="7036" y="448"/>
                    <a:pt x="4913" y="67"/>
                  </a:cubicBezTo>
                  <a:cubicBezTo>
                    <a:pt x="4673" y="22"/>
                    <a:pt x="4433" y="1"/>
                    <a:pt x="4197" y="1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38"/>
            <p:cNvSpPr/>
            <p:nvPr/>
          </p:nvSpPr>
          <p:spPr>
            <a:xfrm>
              <a:off x="4874153" y="1032528"/>
              <a:ext cx="50612" cy="46478"/>
            </a:xfrm>
            <a:custGeom>
              <a:avLst/>
              <a:gdLst/>
              <a:ahLst/>
              <a:cxnLst/>
              <a:rect l="l" t="t" r="r" b="b"/>
              <a:pathLst>
                <a:path w="759" h="697" extrusionOk="0">
                  <a:moveTo>
                    <a:pt x="376" y="1"/>
                  </a:moveTo>
                  <a:cubicBezTo>
                    <a:pt x="208" y="1"/>
                    <a:pt x="61" y="120"/>
                    <a:pt x="25" y="284"/>
                  </a:cubicBezTo>
                  <a:cubicBezTo>
                    <a:pt x="0" y="479"/>
                    <a:pt x="117" y="664"/>
                    <a:pt x="315" y="690"/>
                  </a:cubicBezTo>
                  <a:cubicBezTo>
                    <a:pt x="338" y="694"/>
                    <a:pt x="361" y="696"/>
                    <a:pt x="383" y="696"/>
                  </a:cubicBezTo>
                  <a:cubicBezTo>
                    <a:pt x="551" y="696"/>
                    <a:pt x="698" y="577"/>
                    <a:pt x="720" y="413"/>
                  </a:cubicBezTo>
                  <a:cubicBezTo>
                    <a:pt x="758" y="218"/>
                    <a:pt x="629" y="35"/>
                    <a:pt x="444" y="7"/>
                  </a:cubicBezTo>
                  <a:cubicBezTo>
                    <a:pt x="421" y="3"/>
                    <a:pt x="398" y="1"/>
                    <a:pt x="376" y="1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38"/>
            <p:cNvSpPr/>
            <p:nvPr/>
          </p:nvSpPr>
          <p:spPr>
            <a:xfrm>
              <a:off x="4994717" y="1078939"/>
              <a:ext cx="27140" cy="24272"/>
            </a:xfrm>
            <a:custGeom>
              <a:avLst/>
              <a:gdLst/>
              <a:ahLst/>
              <a:cxnLst/>
              <a:rect l="l" t="t" r="r" b="b"/>
              <a:pathLst>
                <a:path w="407" h="364" extrusionOk="0">
                  <a:moveTo>
                    <a:pt x="192" y="1"/>
                  </a:moveTo>
                  <a:cubicBezTo>
                    <a:pt x="105" y="1"/>
                    <a:pt x="37" y="62"/>
                    <a:pt x="26" y="151"/>
                  </a:cubicBezTo>
                  <a:cubicBezTo>
                    <a:pt x="1" y="242"/>
                    <a:pt x="67" y="346"/>
                    <a:pt x="171" y="362"/>
                  </a:cubicBezTo>
                  <a:cubicBezTo>
                    <a:pt x="179" y="363"/>
                    <a:pt x="188" y="363"/>
                    <a:pt x="196" y="363"/>
                  </a:cubicBezTo>
                  <a:cubicBezTo>
                    <a:pt x="289" y="363"/>
                    <a:pt x="367" y="301"/>
                    <a:pt x="381" y="217"/>
                  </a:cubicBezTo>
                  <a:cubicBezTo>
                    <a:pt x="406" y="110"/>
                    <a:pt x="340" y="19"/>
                    <a:pt x="237" y="6"/>
                  </a:cubicBezTo>
                  <a:cubicBezTo>
                    <a:pt x="221" y="3"/>
                    <a:pt x="206" y="1"/>
                    <a:pt x="192" y="1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38"/>
            <p:cNvSpPr/>
            <p:nvPr/>
          </p:nvSpPr>
          <p:spPr>
            <a:xfrm>
              <a:off x="4846013" y="568944"/>
              <a:ext cx="26273" cy="24673"/>
            </a:xfrm>
            <a:custGeom>
              <a:avLst/>
              <a:gdLst/>
              <a:ahLst/>
              <a:cxnLst/>
              <a:rect l="l" t="t" r="r" b="b"/>
              <a:pathLst>
                <a:path w="394" h="370" extrusionOk="0">
                  <a:moveTo>
                    <a:pt x="211" y="0"/>
                  </a:moveTo>
                  <a:cubicBezTo>
                    <a:pt x="118" y="0"/>
                    <a:pt x="39" y="61"/>
                    <a:pt x="16" y="159"/>
                  </a:cubicBezTo>
                  <a:cubicBezTo>
                    <a:pt x="1" y="250"/>
                    <a:pt x="67" y="342"/>
                    <a:pt x="158" y="367"/>
                  </a:cubicBezTo>
                  <a:cubicBezTo>
                    <a:pt x="169" y="368"/>
                    <a:pt x="179" y="369"/>
                    <a:pt x="189" y="369"/>
                  </a:cubicBezTo>
                  <a:cubicBezTo>
                    <a:pt x="282" y="369"/>
                    <a:pt x="359" y="307"/>
                    <a:pt x="381" y="225"/>
                  </a:cubicBezTo>
                  <a:cubicBezTo>
                    <a:pt x="394" y="118"/>
                    <a:pt x="331" y="27"/>
                    <a:pt x="237" y="2"/>
                  </a:cubicBezTo>
                  <a:cubicBezTo>
                    <a:pt x="228" y="1"/>
                    <a:pt x="219" y="0"/>
                    <a:pt x="211" y="0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38"/>
            <p:cNvSpPr/>
            <p:nvPr/>
          </p:nvSpPr>
          <p:spPr>
            <a:xfrm>
              <a:off x="4806003" y="975847"/>
              <a:ext cx="40076" cy="36542"/>
            </a:xfrm>
            <a:custGeom>
              <a:avLst/>
              <a:gdLst/>
              <a:ahLst/>
              <a:cxnLst/>
              <a:rect l="l" t="t" r="r" b="b"/>
              <a:pathLst>
                <a:path w="601" h="548" extrusionOk="0">
                  <a:moveTo>
                    <a:pt x="304" y="1"/>
                  </a:moveTo>
                  <a:cubicBezTo>
                    <a:pt x="178" y="1"/>
                    <a:pt x="63" y="88"/>
                    <a:pt x="38" y="228"/>
                  </a:cubicBezTo>
                  <a:cubicBezTo>
                    <a:pt x="0" y="373"/>
                    <a:pt x="104" y="517"/>
                    <a:pt x="261" y="543"/>
                  </a:cubicBezTo>
                  <a:cubicBezTo>
                    <a:pt x="277" y="546"/>
                    <a:pt x="293" y="547"/>
                    <a:pt x="308" y="547"/>
                  </a:cubicBezTo>
                  <a:cubicBezTo>
                    <a:pt x="436" y="547"/>
                    <a:pt x="553" y="448"/>
                    <a:pt x="576" y="319"/>
                  </a:cubicBezTo>
                  <a:cubicBezTo>
                    <a:pt x="601" y="178"/>
                    <a:pt x="510" y="33"/>
                    <a:pt x="352" y="5"/>
                  </a:cubicBezTo>
                  <a:cubicBezTo>
                    <a:pt x="336" y="2"/>
                    <a:pt x="320" y="1"/>
                    <a:pt x="304" y="1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38"/>
            <p:cNvSpPr/>
            <p:nvPr/>
          </p:nvSpPr>
          <p:spPr>
            <a:xfrm>
              <a:off x="5225442" y="973379"/>
              <a:ext cx="40143" cy="37276"/>
            </a:xfrm>
            <a:custGeom>
              <a:avLst/>
              <a:gdLst/>
              <a:ahLst/>
              <a:cxnLst/>
              <a:rect l="l" t="t" r="r" b="b"/>
              <a:pathLst>
                <a:path w="602" h="559" extrusionOk="0">
                  <a:moveTo>
                    <a:pt x="306" y="0"/>
                  </a:moveTo>
                  <a:cubicBezTo>
                    <a:pt x="167" y="0"/>
                    <a:pt x="48" y="97"/>
                    <a:pt x="26" y="227"/>
                  </a:cubicBezTo>
                  <a:cubicBezTo>
                    <a:pt x="0" y="385"/>
                    <a:pt x="104" y="514"/>
                    <a:pt x="249" y="554"/>
                  </a:cubicBezTo>
                  <a:cubicBezTo>
                    <a:pt x="265" y="557"/>
                    <a:pt x="281" y="558"/>
                    <a:pt x="296" y="558"/>
                  </a:cubicBezTo>
                  <a:cubicBezTo>
                    <a:pt x="434" y="558"/>
                    <a:pt x="553" y="461"/>
                    <a:pt x="576" y="331"/>
                  </a:cubicBezTo>
                  <a:cubicBezTo>
                    <a:pt x="601" y="174"/>
                    <a:pt x="497" y="42"/>
                    <a:pt x="353" y="4"/>
                  </a:cubicBezTo>
                  <a:cubicBezTo>
                    <a:pt x="337" y="1"/>
                    <a:pt x="321" y="0"/>
                    <a:pt x="306" y="0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38"/>
            <p:cNvSpPr/>
            <p:nvPr/>
          </p:nvSpPr>
          <p:spPr>
            <a:xfrm>
              <a:off x="4770127" y="653499"/>
              <a:ext cx="40343" cy="36475"/>
            </a:xfrm>
            <a:custGeom>
              <a:avLst/>
              <a:gdLst/>
              <a:ahLst/>
              <a:cxnLst/>
              <a:rect l="l" t="t" r="r" b="b"/>
              <a:pathLst>
                <a:path w="605" h="547" extrusionOk="0">
                  <a:moveTo>
                    <a:pt x="305" y="1"/>
                  </a:moveTo>
                  <a:cubicBezTo>
                    <a:pt x="168" y="1"/>
                    <a:pt x="51" y="98"/>
                    <a:pt x="25" y="228"/>
                  </a:cubicBezTo>
                  <a:cubicBezTo>
                    <a:pt x="0" y="373"/>
                    <a:pt x="104" y="514"/>
                    <a:pt x="249" y="542"/>
                  </a:cubicBezTo>
                  <a:cubicBezTo>
                    <a:pt x="266" y="545"/>
                    <a:pt x="284" y="547"/>
                    <a:pt x="301" y="547"/>
                  </a:cubicBezTo>
                  <a:cubicBezTo>
                    <a:pt x="437" y="547"/>
                    <a:pt x="553" y="460"/>
                    <a:pt x="576" y="332"/>
                  </a:cubicBezTo>
                  <a:cubicBezTo>
                    <a:pt x="604" y="174"/>
                    <a:pt x="497" y="30"/>
                    <a:pt x="352" y="5"/>
                  </a:cubicBezTo>
                  <a:cubicBezTo>
                    <a:pt x="337" y="2"/>
                    <a:pt x="321" y="1"/>
                    <a:pt x="305" y="1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38"/>
            <p:cNvSpPr/>
            <p:nvPr/>
          </p:nvSpPr>
          <p:spPr>
            <a:xfrm>
              <a:off x="4724582" y="867419"/>
              <a:ext cx="53346" cy="49012"/>
            </a:xfrm>
            <a:custGeom>
              <a:avLst/>
              <a:gdLst/>
              <a:ahLst/>
              <a:cxnLst/>
              <a:rect l="l" t="t" r="r" b="b"/>
              <a:pathLst>
                <a:path w="800" h="735" extrusionOk="0">
                  <a:moveTo>
                    <a:pt x="401" y="0"/>
                  </a:moveTo>
                  <a:cubicBezTo>
                    <a:pt x="231" y="0"/>
                    <a:pt x="75" y="123"/>
                    <a:pt x="42" y="294"/>
                  </a:cubicBezTo>
                  <a:cubicBezTo>
                    <a:pt x="1" y="492"/>
                    <a:pt x="133" y="687"/>
                    <a:pt x="343" y="728"/>
                  </a:cubicBezTo>
                  <a:cubicBezTo>
                    <a:pt x="365" y="732"/>
                    <a:pt x="386" y="734"/>
                    <a:pt x="407" y="734"/>
                  </a:cubicBezTo>
                  <a:cubicBezTo>
                    <a:pt x="580" y="734"/>
                    <a:pt x="739" y="603"/>
                    <a:pt x="762" y="426"/>
                  </a:cubicBezTo>
                  <a:cubicBezTo>
                    <a:pt x="800" y="231"/>
                    <a:pt x="671" y="46"/>
                    <a:pt x="472" y="8"/>
                  </a:cubicBezTo>
                  <a:cubicBezTo>
                    <a:pt x="448" y="3"/>
                    <a:pt x="424" y="0"/>
                    <a:pt x="401" y="0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38"/>
            <p:cNvSpPr/>
            <p:nvPr/>
          </p:nvSpPr>
          <p:spPr>
            <a:xfrm>
              <a:off x="4742187" y="766994"/>
              <a:ext cx="27140" cy="24406"/>
            </a:xfrm>
            <a:custGeom>
              <a:avLst/>
              <a:gdLst/>
              <a:ahLst/>
              <a:cxnLst/>
              <a:rect l="l" t="t" r="r" b="b"/>
              <a:pathLst>
                <a:path w="407" h="366" extrusionOk="0">
                  <a:moveTo>
                    <a:pt x="192" y="1"/>
                  </a:moveTo>
                  <a:cubicBezTo>
                    <a:pt x="112" y="1"/>
                    <a:pt x="37" y="61"/>
                    <a:pt x="26" y="149"/>
                  </a:cubicBezTo>
                  <a:cubicBezTo>
                    <a:pt x="1" y="243"/>
                    <a:pt x="64" y="347"/>
                    <a:pt x="171" y="360"/>
                  </a:cubicBezTo>
                  <a:cubicBezTo>
                    <a:pt x="186" y="363"/>
                    <a:pt x="201" y="365"/>
                    <a:pt x="216" y="365"/>
                  </a:cubicBezTo>
                  <a:cubicBezTo>
                    <a:pt x="300" y="365"/>
                    <a:pt x="370" y="306"/>
                    <a:pt x="394" y="215"/>
                  </a:cubicBezTo>
                  <a:cubicBezTo>
                    <a:pt x="407" y="111"/>
                    <a:pt x="341" y="20"/>
                    <a:pt x="237" y="7"/>
                  </a:cubicBezTo>
                  <a:cubicBezTo>
                    <a:pt x="222" y="3"/>
                    <a:pt x="207" y="1"/>
                    <a:pt x="192" y="1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38"/>
            <p:cNvSpPr/>
            <p:nvPr/>
          </p:nvSpPr>
          <p:spPr>
            <a:xfrm>
              <a:off x="5118682" y="1057000"/>
              <a:ext cx="46411" cy="42743"/>
            </a:xfrm>
            <a:custGeom>
              <a:avLst/>
              <a:gdLst/>
              <a:ahLst/>
              <a:cxnLst/>
              <a:rect l="l" t="t" r="r" b="b"/>
              <a:pathLst>
                <a:path w="696" h="641" extrusionOk="0">
                  <a:moveTo>
                    <a:pt x="341" y="0"/>
                  </a:moveTo>
                  <a:cubicBezTo>
                    <a:pt x="193" y="0"/>
                    <a:pt x="62" y="109"/>
                    <a:pt x="29" y="257"/>
                  </a:cubicBezTo>
                  <a:cubicBezTo>
                    <a:pt x="1" y="439"/>
                    <a:pt x="120" y="596"/>
                    <a:pt x="290" y="637"/>
                  </a:cubicBezTo>
                  <a:cubicBezTo>
                    <a:pt x="305" y="639"/>
                    <a:pt x="321" y="641"/>
                    <a:pt x="336" y="641"/>
                  </a:cubicBezTo>
                  <a:cubicBezTo>
                    <a:pt x="490" y="641"/>
                    <a:pt x="633" y="530"/>
                    <a:pt x="670" y="376"/>
                  </a:cubicBezTo>
                  <a:cubicBezTo>
                    <a:pt x="696" y="203"/>
                    <a:pt x="579" y="33"/>
                    <a:pt x="409" y="8"/>
                  </a:cubicBezTo>
                  <a:cubicBezTo>
                    <a:pt x="386" y="3"/>
                    <a:pt x="363" y="0"/>
                    <a:pt x="341" y="0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38"/>
            <p:cNvSpPr/>
            <p:nvPr/>
          </p:nvSpPr>
          <p:spPr>
            <a:xfrm>
              <a:off x="4947572" y="1028260"/>
              <a:ext cx="33141" cy="30474"/>
            </a:xfrm>
            <a:custGeom>
              <a:avLst/>
              <a:gdLst/>
              <a:ahLst/>
              <a:cxnLst/>
              <a:rect l="l" t="t" r="r" b="b"/>
              <a:pathLst>
                <a:path w="497" h="457" extrusionOk="0">
                  <a:moveTo>
                    <a:pt x="243" y="1"/>
                  </a:moveTo>
                  <a:cubicBezTo>
                    <a:pt x="132" y="1"/>
                    <a:pt x="36" y="85"/>
                    <a:pt x="25" y="191"/>
                  </a:cubicBezTo>
                  <a:cubicBezTo>
                    <a:pt x="0" y="320"/>
                    <a:pt x="79" y="439"/>
                    <a:pt x="208" y="452"/>
                  </a:cubicBezTo>
                  <a:cubicBezTo>
                    <a:pt x="223" y="455"/>
                    <a:pt x="238" y="456"/>
                    <a:pt x="252" y="456"/>
                  </a:cubicBezTo>
                  <a:cubicBezTo>
                    <a:pt x="355" y="456"/>
                    <a:pt x="447" y="382"/>
                    <a:pt x="472" y="269"/>
                  </a:cubicBezTo>
                  <a:cubicBezTo>
                    <a:pt x="497" y="150"/>
                    <a:pt x="418" y="33"/>
                    <a:pt x="286" y="5"/>
                  </a:cubicBezTo>
                  <a:cubicBezTo>
                    <a:pt x="272" y="2"/>
                    <a:pt x="257" y="1"/>
                    <a:pt x="243" y="1"/>
                  </a:cubicBezTo>
                  <a:close/>
                </a:path>
              </a:pathLst>
            </a:custGeom>
            <a:solidFill>
              <a:srgbClr val="FFB8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38"/>
            <p:cNvSpPr/>
            <p:nvPr/>
          </p:nvSpPr>
          <p:spPr>
            <a:xfrm>
              <a:off x="4807670" y="901628"/>
              <a:ext cx="40343" cy="36475"/>
            </a:xfrm>
            <a:custGeom>
              <a:avLst/>
              <a:gdLst/>
              <a:ahLst/>
              <a:cxnLst/>
              <a:rect l="l" t="t" r="r" b="b"/>
              <a:pathLst>
                <a:path w="605" h="547" extrusionOk="0">
                  <a:moveTo>
                    <a:pt x="308" y="1"/>
                  </a:moveTo>
                  <a:cubicBezTo>
                    <a:pt x="170" y="1"/>
                    <a:pt x="51" y="98"/>
                    <a:pt x="25" y="228"/>
                  </a:cubicBezTo>
                  <a:cubicBezTo>
                    <a:pt x="0" y="372"/>
                    <a:pt x="104" y="517"/>
                    <a:pt x="249" y="542"/>
                  </a:cubicBezTo>
                  <a:cubicBezTo>
                    <a:pt x="265" y="545"/>
                    <a:pt x="281" y="546"/>
                    <a:pt x="297" y="546"/>
                  </a:cubicBezTo>
                  <a:cubicBezTo>
                    <a:pt x="424" y="546"/>
                    <a:pt x="542" y="459"/>
                    <a:pt x="576" y="319"/>
                  </a:cubicBezTo>
                  <a:cubicBezTo>
                    <a:pt x="604" y="174"/>
                    <a:pt x="497" y="33"/>
                    <a:pt x="356" y="4"/>
                  </a:cubicBezTo>
                  <a:cubicBezTo>
                    <a:pt x="340" y="2"/>
                    <a:pt x="324" y="1"/>
                    <a:pt x="308" y="1"/>
                  </a:cubicBezTo>
                  <a:close/>
                </a:path>
              </a:pathLst>
            </a:custGeom>
            <a:solidFill>
              <a:srgbClr val="FFB8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38"/>
            <p:cNvSpPr/>
            <p:nvPr/>
          </p:nvSpPr>
          <p:spPr>
            <a:xfrm>
              <a:off x="5283924" y="802803"/>
              <a:ext cx="40343" cy="36542"/>
            </a:xfrm>
            <a:custGeom>
              <a:avLst/>
              <a:gdLst/>
              <a:ahLst/>
              <a:cxnLst/>
              <a:rect l="l" t="t" r="r" b="b"/>
              <a:pathLst>
                <a:path w="605" h="548" extrusionOk="0">
                  <a:moveTo>
                    <a:pt x="306" y="1"/>
                  </a:moveTo>
                  <a:cubicBezTo>
                    <a:pt x="181" y="1"/>
                    <a:pt x="64" y="88"/>
                    <a:pt x="39" y="228"/>
                  </a:cubicBezTo>
                  <a:cubicBezTo>
                    <a:pt x="1" y="373"/>
                    <a:pt x="105" y="518"/>
                    <a:pt x="249" y="543"/>
                  </a:cubicBezTo>
                  <a:cubicBezTo>
                    <a:pt x="268" y="546"/>
                    <a:pt x="287" y="548"/>
                    <a:pt x="305" y="548"/>
                  </a:cubicBezTo>
                  <a:cubicBezTo>
                    <a:pt x="439" y="548"/>
                    <a:pt x="554" y="458"/>
                    <a:pt x="577" y="319"/>
                  </a:cubicBezTo>
                  <a:cubicBezTo>
                    <a:pt x="605" y="178"/>
                    <a:pt x="510" y="33"/>
                    <a:pt x="353" y="5"/>
                  </a:cubicBezTo>
                  <a:cubicBezTo>
                    <a:pt x="338" y="2"/>
                    <a:pt x="322" y="1"/>
                    <a:pt x="306" y="1"/>
                  </a:cubicBezTo>
                  <a:close/>
                </a:path>
              </a:pathLst>
            </a:custGeom>
            <a:solidFill>
              <a:srgbClr val="FFB8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38"/>
            <p:cNvSpPr/>
            <p:nvPr/>
          </p:nvSpPr>
          <p:spPr>
            <a:xfrm>
              <a:off x="4824207" y="704111"/>
              <a:ext cx="31541" cy="28473"/>
            </a:xfrm>
            <a:custGeom>
              <a:avLst/>
              <a:gdLst/>
              <a:ahLst/>
              <a:cxnLst/>
              <a:rect l="l" t="t" r="r" b="b"/>
              <a:pathLst>
                <a:path w="473" h="427" extrusionOk="0">
                  <a:moveTo>
                    <a:pt x="229" y="1"/>
                  </a:moveTo>
                  <a:cubicBezTo>
                    <a:pt x="131" y="1"/>
                    <a:pt x="51" y="74"/>
                    <a:pt x="29" y="177"/>
                  </a:cubicBezTo>
                  <a:cubicBezTo>
                    <a:pt x="1" y="293"/>
                    <a:pt x="79" y="400"/>
                    <a:pt x="199" y="425"/>
                  </a:cubicBezTo>
                  <a:cubicBezTo>
                    <a:pt x="207" y="426"/>
                    <a:pt x="215" y="426"/>
                    <a:pt x="224" y="426"/>
                  </a:cubicBezTo>
                  <a:cubicBezTo>
                    <a:pt x="332" y="426"/>
                    <a:pt x="436" y="352"/>
                    <a:pt x="447" y="255"/>
                  </a:cubicBezTo>
                  <a:cubicBezTo>
                    <a:pt x="472" y="136"/>
                    <a:pt x="394" y="19"/>
                    <a:pt x="277" y="7"/>
                  </a:cubicBezTo>
                  <a:cubicBezTo>
                    <a:pt x="261" y="3"/>
                    <a:pt x="245" y="1"/>
                    <a:pt x="229" y="1"/>
                  </a:cubicBezTo>
                  <a:close/>
                </a:path>
              </a:pathLst>
            </a:custGeom>
            <a:solidFill>
              <a:srgbClr val="FFB8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38"/>
            <p:cNvSpPr/>
            <p:nvPr/>
          </p:nvSpPr>
          <p:spPr>
            <a:xfrm>
              <a:off x="5215773" y="907029"/>
              <a:ext cx="31541" cy="28607"/>
            </a:xfrm>
            <a:custGeom>
              <a:avLst/>
              <a:gdLst/>
              <a:ahLst/>
              <a:cxnLst/>
              <a:rect l="l" t="t" r="r" b="b"/>
              <a:pathLst>
                <a:path w="473" h="429" extrusionOk="0">
                  <a:moveTo>
                    <a:pt x="246" y="0"/>
                  </a:moveTo>
                  <a:cubicBezTo>
                    <a:pt x="139" y="0"/>
                    <a:pt x="37" y="65"/>
                    <a:pt x="26" y="172"/>
                  </a:cubicBezTo>
                  <a:cubicBezTo>
                    <a:pt x="1" y="291"/>
                    <a:pt x="79" y="408"/>
                    <a:pt x="196" y="423"/>
                  </a:cubicBezTo>
                  <a:cubicBezTo>
                    <a:pt x="211" y="427"/>
                    <a:pt x="226" y="428"/>
                    <a:pt x="240" y="428"/>
                  </a:cubicBezTo>
                  <a:cubicBezTo>
                    <a:pt x="340" y="428"/>
                    <a:pt x="423" y="355"/>
                    <a:pt x="447" y="250"/>
                  </a:cubicBezTo>
                  <a:cubicBezTo>
                    <a:pt x="473" y="134"/>
                    <a:pt x="394" y="30"/>
                    <a:pt x="274" y="2"/>
                  </a:cubicBezTo>
                  <a:cubicBezTo>
                    <a:pt x="265" y="1"/>
                    <a:pt x="255" y="0"/>
                    <a:pt x="246" y="0"/>
                  </a:cubicBezTo>
                  <a:close/>
                </a:path>
              </a:pathLst>
            </a:custGeom>
            <a:solidFill>
              <a:srgbClr val="FFB8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38"/>
            <p:cNvSpPr/>
            <p:nvPr/>
          </p:nvSpPr>
          <p:spPr>
            <a:xfrm>
              <a:off x="5169428" y="989250"/>
              <a:ext cx="31541" cy="28407"/>
            </a:xfrm>
            <a:custGeom>
              <a:avLst/>
              <a:gdLst/>
              <a:ahLst/>
              <a:cxnLst/>
              <a:rect l="l" t="t" r="r" b="b"/>
              <a:pathLst>
                <a:path w="473" h="426" extrusionOk="0">
                  <a:moveTo>
                    <a:pt x="252" y="1"/>
                  </a:moveTo>
                  <a:cubicBezTo>
                    <a:pt x="142" y="1"/>
                    <a:pt x="40" y="75"/>
                    <a:pt x="26" y="172"/>
                  </a:cubicBezTo>
                  <a:cubicBezTo>
                    <a:pt x="1" y="291"/>
                    <a:pt x="79" y="408"/>
                    <a:pt x="199" y="420"/>
                  </a:cubicBezTo>
                  <a:cubicBezTo>
                    <a:pt x="215" y="424"/>
                    <a:pt x="231" y="426"/>
                    <a:pt x="246" y="426"/>
                  </a:cubicBezTo>
                  <a:cubicBezTo>
                    <a:pt x="342" y="426"/>
                    <a:pt x="423" y="353"/>
                    <a:pt x="447" y="250"/>
                  </a:cubicBezTo>
                  <a:cubicBezTo>
                    <a:pt x="472" y="134"/>
                    <a:pt x="394" y="27"/>
                    <a:pt x="277" y="2"/>
                  </a:cubicBezTo>
                  <a:cubicBezTo>
                    <a:pt x="269" y="1"/>
                    <a:pt x="261" y="1"/>
                    <a:pt x="252" y="1"/>
                  </a:cubicBezTo>
                  <a:close/>
                </a:path>
              </a:pathLst>
            </a:custGeom>
            <a:solidFill>
              <a:srgbClr val="FFB8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38"/>
            <p:cNvSpPr/>
            <p:nvPr/>
          </p:nvSpPr>
          <p:spPr>
            <a:xfrm>
              <a:off x="4770927" y="788999"/>
              <a:ext cx="53346" cy="48812"/>
            </a:xfrm>
            <a:custGeom>
              <a:avLst/>
              <a:gdLst/>
              <a:ahLst/>
              <a:cxnLst/>
              <a:rect l="l" t="t" r="r" b="b"/>
              <a:pathLst>
                <a:path w="800" h="732" extrusionOk="0">
                  <a:moveTo>
                    <a:pt x="406" y="1"/>
                  </a:moveTo>
                  <a:cubicBezTo>
                    <a:pt x="228" y="1"/>
                    <a:pt x="65" y="126"/>
                    <a:pt x="42" y="306"/>
                  </a:cubicBezTo>
                  <a:cubicBezTo>
                    <a:pt x="1" y="501"/>
                    <a:pt x="133" y="684"/>
                    <a:pt x="328" y="725"/>
                  </a:cubicBezTo>
                  <a:cubicBezTo>
                    <a:pt x="351" y="729"/>
                    <a:pt x="374" y="731"/>
                    <a:pt x="397" y="731"/>
                  </a:cubicBezTo>
                  <a:cubicBezTo>
                    <a:pt x="570" y="731"/>
                    <a:pt x="726" y="610"/>
                    <a:pt x="762" y="435"/>
                  </a:cubicBezTo>
                  <a:cubicBezTo>
                    <a:pt x="800" y="240"/>
                    <a:pt x="671" y="42"/>
                    <a:pt x="460" y="4"/>
                  </a:cubicBezTo>
                  <a:cubicBezTo>
                    <a:pt x="442" y="2"/>
                    <a:pt x="424" y="1"/>
                    <a:pt x="406" y="1"/>
                  </a:cubicBezTo>
                  <a:close/>
                </a:path>
              </a:pathLst>
            </a:custGeom>
            <a:solidFill>
              <a:srgbClr val="FFB8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38"/>
            <p:cNvSpPr/>
            <p:nvPr/>
          </p:nvSpPr>
          <p:spPr>
            <a:xfrm>
              <a:off x="4887157" y="946839"/>
              <a:ext cx="46411" cy="42810"/>
            </a:xfrm>
            <a:custGeom>
              <a:avLst/>
              <a:gdLst/>
              <a:ahLst/>
              <a:cxnLst/>
              <a:rect l="l" t="t" r="r" b="b"/>
              <a:pathLst>
                <a:path w="696" h="642" extrusionOk="0">
                  <a:moveTo>
                    <a:pt x="338" y="1"/>
                  </a:moveTo>
                  <a:cubicBezTo>
                    <a:pt x="193" y="1"/>
                    <a:pt x="61" y="110"/>
                    <a:pt x="29" y="257"/>
                  </a:cubicBezTo>
                  <a:cubicBezTo>
                    <a:pt x="0" y="427"/>
                    <a:pt x="120" y="597"/>
                    <a:pt x="290" y="638"/>
                  </a:cubicBezTo>
                  <a:cubicBezTo>
                    <a:pt x="305" y="640"/>
                    <a:pt x="321" y="641"/>
                    <a:pt x="336" y="641"/>
                  </a:cubicBezTo>
                  <a:cubicBezTo>
                    <a:pt x="489" y="641"/>
                    <a:pt x="633" y="531"/>
                    <a:pt x="670" y="377"/>
                  </a:cubicBezTo>
                  <a:cubicBezTo>
                    <a:pt x="695" y="204"/>
                    <a:pt x="579" y="34"/>
                    <a:pt x="406" y="9"/>
                  </a:cubicBezTo>
                  <a:cubicBezTo>
                    <a:pt x="383" y="3"/>
                    <a:pt x="361" y="1"/>
                    <a:pt x="338" y="1"/>
                  </a:cubicBezTo>
                  <a:close/>
                </a:path>
              </a:pathLst>
            </a:custGeom>
            <a:solidFill>
              <a:srgbClr val="FFB8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38"/>
            <p:cNvSpPr/>
            <p:nvPr/>
          </p:nvSpPr>
          <p:spPr>
            <a:xfrm>
              <a:off x="5041929" y="1032728"/>
              <a:ext cx="39276" cy="36475"/>
            </a:xfrm>
            <a:custGeom>
              <a:avLst/>
              <a:gdLst/>
              <a:ahLst/>
              <a:cxnLst/>
              <a:rect l="l" t="t" r="r" b="b"/>
              <a:pathLst>
                <a:path w="589" h="547" extrusionOk="0">
                  <a:moveTo>
                    <a:pt x="296" y="0"/>
                  </a:moveTo>
                  <a:cubicBezTo>
                    <a:pt x="167" y="0"/>
                    <a:pt x="48" y="97"/>
                    <a:pt x="26" y="227"/>
                  </a:cubicBezTo>
                  <a:cubicBezTo>
                    <a:pt x="0" y="372"/>
                    <a:pt x="92" y="517"/>
                    <a:pt x="249" y="542"/>
                  </a:cubicBezTo>
                  <a:cubicBezTo>
                    <a:pt x="265" y="545"/>
                    <a:pt x="281" y="546"/>
                    <a:pt x="297" y="546"/>
                  </a:cubicBezTo>
                  <a:cubicBezTo>
                    <a:pt x="424" y="546"/>
                    <a:pt x="541" y="460"/>
                    <a:pt x="563" y="331"/>
                  </a:cubicBezTo>
                  <a:cubicBezTo>
                    <a:pt x="589" y="174"/>
                    <a:pt x="497" y="32"/>
                    <a:pt x="340" y="4"/>
                  </a:cubicBezTo>
                  <a:cubicBezTo>
                    <a:pt x="325" y="2"/>
                    <a:pt x="311" y="0"/>
                    <a:pt x="296" y="0"/>
                  </a:cubicBezTo>
                  <a:close/>
                </a:path>
              </a:pathLst>
            </a:custGeom>
            <a:solidFill>
              <a:srgbClr val="FFB8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92" name="Google Shape;1992;p38"/>
          <p:cNvGrpSpPr/>
          <p:nvPr/>
        </p:nvGrpSpPr>
        <p:grpSpPr>
          <a:xfrm>
            <a:off x="210904" y="87963"/>
            <a:ext cx="1540389" cy="1167719"/>
            <a:chOff x="475775" y="3784023"/>
            <a:chExt cx="1050384" cy="796263"/>
          </a:xfrm>
        </p:grpSpPr>
        <p:sp>
          <p:nvSpPr>
            <p:cNvPr id="1993" name="Google Shape;1993;p38"/>
            <p:cNvSpPr/>
            <p:nvPr/>
          </p:nvSpPr>
          <p:spPr>
            <a:xfrm>
              <a:off x="575400" y="3784023"/>
              <a:ext cx="950759" cy="762048"/>
            </a:xfrm>
            <a:custGeom>
              <a:avLst/>
              <a:gdLst/>
              <a:ahLst/>
              <a:cxnLst/>
              <a:rect l="l" t="t" r="r" b="b"/>
              <a:pathLst>
                <a:path w="14258" h="11428" extrusionOk="0">
                  <a:moveTo>
                    <a:pt x="4549" y="3357"/>
                  </a:moveTo>
                  <a:lnTo>
                    <a:pt x="2413" y="2397"/>
                  </a:lnTo>
                  <a:lnTo>
                    <a:pt x="1" y="7798"/>
                  </a:lnTo>
                  <a:lnTo>
                    <a:pt x="6750" y="10827"/>
                  </a:lnTo>
                  <a:lnTo>
                    <a:pt x="7313" y="9553"/>
                  </a:lnTo>
                  <a:lnTo>
                    <a:pt x="9279" y="11427"/>
                  </a:lnTo>
                  <a:lnTo>
                    <a:pt x="14258" y="6225"/>
                  </a:lnTo>
                  <a:lnTo>
                    <a:pt x="7760" y="1"/>
                  </a:ln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38"/>
            <p:cNvSpPr/>
            <p:nvPr/>
          </p:nvSpPr>
          <p:spPr>
            <a:xfrm>
              <a:off x="660955" y="3817165"/>
              <a:ext cx="766449" cy="763115"/>
            </a:xfrm>
            <a:custGeom>
              <a:avLst/>
              <a:gdLst/>
              <a:ahLst/>
              <a:cxnLst/>
              <a:rect l="l" t="t" r="r" b="b"/>
              <a:pathLst>
                <a:path w="11494" h="11444" extrusionOk="0">
                  <a:moveTo>
                    <a:pt x="4996" y="1"/>
                  </a:moveTo>
                  <a:lnTo>
                    <a:pt x="1" y="5219"/>
                  </a:lnTo>
                  <a:lnTo>
                    <a:pt x="6502" y="11443"/>
                  </a:lnTo>
                  <a:lnTo>
                    <a:pt x="11494" y="6225"/>
                  </a:lnTo>
                  <a:lnTo>
                    <a:pt x="4996" y="1"/>
                  </a:ln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38"/>
            <p:cNvSpPr/>
            <p:nvPr/>
          </p:nvSpPr>
          <p:spPr>
            <a:xfrm>
              <a:off x="715302" y="3870445"/>
              <a:ext cx="664891" cy="661757"/>
            </a:xfrm>
            <a:custGeom>
              <a:avLst/>
              <a:gdLst/>
              <a:ahLst/>
              <a:cxnLst/>
              <a:rect l="l" t="t" r="r" b="b"/>
              <a:pathLst>
                <a:path w="9971" h="9924" extrusionOk="0">
                  <a:moveTo>
                    <a:pt x="4297" y="1"/>
                  </a:moveTo>
                  <a:lnTo>
                    <a:pt x="1" y="4483"/>
                  </a:lnTo>
                  <a:lnTo>
                    <a:pt x="5675" y="9924"/>
                  </a:lnTo>
                  <a:lnTo>
                    <a:pt x="9971" y="5442"/>
                  </a:lnTo>
                  <a:lnTo>
                    <a:pt x="4297" y="1"/>
                  </a:lnTo>
                  <a:close/>
                </a:path>
              </a:pathLst>
            </a:custGeom>
            <a:solidFill>
              <a:srgbClr val="4719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38"/>
            <p:cNvSpPr/>
            <p:nvPr/>
          </p:nvSpPr>
          <p:spPr>
            <a:xfrm>
              <a:off x="660955" y="3817165"/>
              <a:ext cx="340881" cy="352217"/>
            </a:xfrm>
            <a:custGeom>
              <a:avLst/>
              <a:gdLst/>
              <a:ahLst/>
              <a:cxnLst/>
              <a:rect l="l" t="t" r="r" b="b"/>
              <a:pathLst>
                <a:path w="5112" h="5282" extrusionOk="0">
                  <a:moveTo>
                    <a:pt x="4996" y="1"/>
                  </a:moveTo>
                  <a:lnTo>
                    <a:pt x="1" y="5219"/>
                  </a:lnTo>
                  <a:lnTo>
                    <a:pt x="816" y="5282"/>
                  </a:lnTo>
                  <a:lnTo>
                    <a:pt x="5112" y="800"/>
                  </a:lnTo>
                  <a:lnTo>
                    <a:pt x="4996" y="1"/>
                  </a:ln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38"/>
            <p:cNvSpPr/>
            <p:nvPr/>
          </p:nvSpPr>
          <p:spPr>
            <a:xfrm>
              <a:off x="1087596" y="4228069"/>
              <a:ext cx="339814" cy="352217"/>
            </a:xfrm>
            <a:custGeom>
              <a:avLst/>
              <a:gdLst/>
              <a:ahLst/>
              <a:cxnLst/>
              <a:rect l="l" t="t" r="r" b="b"/>
              <a:pathLst>
                <a:path w="5096" h="5282" extrusionOk="0">
                  <a:moveTo>
                    <a:pt x="4297" y="0"/>
                  </a:moveTo>
                  <a:lnTo>
                    <a:pt x="0" y="4482"/>
                  </a:lnTo>
                  <a:lnTo>
                    <a:pt x="104" y="5281"/>
                  </a:lnTo>
                  <a:lnTo>
                    <a:pt x="5096" y="63"/>
                  </a:lnTo>
                  <a:lnTo>
                    <a:pt x="4297" y="0"/>
                  </a:ln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38"/>
            <p:cNvSpPr/>
            <p:nvPr/>
          </p:nvSpPr>
          <p:spPr>
            <a:xfrm>
              <a:off x="715302" y="3871512"/>
              <a:ext cx="658023" cy="654422"/>
            </a:xfrm>
            <a:custGeom>
              <a:avLst/>
              <a:gdLst/>
              <a:ahLst/>
              <a:cxnLst/>
              <a:rect l="l" t="t" r="r" b="b"/>
              <a:pathLst>
                <a:path w="9868" h="9814" extrusionOk="0">
                  <a:moveTo>
                    <a:pt x="4284" y="117"/>
                  </a:moveTo>
                  <a:lnTo>
                    <a:pt x="9751" y="5347"/>
                  </a:lnTo>
                  <a:lnTo>
                    <a:pt x="5568" y="9697"/>
                  </a:lnTo>
                  <a:lnTo>
                    <a:pt x="117" y="4467"/>
                  </a:lnTo>
                  <a:lnTo>
                    <a:pt x="4284" y="117"/>
                  </a:lnTo>
                  <a:close/>
                  <a:moveTo>
                    <a:pt x="4284" y="0"/>
                  </a:moveTo>
                  <a:lnTo>
                    <a:pt x="1" y="4467"/>
                  </a:lnTo>
                  <a:lnTo>
                    <a:pt x="5568" y="9813"/>
                  </a:lnTo>
                  <a:lnTo>
                    <a:pt x="9867" y="5332"/>
                  </a:lnTo>
                  <a:lnTo>
                    <a:pt x="4284" y="0"/>
                  </a:ln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Google Shape;1999;p38"/>
            <p:cNvSpPr/>
            <p:nvPr/>
          </p:nvSpPr>
          <p:spPr>
            <a:xfrm>
              <a:off x="993172" y="4137046"/>
              <a:ext cx="285735" cy="298938"/>
            </a:xfrm>
            <a:custGeom>
              <a:avLst/>
              <a:gdLst/>
              <a:ahLst/>
              <a:cxnLst/>
              <a:rect l="l" t="t" r="r" b="b"/>
              <a:pathLst>
                <a:path w="4285" h="4483" extrusionOk="0">
                  <a:moveTo>
                    <a:pt x="4231" y="0"/>
                  </a:moveTo>
                  <a:lnTo>
                    <a:pt x="1" y="4432"/>
                  </a:lnTo>
                  <a:lnTo>
                    <a:pt x="51" y="4482"/>
                  </a:lnTo>
                  <a:lnTo>
                    <a:pt x="4285" y="66"/>
                  </a:lnTo>
                  <a:lnTo>
                    <a:pt x="4231" y="0"/>
                  </a:ln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38"/>
            <p:cNvSpPr/>
            <p:nvPr/>
          </p:nvSpPr>
          <p:spPr>
            <a:xfrm>
              <a:off x="900482" y="4049757"/>
              <a:ext cx="286801" cy="297937"/>
            </a:xfrm>
            <a:custGeom>
              <a:avLst/>
              <a:gdLst/>
              <a:ahLst/>
              <a:cxnLst/>
              <a:rect l="l" t="t" r="r" b="b"/>
              <a:pathLst>
                <a:path w="4301" h="4468" extrusionOk="0">
                  <a:moveTo>
                    <a:pt x="4234" y="1"/>
                  </a:moveTo>
                  <a:lnTo>
                    <a:pt x="1" y="4417"/>
                  </a:lnTo>
                  <a:lnTo>
                    <a:pt x="67" y="4467"/>
                  </a:lnTo>
                  <a:lnTo>
                    <a:pt x="4300" y="51"/>
                  </a:lnTo>
                  <a:lnTo>
                    <a:pt x="4234" y="1"/>
                  </a:ln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38"/>
            <p:cNvSpPr/>
            <p:nvPr/>
          </p:nvSpPr>
          <p:spPr>
            <a:xfrm>
              <a:off x="808659" y="3961468"/>
              <a:ext cx="286735" cy="298137"/>
            </a:xfrm>
            <a:custGeom>
              <a:avLst/>
              <a:gdLst/>
              <a:ahLst/>
              <a:cxnLst/>
              <a:rect l="l" t="t" r="r" b="b"/>
              <a:pathLst>
                <a:path w="4300" h="4471" extrusionOk="0">
                  <a:moveTo>
                    <a:pt x="4234" y="1"/>
                  </a:moveTo>
                  <a:lnTo>
                    <a:pt x="0" y="4417"/>
                  </a:lnTo>
                  <a:lnTo>
                    <a:pt x="66" y="4470"/>
                  </a:lnTo>
                  <a:lnTo>
                    <a:pt x="4300" y="51"/>
                  </a:lnTo>
                  <a:lnTo>
                    <a:pt x="4234" y="1"/>
                  </a:ln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38"/>
            <p:cNvSpPr/>
            <p:nvPr/>
          </p:nvSpPr>
          <p:spPr>
            <a:xfrm>
              <a:off x="928423" y="3946597"/>
              <a:ext cx="372288" cy="356618"/>
            </a:xfrm>
            <a:custGeom>
              <a:avLst/>
              <a:gdLst/>
              <a:ahLst/>
              <a:cxnLst/>
              <a:rect l="l" t="t" r="r" b="b"/>
              <a:pathLst>
                <a:path w="5583" h="5348" extrusionOk="0">
                  <a:moveTo>
                    <a:pt x="66" y="0"/>
                  </a:moveTo>
                  <a:lnTo>
                    <a:pt x="0" y="66"/>
                  </a:lnTo>
                  <a:lnTo>
                    <a:pt x="5517" y="5347"/>
                  </a:lnTo>
                  <a:lnTo>
                    <a:pt x="5583" y="5281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38"/>
            <p:cNvSpPr/>
            <p:nvPr/>
          </p:nvSpPr>
          <p:spPr>
            <a:xfrm>
              <a:off x="858538" y="4020016"/>
              <a:ext cx="371488" cy="356618"/>
            </a:xfrm>
            <a:custGeom>
              <a:avLst/>
              <a:gdLst/>
              <a:ahLst/>
              <a:cxnLst/>
              <a:rect l="l" t="t" r="r" b="b"/>
              <a:pathLst>
                <a:path w="5571" h="5348" extrusionOk="0">
                  <a:moveTo>
                    <a:pt x="54" y="0"/>
                  </a:moveTo>
                  <a:lnTo>
                    <a:pt x="1" y="66"/>
                  </a:lnTo>
                  <a:lnTo>
                    <a:pt x="5505" y="5347"/>
                  </a:lnTo>
                  <a:lnTo>
                    <a:pt x="5571" y="5294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38"/>
            <p:cNvSpPr/>
            <p:nvPr/>
          </p:nvSpPr>
          <p:spPr>
            <a:xfrm>
              <a:off x="787654" y="4094235"/>
              <a:ext cx="371488" cy="356618"/>
            </a:xfrm>
            <a:custGeom>
              <a:avLst/>
              <a:gdLst/>
              <a:ahLst/>
              <a:cxnLst/>
              <a:rect l="l" t="t" r="r" b="b"/>
              <a:pathLst>
                <a:path w="5571" h="5348" extrusionOk="0">
                  <a:moveTo>
                    <a:pt x="54" y="1"/>
                  </a:moveTo>
                  <a:lnTo>
                    <a:pt x="1" y="54"/>
                  </a:lnTo>
                  <a:lnTo>
                    <a:pt x="5521" y="5347"/>
                  </a:lnTo>
                  <a:lnTo>
                    <a:pt x="5571" y="5281"/>
                  </a:lnTo>
                  <a:lnTo>
                    <a:pt x="54" y="1"/>
                  </a:ln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38"/>
            <p:cNvSpPr/>
            <p:nvPr/>
          </p:nvSpPr>
          <p:spPr>
            <a:xfrm>
              <a:off x="475775" y="3977205"/>
              <a:ext cx="611879" cy="561933"/>
            </a:xfrm>
            <a:custGeom>
              <a:avLst/>
              <a:gdLst/>
              <a:ahLst/>
              <a:cxnLst/>
              <a:rect l="l" t="t" r="r" b="b"/>
              <a:pathLst>
                <a:path w="9176" h="8427" extrusionOk="0">
                  <a:moveTo>
                    <a:pt x="2426" y="1"/>
                  </a:moveTo>
                  <a:lnTo>
                    <a:pt x="1" y="5413"/>
                  </a:lnTo>
                  <a:lnTo>
                    <a:pt x="6763" y="8427"/>
                  </a:lnTo>
                  <a:lnTo>
                    <a:pt x="9175" y="3014"/>
                  </a:lnTo>
                  <a:lnTo>
                    <a:pt x="2426" y="1"/>
                  </a:ln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38"/>
            <p:cNvSpPr/>
            <p:nvPr/>
          </p:nvSpPr>
          <p:spPr>
            <a:xfrm>
              <a:off x="518586" y="4016415"/>
              <a:ext cx="532326" cy="486049"/>
            </a:xfrm>
            <a:custGeom>
              <a:avLst/>
              <a:gdLst/>
              <a:ahLst/>
              <a:cxnLst/>
              <a:rect l="l" t="t" r="r" b="b"/>
              <a:pathLst>
                <a:path w="7983" h="7289" extrusionOk="0">
                  <a:moveTo>
                    <a:pt x="2086" y="1"/>
                  </a:moveTo>
                  <a:lnTo>
                    <a:pt x="0" y="4653"/>
                  </a:lnTo>
                  <a:lnTo>
                    <a:pt x="5898" y="7288"/>
                  </a:lnTo>
                  <a:lnTo>
                    <a:pt x="7983" y="2636"/>
                  </a:lnTo>
                  <a:lnTo>
                    <a:pt x="2086" y="1"/>
                  </a:ln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38"/>
            <p:cNvSpPr/>
            <p:nvPr/>
          </p:nvSpPr>
          <p:spPr>
            <a:xfrm>
              <a:off x="475775" y="3977205"/>
              <a:ext cx="181910" cy="361019"/>
            </a:xfrm>
            <a:custGeom>
              <a:avLst/>
              <a:gdLst/>
              <a:ahLst/>
              <a:cxnLst/>
              <a:rect l="l" t="t" r="r" b="b"/>
              <a:pathLst>
                <a:path w="2728" h="5414" extrusionOk="0">
                  <a:moveTo>
                    <a:pt x="2426" y="1"/>
                  </a:moveTo>
                  <a:lnTo>
                    <a:pt x="1" y="5413"/>
                  </a:lnTo>
                  <a:lnTo>
                    <a:pt x="1" y="5413"/>
                  </a:lnTo>
                  <a:lnTo>
                    <a:pt x="642" y="5241"/>
                  </a:lnTo>
                  <a:lnTo>
                    <a:pt x="2728" y="589"/>
                  </a:lnTo>
                  <a:lnTo>
                    <a:pt x="2426" y="1"/>
                  </a:ln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38"/>
            <p:cNvSpPr/>
            <p:nvPr/>
          </p:nvSpPr>
          <p:spPr>
            <a:xfrm>
              <a:off x="906551" y="4178123"/>
              <a:ext cx="181110" cy="361019"/>
            </a:xfrm>
            <a:custGeom>
              <a:avLst/>
              <a:gdLst/>
              <a:ahLst/>
              <a:cxnLst/>
              <a:rect l="l" t="t" r="r" b="b"/>
              <a:pathLst>
                <a:path w="2716" h="5414" extrusionOk="0">
                  <a:moveTo>
                    <a:pt x="2715" y="1"/>
                  </a:moveTo>
                  <a:lnTo>
                    <a:pt x="2086" y="171"/>
                  </a:lnTo>
                  <a:lnTo>
                    <a:pt x="1" y="4838"/>
                  </a:lnTo>
                  <a:lnTo>
                    <a:pt x="303" y="5414"/>
                  </a:lnTo>
                  <a:lnTo>
                    <a:pt x="2715" y="1"/>
                  </a:ln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38"/>
            <p:cNvSpPr/>
            <p:nvPr/>
          </p:nvSpPr>
          <p:spPr>
            <a:xfrm>
              <a:off x="518586" y="4016415"/>
              <a:ext cx="525191" cy="483315"/>
            </a:xfrm>
            <a:custGeom>
              <a:avLst/>
              <a:gdLst/>
              <a:ahLst/>
              <a:cxnLst/>
              <a:rect l="l" t="t" r="r" b="b"/>
              <a:pathLst>
                <a:path w="7876" h="7248" extrusionOk="0">
                  <a:moveTo>
                    <a:pt x="2123" y="92"/>
                  </a:moveTo>
                  <a:lnTo>
                    <a:pt x="7785" y="2636"/>
                  </a:lnTo>
                  <a:lnTo>
                    <a:pt x="5766" y="7156"/>
                  </a:lnTo>
                  <a:lnTo>
                    <a:pt x="92" y="4627"/>
                  </a:lnTo>
                  <a:lnTo>
                    <a:pt x="2123" y="92"/>
                  </a:lnTo>
                  <a:close/>
                  <a:moveTo>
                    <a:pt x="2086" y="1"/>
                  </a:moveTo>
                  <a:lnTo>
                    <a:pt x="13" y="4627"/>
                  </a:lnTo>
                  <a:lnTo>
                    <a:pt x="0" y="4653"/>
                  </a:lnTo>
                  <a:lnTo>
                    <a:pt x="5766" y="7235"/>
                  </a:lnTo>
                  <a:lnTo>
                    <a:pt x="5794" y="7247"/>
                  </a:lnTo>
                  <a:lnTo>
                    <a:pt x="7863" y="2624"/>
                  </a:lnTo>
                  <a:lnTo>
                    <a:pt x="7876" y="2596"/>
                  </a:lnTo>
                  <a:lnTo>
                    <a:pt x="2123" y="13"/>
                  </a:lnTo>
                  <a:lnTo>
                    <a:pt x="2086" y="1"/>
                  </a:ln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38"/>
            <p:cNvSpPr/>
            <p:nvPr/>
          </p:nvSpPr>
          <p:spPr>
            <a:xfrm>
              <a:off x="806125" y="4146648"/>
              <a:ext cx="141634" cy="308607"/>
            </a:xfrm>
            <a:custGeom>
              <a:avLst/>
              <a:gdLst/>
              <a:ahLst/>
              <a:cxnLst/>
              <a:rect l="l" t="t" r="r" b="b"/>
              <a:pathLst>
                <a:path w="2124" h="4628" extrusionOk="0">
                  <a:moveTo>
                    <a:pt x="2057" y="1"/>
                  </a:moveTo>
                  <a:lnTo>
                    <a:pt x="0" y="4587"/>
                  </a:lnTo>
                  <a:lnTo>
                    <a:pt x="66" y="4628"/>
                  </a:lnTo>
                  <a:lnTo>
                    <a:pt x="2123" y="26"/>
                  </a:lnTo>
                  <a:lnTo>
                    <a:pt x="2057" y="1"/>
                  </a:ln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38"/>
            <p:cNvSpPr/>
            <p:nvPr/>
          </p:nvSpPr>
          <p:spPr>
            <a:xfrm>
              <a:off x="710901" y="4103904"/>
              <a:ext cx="141634" cy="308540"/>
            </a:xfrm>
            <a:custGeom>
              <a:avLst/>
              <a:gdLst/>
              <a:ahLst/>
              <a:cxnLst/>
              <a:rect l="l" t="t" r="r" b="b"/>
              <a:pathLst>
                <a:path w="2124" h="4627" extrusionOk="0">
                  <a:moveTo>
                    <a:pt x="2057" y="0"/>
                  </a:moveTo>
                  <a:lnTo>
                    <a:pt x="0" y="4599"/>
                  </a:lnTo>
                  <a:lnTo>
                    <a:pt x="67" y="4627"/>
                  </a:lnTo>
                  <a:lnTo>
                    <a:pt x="2124" y="38"/>
                  </a:lnTo>
                  <a:lnTo>
                    <a:pt x="2057" y="0"/>
                  </a:ln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38"/>
            <p:cNvSpPr/>
            <p:nvPr/>
          </p:nvSpPr>
          <p:spPr>
            <a:xfrm>
              <a:off x="615677" y="4061960"/>
              <a:ext cx="140567" cy="307740"/>
            </a:xfrm>
            <a:custGeom>
              <a:avLst/>
              <a:gdLst/>
              <a:ahLst/>
              <a:cxnLst/>
              <a:rect l="l" t="t" r="r" b="b"/>
              <a:pathLst>
                <a:path w="2108" h="4615" extrusionOk="0">
                  <a:moveTo>
                    <a:pt x="2045" y="0"/>
                  </a:moveTo>
                  <a:lnTo>
                    <a:pt x="1" y="4586"/>
                  </a:lnTo>
                  <a:lnTo>
                    <a:pt x="63" y="4614"/>
                  </a:lnTo>
                  <a:lnTo>
                    <a:pt x="2108" y="25"/>
                  </a:lnTo>
                  <a:lnTo>
                    <a:pt x="2045" y="0"/>
                  </a:ln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38"/>
            <p:cNvSpPr/>
            <p:nvPr/>
          </p:nvSpPr>
          <p:spPr>
            <a:xfrm>
              <a:off x="623412" y="4094235"/>
              <a:ext cx="384558" cy="174775"/>
            </a:xfrm>
            <a:custGeom>
              <a:avLst/>
              <a:gdLst/>
              <a:ahLst/>
              <a:cxnLst/>
              <a:rect l="l" t="t" r="r" b="b"/>
              <a:pathLst>
                <a:path w="5767" h="2621" extrusionOk="0">
                  <a:moveTo>
                    <a:pt x="26" y="1"/>
                  </a:moveTo>
                  <a:lnTo>
                    <a:pt x="1" y="67"/>
                  </a:lnTo>
                  <a:lnTo>
                    <a:pt x="5728" y="2621"/>
                  </a:lnTo>
                  <a:lnTo>
                    <a:pt x="5766" y="2558"/>
                  </a:lnTo>
                  <a:lnTo>
                    <a:pt x="26" y="1"/>
                  </a:ln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38"/>
            <p:cNvSpPr/>
            <p:nvPr/>
          </p:nvSpPr>
          <p:spPr>
            <a:xfrm>
              <a:off x="589470" y="4170387"/>
              <a:ext cx="383691" cy="175575"/>
            </a:xfrm>
            <a:custGeom>
              <a:avLst/>
              <a:gdLst/>
              <a:ahLst/>
              <a:cxnLst/>
              <a:rect l="l" t="t" r="r" b="b"/>
              <a:pathLst>
                <a:path w="5754" h="2633" extrusionOk="0">
                  <a:moveTo>
                    <a:pt x="26" y="0"/>
                  </a:moveTo>
                  <a:lnTo>
                    <a:pt x="0" y="63"/>
                  </a:lnTo>
                  <a:lnTo>
                    <a:pt x="5725" y="2633"/>
                  </a:lnTo>
                  <a:lnTo>
                    <a:pt x="5753" y="2567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38"/>
            <p:cNvSpPr/>
            <p:nvPr/>
          </p:nvSpPr>
          <p:spPr>
            <a:xfrm>
              <a:off x="555262" y="4247140"/>
              <a:ext cx="383691" cy="174975"/>
            </a:xfrm>
            <a:custGeom>
              <a:avLst/>
              <a:gdLst/>
              <a:ahLst/>
              <a:cxnLst/>
              <a:rect l="l" t="t" r="r" b="b"/>
              <a:pathLst>
                <a:path w="5754" h="2624" extrusionOk="0">
                  <a:moveTo>
                    <a:pt x="26" y="0"/>
                  </a:moveTo>
                  <a:lnTo>
                    <a:pt x="1" y="67"/>
                  </a:lnTo>
                  <a:lnTo>
                    <a:pt x="5728" y="2624"/>
                  </a:lnTo>
                  <a:lnTo>
                    <a:pt x="5753" y="2558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16" name="Google Shape;2016;p38"/>
          <p:cNvGrpSpPr/>
          <p:nvPr/>
        </p:nvGrpSpPr>
        <p:grpSpPr>
          <a:xfrm>
            <a:off x="1635293" y="3605902"/>
            <a:ext cx="2286011" cy="1977986"/>
            <a:chOff x="6222494" y="3474678"/>
            <a:chExt cx="1406949" cy="1217372"/>
          </a:xfrm>
        </p:grpSpPr>
        <p:sp>
          <p:nvSpPr>
            <p:cNvPr id="2017" name="Google Shape;2017;p38"/>
            <p:cNvSpPr/>
            <p:nvPr/>
          </p:nvSpPr>
          <p:spPr>
            <a:xfrm>
              <a:off x="7220413" y="3895851"/>
              <a:ext cx="409030" cy="631150"/>
            </a:xfrm>
            <a:custGeom>
              <a:avLst/>
              <a:gdLst/>
              <a:ahLst/>
              <a:cxnLst/>
              <a:rect l="l" t="t" r="r" b="b"/>
              <a:pathLst>
                <a:path w="6134" h="9465" extrusionOk="0">
                  <a:moveTo>
                    <a:pt x="1209" y="16"/>
                  </a:moveTo>
                  <a:cubicBezTo>
                    <a:pt x="1193" y="16"/>
                    <a:pt x="1180" y="0"/>
                    <a:pt x="1180" y="0"/>
                  </a:cubicBezTo>
                  <a:cubicBezTo>
                    <a:pt x="1180" y="0"/>
                    <a:pt x="1" y="3605"/>
                    <a:pt x="894" y="6133"/>
                  </a:cubicBezTo>
                  <a:cubicBezTo>
                    <a:pt x="1693" y="8429"/>
                    <a:pt x="4209" y="9294"/>
                    <a:pt x="4668" y="9436"/>
                  </a:cubicBezTo>
                  <a:cubicBezTo>
                    <a:pt x="4719" y="9451"/>
                    <a:pt x="4747" y="9464"/>
                    <a:pt x="4747" y="9464"/>
                  </a:cubicBezTo>
                  <a:cubicBezTo>
                    <a:pt x="4747" y="9464"/>
                    <a:pt x="6134" y="7143"/>
                    <a:pt x="5244" y="4602"/>
                  </a:cubicBezTo>
                  <a:cubicBezTo>
                    <a:pt x="4404" y="2189"/>
                    <a:pt x="1482" y="198"/>
                    <a:pt x="1209" y="16"/>
                  </a:cubicBez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018;p38"/>
            <p:cNvSpPr/>
            <p:nvPr/>
          </p:nvSpPr>
          <p:spPr>
            <a:xfrm>
              <a:off x="6475892" y="3474678"/>
              <a:ext cx="148769" cy="195780"/>
            </a:xfrm>
            <a:custGeom>
              <a:avLst/>
              <a:gdLst/>
              <a:ahLst/>
              <a:cxnLst/>
              <a:rect l="l" t="t" r="r" b="b"/>
              <a:pathLst>
                <a:path w="2231" h="2936" extrusionOk="0">
                  <a:moveTo>
                    <a:pt x="720" y="2793"/>
                  </a:moveTo>
                  <a:cubicBezTo>
                    <a:pt x="1221" y="2935"/>
                    <a:pt x="1796" y="2463"/>
                    <a:pt x="2007" y="1730"/>
                  </a:cubicBezTo>
                  <a:cubicBezTo>
                    <a:pt x="2230" y="1010"/>
                    <a:pt x="2007" y="290"/>
                    <a:pt x="1507" y="145"/>
                  </a:cubicBezTo>
                  <a:cubicBezTo>
                    <a:pt x="1010" y="1"/>
                    <a:pt x="434" y="472"/>
                    <a:pt x="224" y="1205"/>
                  </a:cubicBezTo>
                  <a:cubicBezTo>
                    <a:pt x="0" y="1941"/>
                    <a:pt x="224" y="2649"/>
                    <a:pt x="720" y="2793"/>
                  </a:cubicBez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019;p38"/>
            <p:cNvSpPr/>
            <p:nvPr/>
          </p:nvSpPr>
          <p:spPr>
            <a:xfrm>
              <a:off x="6694480" y="4499718"/>
              <a:ext cx="205382" cy="179176"/>
            </a:xfrm>
            <a:custGeom>
              <a:avLst/>
              <a:gdLst/>
              <a:ahLst/>
              <a:cxnLst/>
              <a:rect l="l" t="t" r="r" b="b"/>
              <a:pathLst>
                <a:path w="3080" h="2687" extrusionOk="0">
                  <a:moveTo>
                    <a:pt x="931" y="460"/>
                  </a:moveTo>
                  <a:cubicBezTo>
                    <a:pt x="277" y="919"/>
                    <a:pt x="0" y="1680"/>
                    <a:pt x="343" y="2177"/>
                  </a:cubicBezTo>
                  <a:cubicBezTo>
                    <a:pt x="683" y="2662"/>
                    <a:pt x="1494" y="2687"/>
                    <a:pt x="2152" y="2243"/>
                  </a:cubicBezTo>
                  <a:cubicBezTo>
                    <a:pt x="2819" y="1784"/>
                    <a:pt x="3080" y="1010"/>
                    <a:pt x="2753" y="526"/>
                  </a:cubicBezTo>
                  <a:cubicBezTo>
                    <a:pt x="2413" y="42"/>
                    <a:pt x="1601" y="1"/>
                    <a:pt x="931" y="460"/>
                  </a:cubicBez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38"/>
            <p:cNvSpPr/>
            <p:nvPr/>
          </p:nvSpPr>
          <p:spPr>
            <a:xfrm>
              <a:off x="6392004" y="3799760"/>
              <a:ext cx="154837" cy="206249"/>
            </a:xfrm>
            <a:custGeom>
              <a:avLst/>
              <a:gdLst/>
              <a:ahLst/>
              <a:cxnLst/>
              <a:rect l="l" t="t" r="r" b="b"/>
              <a:pathLst>
                <a:path w="2322" h="3093" extrusionOk="0">
                  <a:moveTo>
                    <a:pt x="1680" y="183"/>
                  </a:moveTo>
                  <a:cubicBezTo>
                    <a:pt x="1192" y="1"/>
                    <a:pt x="579" y="460"/>
                    <a:pt x="289" y="1205"/>
                  </a:cubicBezTo>
                  <a:cubicBezTo>
                    <a:pt x="0" y="1966"/>
                    <a:pt x="157" y="2728"/>
                    <a:pt x="642" y="2910"/>
                  </a:cubicBezTo>
                  <a:cubicBezTo>
                    <a:pt x="1129" y="3092"/>
                    <a:pt x="1743" y="2636"/>
                    <a:pt x="2032" y="1875"/>
                  </a:cubicBezTo>
                  <a:cubicBezTo>
                    <a:pt x="2321" y="1127"/>
                    <a:pt x="2164" y="369"/>
                    <a:pt x="1680" y="183"/>
                  </a:cubicBez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38"/>
            <p:cNvSpPr/>
            <p:nvPr/>
          </p:nvSpPr>
          <p:spPr>
            <a:xfrm>
              <a:off x="6321319" y="3615380"/>
              <a:ext cx="144968" cy="165173"/>
            </a:xfrm>
            <a:custGeom>
              <a:avLst/>
              <a:gdLst/>
              <a:ahLst/>
              <a:cxnLst/>
              <a:rect l="l" t="t" r="r" b="b"/>
              <a:pathLst>
                <a:path w="2174" h="2477" extrusionOk="0">
                  <a:moveTo>
                    <a:pt x="1768" y="2215"/>
                  </a:moveTo>
                  <a:cubicBezTo>
                    <a:pt x="2161" y="1942"/>
                    <a:pt x="2174" y="1284"/>
                    <a:pt x="1809" y="746"/>
                  </a:cubicBezTo>
                  <a:cubicBezTo>
                    <a:pt x="1428" y="212"/>
                    <a:pt x="812" y="1"/>
                    <a:pt x="419" y="275"/>
                  </a:cubicBezTo>
                  <a:cubicBezTo>
                    <a:pt x="25" y="551"/>
                    <a:pt x="0" y="1206"/>
                    <a:pt x="381" y="1731"/>
                  </a:cubicBezTo>
                  <a:cubicBezTo>
                    <a:pt x="746" y="2269"/>
                    <a:pt x="1375" y="2476"/>
                    <a:pt x="1768" y="2215"/>
                  </a:cubicBez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38"/>
            <p:cNvSpPr/>
            <p:nvPr/>
          </p:nvSpPr>
          <p:spPr>
            <a:xfrm>
              <a:off x="6541508" y="3798960"/>
              <a:ext cx="672026" cy="769116"/>
            </a:xfrm>
            <a:custGeom>
              <a:avLst/>
              <a:gdLst/>
              <a:ahLst/>
              <a:cxnLst/>
              <a:rect l="l" t="t" r="r" b="b"/>
              <a:pathLst>
                <a:path w="10078" h="11534" extrusionOk="0">
                  <a:moveTo>
                    <a:pt x="8414" y="5674"/>
                  </a:moveTo>
                  <a:cubicBezTo>
                    <a:pt x="8229" y="5687"/>
                    <a:pt x="8059" y="5699"/>
                    <a:pt x="7901" y="5715"/>
                  </a:cubicBezTo>
                  <a:cubicBezTo>
                    <a:pt x="7942" y="5661"/>
                    <a:pt x="7968" y="5608"/>
                    <a:pt x="8008" y="5558"/>
                  </a:cubicBezTo>
                  <a:cubicBezTo>
                    <a:pt x="8361" y="4888"/>
                    <a:pt x="8257" y="4155"/>
                    <a:pt x="7785" y="3906"/>
                  </a:cubicBezTo>
                  <a:cubicBezTo>
                    <a:pt x="7313" y="3642"/>
                    <a:pt x="6643" y="3985"/>
                    <a:pt x="6291" y="4639"/>
                  </a:cubicBezTo>
                  <a:cubicBezTo>
                    <a:pt x="6250" y="4705"/>
                    <a:pt x="6225" y="4771"/>
                    <a:pt x="6200" y="4834"/>
                  </a:cubicBezTo>
                  <a:cubicBezTo>
                    <a:pt x="6341" y="4441"/>
                    <a:pt x="6184" y="3891"/>
                    <a:pt x="5778" y="3460"/>
                  </a:cubicBezTo>
                  <a:cubicBezTo>
                    <a:pt x="5583" y="3262"/>
                    <a:pt x="5360" y="3120"/>
                    <a:pt x="5149" y="3041"/>
                  </a:cubicBezTo>
                  <a:cubicBezTo>
                    <a:pt x="5269" y="2922"/>
                    <a:pt x="5373" y="2790"/>
                    <a:pt x="5451" y="2661"/>
                  </a:cubicBezTo>
                  <a:cubicBezTo>
                    <a:pt x="5857" y="2884"/>
                    <a:pt x="6316" y="2909"/>
                    <a:pt x="6631" y="2661"/>
                  </a:cubicBezTo>
                  <a:cubicBezTo>
                    <a:pt x="7103" y="2293"/>
                    <a:pt x="7077" y="1481"/>
                    <a:pt x="6593" y="852"/>
                  </a:cubicBezTo>
                  <a:cubicBezTo>
                    <a:pt x="6093" y="211"/>
                    <a:pt x="5307" y="0"/>
                    <a:pt x="4847" y="352"/>
                  </a:cubicBezTo>
                  <a:cubicBezTo>
                    <a:pt x="4586" y="550"/>
                    <a:pt x="4483" y="878"/>
                    <a:pt x="4508" y="1233"/>
                  </a:cubicBezTo>
                  <a:cubicBezTo>
                    <a:pt x="4259" y="1296"/>
                    <a:pt x="4011" y="1441"/>
                    <a:pt x="3788" y="1651"/>
                  </a:cubicBezTo>
                  <a:cubicBezTo>
                    <a:pt x="3721" y="1717"/>
                    <a:pt x="3655" y="1783"/>
                    <a:pt x="3605" y="1846"/>
                  </a:cubicBezTo>
                  <a:cubicBezTo>
                    <a:pt x="3721" y="1664"/>
                    <a:pt x="3747" y="1469"/>
                    <a:pt x="3630" y="1271"/>
                  </a:cubicBezTo>
                  <a:cubicBezTo>
                    <a:pt x="3328" y="733"/>
                    <a:pt x="2451" y="654"/>
                    <a:pt x="1665" y="1101"/>
                  </a:cubicBezTo>
                  <a:cubicBezTo>
                    <a:pt x="878" y="1547"/>
                    <a:pt x="485" y="2334"/>
                    <a:pt x="787" y="2868"/>
                  </a:cubicBezTo>
                  <a:cubicBezTo>
                    <a:pt x="837" y="2963"/>
                    <a:pt x="903" y="3041"/>
                    <a:pt x="982" y="3079"/>
                  </a:cubicBezTo>
                  <a:cubicBezTo>
                    <a:pt x="734" y="3224"/>
                    <a:pt x="510" y="3460"/>
                    <a:pt x="340" y="3762"/>
                  </a:cubicBezTo>
                  <a:cubicBezTo>
                    <a:pt x="1" y="4429"/>
                    <a:pt x="92" y="5164"/>
                    <a:pt x="564" y="5413"/>
                  </a:cubicBezTo>
                  <a:cubicBezTo>
                    <a:pt x="774" y="5529"/>
                    <a:pt x="1023" y="5529"/>
                    <a:pt x="1259" y="5438"/>
                  </a:cubicBezTo>
                  <a:cubicBezTo>
                    <a:pt x="982" y="6080"/>
                    <a:pt x="1114" y="6750"/>
                    <a:pt x="1573" y="7011"/>
                  </a:cubicBezTo>
                  <a:cubicBezTo>
                    <a:pt x="2083" y="7300"/>
                    <a:pt x="2803" y="6998"/>
                    <a:pt x="3212" y="6316"/>
                  </a:cubicBezTo>
                  <a:cubicBezTo>
                    <a:pt x="3382" y="6526"/>
                    <a:pt x="3655" y="6658"/>
                    <a:pt x="3970" y="6721"/>
                  </a:cubicBezTo>
                  <a:cubicBezTo>
                    <a:pt x="3854" y="6762"/>
                    <a:pt x="3721" y="6816"/>
                    <a:pt x="3605" y="6894"/>
                  </a:cubicBezTo>
                  <a:cubicBezTo>
                    <a:pt x="2819" y="7325"/>
                    <a:pt x="2426" y="8124"/>
                    <a:pt x="2724" y="8662"/>
                  </a:cubicBezTo>
                  <a:cubicBezTo>
                    <a:pt x="2765" y="8715"/>
                    <a:pt x="2790" y="8766"/>
                    <a:pt x="2831" y="8807"/>
                  </a:cubicBezTo>
                  <a:cubicBezTo>
                    <a:pt x="2426" y="8807"/>
                    <a:pt x="1979" y="9121"/>
                    <a:pt x="1702" y="9618"/>
                  </a:cubicBezTo>
                  <a:cubicBezTo>
                    <a:pt x="1363" y="10288"/>
                    <a:pt x="1454" y="11021"/>
                    <a:pt x="1926" y="11269"/>
                  </a:cubicBezTo>
                  <a:cubicBezTo>
                    <a:pt x="2397" y="11534"/>
                    <a:pt x="3067" y="11191"/>
                    <a:pt x="3420" y="10537"/>
                  </a:cubicBezTo>
                  <a:cubicBezTo>
                    <a:pt x="3747" y="9920"/>
                    <a:pt x="3684" y="9238"/>
                    <a:pt x="3303" y="8951"/>
                  </a:cubicBezTo>
                  <a:cubicBezTo>
                    <a:pt x="3618" y="8923"/>
                    <a:pt x="4011" y="8728"/>
                    <a:pt x="4454" y="8480"/>
                  </a:cubicBezTo>
                  <a:cubicBezTo>
                    <a:pt x="5241" y="8033"/>
                    <a:pt x="5870" y="7586"/>
                    <a:pt x="5571" y="7052"/>
                  </a:cubicBezTo>
                  <a:cubicBezTo>
                    <a:pt x="5439" y="6828"/>
                    <a:pt x="5203" y="6684"/>
                    <a:pt x="4914" y="6630"/>
                  </a:cubicBezTo>
                  <a:cubicBezTo>
                    <a:pt x="5426" y="6435"/>
                    <a:pt x="5766" y="6029"/>
                    <a:pt x="5712" y="5608"/>
                  </a:cubicBezTo>
                  <a:cubicBezTo>
                    <a:pt x="5700" y="5504"/>
                    <a:pt x="5675" y="5400"/>
                    <a:pt x="5609" y="5306"/>
                  </a:cubicBezTo>
                  <a:cubicBezTo>
                    <a:pt x="5766" y="5281"/>
                    <a:pt x="5911" y="5215"/>
                    <a:pt x="6027" y="5111"/>
                  </a:cubicBezTo>
                  <a:cubicBezTo>
                    <a:pt x="6093" y="5045"/>
                    <a:pt x="6146" y="4966"/>
                    <a:pt x="6184" y="4888"/>
                  </a:cubicBezTo>
                  <a:cubicBezTo>
                    <a:pt x="5964" y="5479"/>
                    <a:pt x="6093" y="6067"/>
                    <a:pt x="6514" y="6290"/>
                  </a:cubicBezTo>
                  <a:cubicBezTo>
                    <a:pt x="6606" y="6344"/>
                    <a:pt x="6697" y="6369"/>
                    <a:pt x="6788" y="6369"/>
                  </a:cubicBezTo>
                  <a:lnTo>
                    <a:pt x="6788" y="6473"/>
                  </a:lnTo>
                  <a:cubicBezTo>
                    <a:pt x="6801" y="6671"/>
                    <a:pt x="6879" y="6841"/>
                    <a:pt x="7024" y="6998"/>
                  </a:cubicBezTo>
                  <a:cubicBezTo>
                    <a:pt x="6933" y="7102"/>
                    <a:pt x="6842" y="7234"/>
                    <a:pt x="6763" y="7366"/>
                  </a:cubicBezTo>
                  <a:cubicBezTo>
                    <a:pt x="6565" y="7731"/>
                    <a:pt x="6514" y="8124"/>
                    <a:pt x="6593" y="8451"/>
                  </a:cubicBezTo>
                  <a:cubicBezTo>
                    <a:pt x="6291" y="8086"/>
                    <a:pt x="5885" y="7901"/>
                    <a:pt x="5530" y="8020"/>
                  </a:cubicBezTo>
                  <a:cubicBezTo>
                    <a:pt x="5020" y="8190"/>
                    <a:pt x="4797" y="8898"/>
                    <a:pt x="5033" y="9606"/>
                  </a:cubicBezTo>
                  <a:cubicBezTo>
                    <a:pt x="5269" y="10313"/>
                    <a:pt x="5870" y="10760"/>
                    <a:pt x="6382" y="10590"/>
                  </a:cubicBezTo>
                  <a:cubicBezTo>
                    <a:pt x="6892" y="10417"/>
                    <a:pt x="7115" y="9709"/>
                    <a:pt x="6879" y="9002"/>
                  </a:cubicBezTo>
                  <a:cubicBezTo>
                    <a:pt x="6867" y="8976"/>
                    <a:pt x="6854" y="8951"/>
                    <a:pt x="6854" y="8923"/>
                  </a:cubicBezTo>
                  <a:cubicBezTo>
                    <a:pt x="6892" y="8964"/>
                    <a:pt x="6933" y="8989"/>
                    <a:pt x="6986" y="9017"/>
                  </a:cubicBezTo>
                  <a:cubicBezTo>
                    <a:pt x="7458" y="9278"/>
                    <a:pt x="8125" y="8939"/>
                    <a:pt x="8480" y="8281"/>
                  </a:cubicBezTo>
                  <a:cubicBezTo>
                    <a:pt x="8622" y="8008"/>
                    <a:pt x="8688" y="7718"/>
                    <a:pt x="8688" y="7457"/>
                  </a:cubicBezTo>
                  <a:cubicBezTo>
                    <a:pt x="9487" y="7338"/>
                    <a:pt x="10078" y="6841"/>
                    <a:pt x="10037" y="6278"/>
                  </a:cubicBezTo>
                  <a:cubicBezTo>
                    <a:pt x="10012" y="5661"/>
                    <a:pt x="9304" y="5621"/>
                    <a:pt x="8414" y="5674"/>
                  </a:cubicBezTo>
                  <a:close/>
                  <a:moveTo>
                    <a:pt x="2149" y="4469"/>
                  </a:moveTo>
                  <a:cubicBezTo>
                    <a:pt x="2385" y="3866"/>
                    <a:pt x="2268" y="3249"/>
                    <a:pt x="1847" y="3026"/>
                  </a:cubicBezTo>
                  <a:cubicBezTo>
                    <a:pt x="2045" y="2947"/>
                    <a:pt x="2281" y="2818"/>
                    <a:pt x="2517" y="2686"/>
                  </a:cubicBezTo>
                  <a:cubicBezTo>
                    <a:pt x="2935" y="2450"/>
                    <a:pt x="3316" y="2214"/>
                    <a:pt x="3526" y="1953"/>
                  </a:cubicBezTo>
                  <a:cubicBezTo>
                    <a:pt x="3212" y="2425"/>
                    <a:pt x="3171" y="2963"/>
                    <a:pt x="3473" y="3290"/>
                  </a:cubicBezTo>
                  <a:cubicBezTo>
                    <a:pt x="3589" y="3406"/>
                    <a:pt x="3762" y="3485"/>
                    <a:pt x="3945" y="3513"/>
                  </a:cubicBezTo>
                  <a:cubicBezTo>
                    <a:pt x="3841" y="3891"/>
                    <a:pt x="3983" y="4391"/>
                    <a:pt x="4363" y="4784"/>
                  </a:cubicBezTo>
                  <a:cubicBezTo>
                    <a:pt x="4325" y="4796"/>
                    <a:pt x="4297" y="4796"/>
                    <a:pt x="4259" y="4796"/>
                  </a:cubicBezTo>
                  <a:cubicBezTo>
                    <a:pt x="3945" y="4834"/>
                    <a:pt x="3655" y="4954"/>
                    <a:pt x="3448" y="5111"/>
                  </a:cubicBezTo>
                  <a:cubicBezTo>
                    <a:pt x="3382" y="4834"/>
                    <a:pt x="3237" y="4614"/>
                    <a:pt x="3014" y="4482"/>
                  </a:cubicBezTo>
                  <a:cubicBezTo>
                    <a:pt x="2765" y="4337"/>
                    <a:pt x="2451" y="4337"/>
                    <a:pt x="2149" y="4469"/>
                  </a:cubicBez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38"/>
            <p:cNvSpPr/>
            <p:nvPr/>
          </p:nvSpPr>
          <p:spPr>
            <a:xfrm>
              <a:off x="6526638" y="3679997"/>
              <a:ext cx="222786" cy="127830"/>
            </a:xfrm>
            <a:custGeom>
              <a:avLst/>
              <a:gdLst/>
              <a:ahLst/>
              <a:cxnLst/>
              <a:rect l="l" t="t" r="r" b="b"/>
              <a:pathLst>
                <a:path w="3341" h="1917" extrusionOk="0">
                  <a:moveTo>
                    <a:pt x="1743" y="1863"/>
                  </a:moveTo>
                  <a:cubicBezTo>
                    <a:pt x="2633" y="1797"/>
                    <a:pt x="3341" y="1259"/>
                    <a:pt x="3303" y="642"/>
                  </a:cubicBezTo>
                  <a:cubicBezTo>
                    <a:pt x="3262" y="42"/>
                    <a:pt x="2570" y="1"/>
                    <a:pt x="1664" y="54"/>
                  </a:cubicBezTo>
                  <a:cubicBezTo>
                    <a:pt x="762" y="108"/>
                    <a:pt x="0" y="237"/>
                    <a:pt x="38" y="853"/>
                  </a:cubicBezTo>
                  <a:cubicBezTo>
                    <a:pt x="79" y="1457"/>
                    <a:pt x="840" y="1916"/>
                    <a:pt x="1743" y="1863"/>
                  </a:cubicBez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38"/>
            <p:cNvSpPr/>
            <p:nvPr/>
          </p:nvSpPr>
          <p:spPr>
            <a:xfrm>
              <a:off x="7121655" y="3929993"/>
              <a:ext cx="409030" cy="630150"/>
            </a:xfrm>
            <a:custGeom>
              <a:avLst/>
              <a:gdLst/>
              <a:ahLst/>
              <a:cxnLst/>
              <a:rect l="l" t="t" r="r" b="b"/>
              <a:pathLst>
                <a:path w="6134" h="9450" extrusionOk="0">
                  <a:moveTo>
                    <a:pt x="1180" y="1"/>
                  </a:moveTo>
                  <a:cubicBezTo>
                    <a:pt x="1180" y="1"/>
                    <a:pt x="0" y="3593"/>
                    <a:pt x="881" y="6121"/>
                  </a:cubicBezTo>
                  <a:cubicBezTo>
                    <a:pt x="1693" y="8414"/>
                    <a:pt x="4209" y="9292"/>
                    <a:pt x="4668" y="9436"/>
                  </a:cubicBezTo>
                  <a:cubicBezTo>
                    <a:pt x="4718" y="9449"/>
                    <a:pt x="4747" y="9449"/>
                    <a:pt x="4747" y="9449"/>
                  </a:cubicBezTo>
                  <a:cubicBezTo>
                    <a:pt x="4747" y="9449"/>
                    <a:pt x="6134" y="7131"/>
                    <a:pt x="5243" y="4599"/>
                  </a:cubicBezTo>
                  <a:cubicBezTo>
                    <a:pt x="4391" y="2190"/>
                    <a:pt x="1469" y="196"/>
                    <a:pt x="1208" y="13"/>
                  </a:cubicBezTo>
                  <a:cubicBezTo>
                    <a:pt x="1196" y="1"/>
                    <a:pt x="1180" y="1"/>
                    <a:pt x="1180" y="1"/>
                  </a:cubicBezTo>
                  <a:close/>
                </a:path>
              </a:pathLst>
            </a:custGeom>
            <a:solidFill>
              <a:srgbClr val="0069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38"/>
            <p:cNvSpPr/>
            <p:nvPr/>
          </p:nvSpPr>
          <p:spPr>
            <a:xfrm>
              <a:off x="7202208" y="3930860"/>
              <a:ext cx="328478" cy="629283"/>
            </a:xfrm>
            <a:custGeom>
              <a:avLst/>
              <a:gdLst/>
              <a:ahLst/>
              <a:cxnLst/>
              <a:rect l="l" t="t" r="r" b="b"/>
              <a:pathLst>
                <a:path w="4926" h="9437" extrusionOk="0">
                  <a:moveTo>
                    <a:pt x="0" y="0"/>
                  </a:moveTo>
                  <a:lnTo>
                    <a:pt x="3460" y="9423"/>
                  </a:lnTo>
                  <a:cubicBezTo>
                    <a:pt x="3510" y="9436"/>
                    <a:pt x="3539" y="9436"/>
                    <a:pt x="3539" y="9436"/>
                  </a:cubicBezTo>
                  <a:cubicBezTo>
                    <a:pt x="3539" y="9436"/>
                    <a:pt x="4926" y="7118"/>
                    <a:pt x="4035" y="4586"/>
                  </a:cubicBezTo>
                  <a:cubicBezTo>
                    <a:pt x="3183" y="2177"/>
                    <a:pt x="261" y="183"/>
                    <a:pt x="0" y="0"/>
                  </a:cubicBezTo>
                  <a:close/>
                </a:path>
              </a:pathLst>
            </a:custGeom>
            <a:solidFill>
              <a:srgbClr val="509C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38"/>
            <p:cNvSpPr/>
            <p:nvPr/>
          </p:nvSpPr>
          <p:spPr>
            <a:xfrm>
              <a:off x="6640333" y="4151183"/>
              <a:ext cx="187778" cy="130898"/>
            </a:xfrm>
            <a:custGeom>
              <a:avLst/>
              <a:gdLst/>
              <a:ahLst/>
              <a:cxnLst/>
              <a:rect l="l" t="t" r="r" b="b"/>
              <a:pathLst>
                <a:path w="2816" h="1963" extrusionOk="0">
                  <a:moveTo>
                    <a:pt x="1502" y="1"/>
                  </a:moveTo>
                  <a:cubicBezTo>
                    <a:pt x="1434" y="1"/>
                    <a:pt x="1366" y="4"/>
                    <a:pt x="1296" y="11"/>
                  </a:cubicBezTo>
                  <a:cubicBezTo>
                    <a:pt x="550" y="103"/>
                    <a:pt x="0" y="603"/>
                    <a:pt x="63" y="1141"/>
                  </a:cubicBezTo>
                  <a:cubicBezTo>
                    <a:pt x="123" y="1625"/>
                    <a:pt x="656" y="1963"/>
                    <a:pt x="1313" y="1963"/>
                  </a:cubicBezTo>
                  <a:cubicBezTo>
                    <a:pt x="1381" y="1963"/>
                    <a:pt x="1450" y="1959"/>
                    <a:pt x="1519" y="1952"/>
                  </a:cubicBezTo>
                  <a:cubicBezTo>
                    <a:pt x="2265" y="1861"/>
                    <a:pt x="2815" y="1361"/>
                    <a:pt x="2752" y="826"/>
                  </a:cubicBezTo>
                  <a:cubicBezTo>
                    <a:pt x="2692" y="338"/>
                    <a:pt x="2159" y="1"/>
                    <a:pt x="1502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38"/>
            <p:cNvSpPr/>
            <p:nvPr/>
          </p:nvSpPr>
          <p:spPr>
            <a:xfrm>
              <a:off x="6649735" y="3911855"/>
              <a:ext cx="180243" cy="155570"/>
            </a:xfrm>
            <a:custGeom>
              <a:avLst/>
              <a:gdLst/>
              <a:ahLst/>
              <a:cxnLst/>
              <a:rect l="l" t="t" r="r" b="b"/>
              <a:pathLst>
                <a:path w="2703" h="2333" extrusionOk="0">
                  <a:moveTo>
                    <a:pt x="1732" y="1"/>
                  </a:moveTo>
                  <a:cubicBezTo>
                    <a:pt x="1394" y="1"/>
                    <a:pt x="1007" y="156"/>
                    <a:pt x="683" y="455"/>
                  </a:cubicBezTo>
                  <a:cubicBezTo>
                    <a:pt x="145" y="968"/>
                    <a:pt x="1" y="1701"/>
                    <a:pt x="369" y="2094"/>
                  </a:cubicBezTo>
                  <a:cubicBezTo>
                    <a:pt x="520" y="2255"/>
                    <a:pt x="732" y="2333"/>
                    <a:pt x="968" y="2333"/>
                  </a:cubicBezTo>
                  <a:cubicBezTo>
                    <a:pt x="1308" y="2333"/>
                    <a:pt x="1695" y="2173"/>
                    <a:pt x="2020" y="1871"/>
                  </a:cubicBezTo>
                  <a:cubicBezTo>
                    <a:pt x="2558" y="1361"/>
                    <a:pt x="2702" y="625"/>
                    <a:pt x="2334" y="232"/>
                  </a:cubicBezTo>
                  <a:cubicBezTo>
                    <a:pt x="2183" y="76"/>
                    <a:pt x="1969" y="1"/>
                    <a:pt x="1732" y="1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38"/>
            <p:cNvSpPr/>
            <p:nvPr/>
          </p:nvSpPr>
          <p:spPr>
            <a:xfrm>
              <a:off x="6441883" y="4028485"/>
              <a:ext cx="161772" cy="170974"/>
            </a:xfrm>
            <a:custGeom>
              <a:avLst/>
              <a:gdLst/>
              <a:ahLst/>
              <a:cxnLst/>
              <a:rect l="l" t="t" r="r" b="b"/>
              <a:pathLst>
                <a:path w="2426" h="2564" extrusionOk="0">
                  <a:moveTo>
                    <a:pt x="1502" y="1"/>
                  </a:moveTo>
                  <a:cubicBezTo>
                    <a:pt x="1089" y="1"/>
                    <a:pt x="628" y="313"/>
                    <a:pt x="353" y="829"/>
                  </a:cubicBezTo>
                  <a:cubicBezTo>
                    <a:pt x="1" y="1487"/>
                    <a:pt x="104" y="2219"/>
                    <a:pt x="576" y="2480"/>
                  </a:cubicBezTo>
                  <a:cubicBezTo>
                    <a:pt x="683" y="2537"/>
                    <a:pt x="800" y="2563"/>
                    <a:pt x="921" y="2563"/>
                  </a:cubicBezTo>
                  <a:cubicBezTo>
                    <a:pt x="1335" y="2563"/>
                    <a:pt x="1798" y="2251"/>
                    <a:pt x="2070" y="1735"/>
                  </a:cubicBezTo>
                  <a:cubicBezTo>
                    <a:pt x="2426" y="1078"/>
                    <a:pt x="2319" y="345"/>
                    <a:pt x="1847" y="84"/>
                  </a:cubicBezTo>
                  <a:cubicBezTo>
                    <a:pt x="1740" y="28"/>
                    <a:pt x="1623" y="1"/>
                    <a:pt x="1502" y="1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38"/>
            <p:cNvSpPr/>
            <p:nvPr/>
          </p:nvSpPr>
          <p:spPr>
            <a:xfrm>
              <a:off x="6869991" y="4268746"/>
              <a:ext cx="161772" cy="171041"/>
            </a:xfrm>
            <a:custGeom>
              <a:avLst/>
              <a:gdLst/>
              <a:ahLst/>
              <a:cxnLst/>
              <a:rect l="l" t="t" r="r" b="b"/>
              <a:pathLst>
                <a:path w="2426" h="2565" extrusionOk="0">
                  <a:moveTo>
                    <a:pt x="1503" y="1"/>
                  </a:moveTo>
                  <a:cubicBezTo>
                    <a:pt x="1090" y="1"/>
                    <a:pt x="628" y="315"/>
                    <a:pt x="356" y="831"/>
                  </a:cubicBezTo>
                  <a:cubicBezTo>
                    <a:pt x="0" y="1485"/>
                    <a:pt x="107" y="2221"/>
                    <a:pt x="579" y="2482"/>
                  </a:cubicBezTo>
                  <a:cubicBezTo>
                    <a:pt x="686" y="2538"/>
                    <a:pt x="802" y="2565"/>
                    <a:pt x="923" y="2565"/>
                  </a:cubicBezTo>
                  <a:cubicBezTo>
                    <a:pt x="1337" y="2565"/>
                    <a:pt x="1798" y="2252"/>
                    <a:pt x="2073" y="1736"/>
                  </a:cubicBezTo>
                  <a:cubicBezTo>
                    <a:pt x="2425" y="1079"/>
                    <a:pt x="2321" y="346"/>
                    <a:pt x="1849" y="85"/>
                  </a:cubicBezTo>
                  <a:cubicBezTo>
                    <a:pt x="1742" y="28"/>
                    <a:pt x="1625" y="1"/>
                    <a:pt x="1503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38"/>
            <p:cNvSpPr/>
            <p:nvPr/>
          </p:nvSpPr>
          <p:spPr>
            <a:xfrm>
              <a:off x="6838516" y="4087033"/>
              <a:ext cx="160905" cy="170507"/>
            </a:xfrm>
            <a:custGeom>
              <a:avLst/>
              <a:gdLst/>
              <a:ahLst/>
              <a:cxnLst/>
              <a:rect l="l" t="t" r="r" b="b"/>
              <a:pathLst>
                <a:path w="2413" h="2557" extrusionOk="0">
                  <a:moveTo>
                    <a:pt x="1504" y="0"/>
                  </a:moveTo>
                  <a:cubicBezTo>
                    <a:pt x="1090" y="0"/>
                    <a:pt x="628" y="310"/>
                    <a:pt x="356" y="816"/>
                  </a:cubicBezTo>
                  <a:cubicBezTo>
                    <a:pt x="0" y="1486"/>
                    <a:pt x="107" y="2219"/>
                    <a:pt x="579" y="2467"/>
                  </a:cubicBezTo>
                  <a:cubicBezTo>
                    <a:pt x="688" y="2528"/>
                    <a:pt x="807" y="2557"/>
                    <a:pt x="930" y="2557"/>
                  </a:cubicBezTo>
                  <a:cubicBezTo>
                    <a:pt x="1342" y="2557"/>
                    <a:pt x="1800" y="2238"/>
                    <a:pt x="2073" y="1735"/>
                  </a:cubicBezTo>
                  <a:cubicBezTo>
                    <a:pt x="2413" y="1080"/>
                    <a:pt x="2321" y="332"/>
                    <a:pt x="1850" y="83"/>
                  </a:cubicBezTo>
                  <a:cubicBezTo>
                    <a:pt x="1743" y="27"/>
                    <a:pt x="1625" y="0"/>
                    <a:pt x="1504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38"/>
            <p:cNvSpPr/>
            <p:nvPr/>
          </p:nvSpPr>
          <p:spPr>
            <a:xfrm>
              <a:off x="6532706" y="4419050"/>
              <a:ext cx="161772" cy="171107"/>
            </a:xfrm>
            <a:custGeom>
              <a:avLst/>
              <a:gdLst/>
              <a:ahLst/>
              <a:cxnLst/>
              <a:rect l="l" t="t" r="r" b="b"/>
              <a:pathLst>
                <a:path w="2426" h="2566" extrusionOk="0">
                  <a:moveTo>
                    <a:pt x="1505" y="0"/>
                  </a:moveTo>
                  <a:cubicBezTo>
                    <a:pt x="1091" y="0"/>
                    <a:pt x="629" y="313"/>
                    <a:pt x="356" y="832"/>
                  </a:cubicBezTo>
                  <a:cubicBezTo>
                    <a:pt x="1" y="1486"/>
                    <a:pt x="104" y="2219"/>
                    <a:pt x="576" y="2483"/>
                  </a:cubicBezTo>
                  <a:cubicBezTo>
                    <a:pt x="683" y="2539"/>
                    <a:pt x="800" y="2566"/>
                    <a:pt x="921" y="2566"/>
                  </a:cubicBezTo>
                  <a:cubicBezTo>
                    <a:pt x="1335" y="2566"/>
                    <a:pt x="1798" y="2253"/>
                    <a:pt x="2070" y="1734"/>
                  </a:cubicBezTo>
                  <a:cubicBezTo>
                    <a:pt x="2426" y="1080"/>
                    <a:pt x="2322" y="347"/>
                    <a:pt x="1850" y="83"/>
                  </a:cubicBezTo>
                  <a:cubicBezTo>
                    <a:pt x="1743" y="27"/>
                    <a:pt x="1626" y="0"/>
                    <a:pt x="1505" y="0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38"/>
            <p:cNvSpPr/>
            <p:nvPr/>
          </p:nvSpPr>
          <p:spPr>
            <a:xfrm>
              <a:off x="6377067" y="3515755"/>
              <a:ext cx="148769" cy="180376"/>
            </a:xfrm>
            <a:custGeom>
              <a:avLst/>
              <a:gdLst/>
              <a:ahLst/>
              <a:cxnLst/>
              <a:rect l="l" t="t" r="r" b="b"/>
              <a:pathLst>
                <a:path w="2231" h="2705" extrusionOk="0">
                  <a:moveTo>
                    <a:pt x="1326" y="0"/>
                  </a:moveTo>
                  <a:cubicBezTo>
                    <a:pt x="876" y="0"/>
                    <a:pt x="408" y="443"/>
                    <a:pt x="212" y="1089"/>
                  </a:cubicBezTo>
                  <a:cubicBezTo>
                    <a:pt x="1" y="1822"/>
                    <a:pt x="224" y="2530"/>
                    <a:pt x="724" y="2674"/>
                  </a:cubicBezTo>
                  <a:cubicBezTo>
                    <a:pt x="788" y="2695"/>
                    <a:pt x="852" y="2704"/>
                    <a:pt x="918" y="2704"/>
                  </a:cubicBezTo>
                  <a:cubicBezTo>
                    <a:pt x="1362" y="2704"/>
                    <a:pt x="1824" y="2255"/>
                    <a:pt x="2007" y="1627"/>
                  </a:cubicBezTo>
                  <a:cubicBezTo>
                    <a:pt x="2231" y="891"/>
                    <a:pt x="1995" y="183"/>
                    <a:pt x="1511" y="26"/>
                  </a:cubicBezTo>
                  <a:cubicBezTo>
                    <a:pt x="1450" y="9"/>
                    <a:pt x="1388" y="0"/>
                    <a:pt x="1326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38"/>
            <p:cNvSpPr/>
            <p:nvPr/>
          </p:nvSpPr>
          <p:spPr>
            <a:xfrm>
              <a:off x="6423412" y="3531493"/>
              <a:ext cx="50012" cy="138099"/>
            </a:xfrm>
            <a:custGeom>
              <a:avLst/>
              <a:gdLst/>
              <a:ahLst/>
              <a:cxnLst/>
              <a:rect l="l" t="t" r="r" b="b"/>
              <a:pathLst>
                <a:path w="750" h="2071" extrusionOk="0">
                  <a:moveTo>
                    <a:pt x="749" y="13"/>
                  </a:moveTo>
                  <a:cubicBezTo>
                    <a:pt x="749" y="13"/>
                    <a:pt x="709" y="54"/>
                    <a:pt x="658" y="133"/>
                  </a:cubicBezTo>
                  <a:cubicBezTo>
                    <a:pt x="605" y="196"/>
                    <a:pt x="526" y="303"/>
                    <a:pt x="485" y="419"/>
                  </a:cubicBezTo>
                  <a:cubicBezTo>
                    <a:pt x="435" y="551"/>
                    <a:pt x="407" y="696"/>
                    <a:pt x="422" y="841"/>
                  </a:cubicBezTo>
                  <a:cubicBezTo>
                    <a:pt x="422" y="970"/>
                    <a:pt x="473" y="1114"/>
                    <a:pt x="501" y="1246"/>
                  </a:cubicBezTo>
                  <a:cubicBezTo>
                    <a:pt x="539" y="1391"/>
                    <a:pt x="551" y="1548"/>
                    <a:pt x="514" y="1690"/>
                  </a:cubicBezTo>
                  <a:cubicBezTo>
                    <a:pt x="501" y="1756"/>
                    <a:pt x="473" y="1822"/>
                    <a:pt x="435" y="1875"/>
                  </a:cubicBezTo>
                  <a:cubicBezTo>
                    <a:pt x="394" y="1941"/>
                    <a:pt x="356" y="1979"/>
                    <a:pt x="303" y="2004"/>
                  </a:cubicBezTo>
                  <a:cubicBezTo>
                    <a:pt x="212" y="2070"/>
                    <a:pt x="120" y="2070"/>
                    <a:pt x="67" y="2058"/>
                  </a:cubicBezTo>
                  <a:cubicBezTo>
                    <a:pt x="13" y="2033"/>
                    <a:pt x="1" y="2004"/>
                    <a:pt x="1" y="1992"/>
                  </a:cubicBezTo>
                  <a:cubicBezTo>
                    <a:pt x="13" y="1954"/>
                    <a:pt x="108" y="1967"/>
                    <a:pt x="212" y="1875"/>
                  </a:cubicBezTo>
                  <a:cubicBezTo>
                    <a:pt x="265" y="1822"/>
                    <a:pt x="303" y="1756"/>
                    <a:pt x="315" y="1652"/>
                  </a:cubicBezTo>
                  <a:cubicBezTo>
                    <a:pt x="328" y="1561"/>
                    <a:pt x="315" y="1441"/>
                    <a:pt x="290" y="1312"/>
                  </a:cubicBezTo>
                  <a:cubicBezTo>
                    <a:pt x="265" y="1193"/>
                    <a:pt x="224" y="1036"/>
                    <a:pt x="224" y="853"/>
                  </a:cubicBezTo>
                  <a:cubicBezTo>
                    <a:pt x="224" y="668"/>
                    <a:pt x="278" y="498"/>
                    <a:pt x="356" y="353"/>
                  </a:cubicBezTo>
                  <a:cubicBezTo>
                    <a:pt x="435" y="224"/>
                    <a:pt x="539" y="133"/>
                    <a:pt x="605" y="67"/>
                  </a:cubicBezTo>
                  <a:cubicBezTo>
                    <a:pt x="683" y="13"/>
                    <a:pt x="737" y="1"/>
                    <a:pt x="749" y="13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2034;p38"/>
            <p:cNvSpPr/>
            <p:nvPr/>
          </p:nvSpPr>
          <p:spPr>
            <a:xfrm>
              <a:off x="6628797" y="4530345"/>
              <a:ext cx="205582" cy="161705"/>
            </a:xfrm>
            <a:custGeom>
              <a:avLst/>
              <a:gdLst/>
              <a:ahLst/>
              <a:cxnLst/>
              <a:rect l="l" t="t" r="r" b="b"/>
              <a:pathLst>
                <a:path w="3083" h="2425" extrusionOk="0">
                  <a:moveTo>
                    <a:pt x="1924" y="0"/>
                  </a:moveTo>
                  <a:cubicBezTo>
                    <a:pt x="1607" y="0"/>
                    <a:pt x="1253" y="109"/>
                    <a:pt x="931" y="330"/>
                  </a:cubicBezTo>
                  <a:cubicBezTo>
                    <a:pt x="277" y="773"/>
                    <a:pt x="0" y="1547"/>
                    <a:pt x="343" y="2031"/>
                  </a:cubicBezTo>
                  <a:cubicBezTo>
                    <a:pt x="521" y="2293"/>
                    <a:pt x="825" y="2425"/>
                    <a:pt x="1170" y="2425"/>
                  </a:cubicBezTo>
                  <a:cubicBezTo>
                    <a:pt x="1484" y="2425"/>
                    <a:pt x="1832" y="2316"/>
                    <a:pt x="2151" y="2097"/>
                  </a:cubicBezTo>
                  <a:cubicBezTo>
                    <a:pt x="2818" y="1638"/>
                    <a:pt x="3082" y="880"/>
                    <a:pt x="2740" y="380"/>
                  </a:cubicBezTo>
                  <a:cubicBezTo>
                    <a:pt x="2569" y="128"/>
                    <a:pt x="2268" y="0"/>
                    <a:pt x="1924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Google Shape;2035;p38"/>
            <p:cNvSpPr/>
            <p:nvPr/>
          </p:nvSpPr>
          <p:spPr>
            <a:xfrm>
              <a:off x="6669007" y="4560886"/>
              <a:ext cx="130364" cy="95289"/>
            </a:xfrm>
            <a:custGeom>
              <a:avLst/>
              <a:gdLst/>
              <a:ahLst/>
              <a:cxnLst/>
              <a:rect l="l" t="t" r="r" b="b"/>
              <a:pathLst>
                <a:path w="1955" h="1429" extrusionOk="0">
                  <a:moveTo>
                    <a:pt x="1942" y="54"/>
                  </a:moveTo>
                  <a:cubicBezTo>
                    <a:pt x="1942" y="67"/>
                    <a:pt x="1888" y="79"/>
                    <a:pt x="1797" y="92"/>
                  </a:cubicBezTo>
                  <a:cubicBezTo>
                    <a:pt x="1706" y="108"/>
                    <a:pt x="1574" y="145"/>
                    <a:pt x="1457" y="211"/>
                  </a:cubicBezTo>
                  <a:cubicBezTo>
                    <a:pt x="1325" y="277"/>
                    <a:pt x="1206" y="381"/>
                    <a:pt x="1127" y="513"/>
                  </a:cubicBezTo>
                  <a:cubicBezTo>
                    <a:pt x="1036" y="630"/>
                    <a:pt x="985" y="787"/>
                    <a:pt x="932" y="919"/>
                  </a:cubicBezTo>
                  <a:cubicBezTo>
                    <a:pt x="866" y="1064"/>
                    <a:pt x="775" y="1208"/>
                    <a:pt x="655" y="1300"/>
                  </a:cubicBezTo>
                  <a:cubicBezTo>
                    <a:pt x="592" y="1350"/>
                    <a:pt x="539" y="1378"/>
                    <a:pt x="460" y="1403"/>
                  </a:cubicBezTo>
                  <a:cubicBezTo>
                    <a:pt x="394" y="1416"/>
                    <a:pt x="328" y="1429"/>
                    <a:pt x="262" y="1416"/>
                  </a:cubicBezTo>
                  <a:cubicBezTo>
                    <a:pt x="146" y="1403"/>
                    <a:pt x="67" y="1337"/>
                    <a:pt x="26" y="1287"/>
                  </a:cubicBezTo>
                  <a:cubicBezTo>
                    <a:pt x="1" y="1221"/>
                    <a:pt x="1" y="1193"/>
                    <a:pt x="14" y="1180"/>
                  </a:cubicBezTo>
                  <a:cubicBezTo>
                    <a:pt x="54" y="1155"/>
                    <a:pt x="120" y="1246"/>
                    <a:pt x="278" y="1234"/>
                  </a:cubicBezTo>
                  <a:cubicBezTo>
                    <a:pt x="341" y="1221"/>
                    <a:pt x="419" y="1193"/>
                    <a:pt x="498" y="1130"/>
                  </a:cubicBezTo>
                  <a:cubicBezTo>
                    <a:pt x="577" y="1051"/>
                    <a:pt x="643" y="944"/>
                    <a:pt x="709" y="828"/>
                  </a:cubicBezTo>
                  <a:cubicBezTo>
                    <a:pt x="762" y="696"/>
                    <a:pt x="828" y="538"/>
                    <a:pt x="945" y="381"/>
                  </a:cubicBezTo>
                  <a:cubicBezTo>
                    <a:pt x="1064" y="236"/>
                    <a:pt x="1221" y="120"/>
                    <a:pt x="1379" y="67"/>
                  </a:cubicBezTo>
                  <a:cubicBezTo>
                    <a:pt x="1536" y="13"/>
                    <a:pt x="1693" y="1"/>
                    <a:pt x="1784" y="13"/>
                  </a:cubicBezTo>
                  <a:cubicBezTo>
                    <a:pt x="1888" y="29"/>
                    <a:pt x="1954" y="41"/>
                    <a:pt x="1942" y="54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Google Shape;2036;p38"/>
            <p:cNvSpPr/>
            <p:nvPr/>
          </p:nvSpPr>
          <p:spPr>
            <a:xfrm>
              <a:off x="6293179" y="3842505"/>
              <a:ext cx="154837" cy="187244"/>
            </a:xfrm>
            <a:custGeom>
              <a:avLst/>
              <a:gdLst/>
              <a:ahLst/>
              <a:cxnLst/>
              <a:rect l="l" t="t" r="r" b="b"/>
              <a:pathLst>
                <a:path w="2322" h="2808" extrusionOk="0">
                  <a:moveTo>
                    <a:pt x="1454" y="1"/>
                  </a:moveTo>
                  <a:cubicBezTo>
                    <a:pt x="1015" y="1"/>
                    <a:pt x="524" y="430"/>
                    <a:pt x="278" y="1077"/>
                  </a:cubicBezTo>
                  <a:cubicBezTo>
                    <a:pt x="1" y="1822"/>
                    <a:pt x="158" y="2583"/>
                    <a:pt x="646" y="2766"/>
                  </a:cubicBezTo>
                  <a:cubicBezTo>
                    <a:pt x="718" y="2794"/>
                    <a:pt x="794" y="2807"/>
                    <a:pt x="871" y="2807"/>
                  </a:cubicBezTo>
                  <a:cubicBezTo>
                    <a:pt x="1307" y="2807"/>
                    <a:pt x="1789" y="2378"/>
                    <a:pt x="2033" y="1731"/>
                  </a:cubicBezTo>
                  <a:cubicBezTo>
                    <a:pt x="2322" y="986"/>
                    <a:pt x="2165" y="225"/>
                    <a:pt x="1680" y="42"/>
                  </a:cubicBezTo>
                  <a:cubicBezTo>
                    <a:pt x="1608" y="14"/>
                    <a:pt x="1532" y="1"/>
                    <a:pt x="1454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Google Shape;2037;p38"/>
            <p:cNvSpPr/>
            <p:nvPr/>
          </p:nvSpPr>
          <p:spPr>
            <a:xfrm>
              <a:off x="6329054" y="3846972"/>
              <a:ext cx="76218" cy="166973"/>
            </a:xfrm>
            <a:custGeom>
              <a:avLst/>
              <a:gdLst/>
              <a:ahLst/>
              <a:cxnLst/>
              <a:rect l="l" t="t" r="r" b="b"/>
              <a:pathLst>
                <a:path w="1143" h="2504" extrusionOk="0">
                  <a:moveTo>
                    <a:pt x="199" y="2491"/>
                  </a:moveTo>
                  <a:cubicBezTo>
                    <a:pt x="199" y="2504"/>
                    <a:pt x="145" y="2450"/>
                    <a:pt x="92" y="2347"/>
                  </a:cubicBezTo>
                  <a:cubicBezTo>
                    <a:pt x="41" y="2243"/>
                    <a:pt x="1" y="2086"/>
                    <a:pt x="13" y="1900"/>
                  </a:cubicBezTo>
                  <a:cubicBezTo>
                    <a:pt x="13" y="1809"/>
                    <a:pt x="41" y="1705"/>
                    <a:pt x="79" y="1614"/>
                  </a:cubicBezTo>
                  <a:cubicBezTo>
                    <a:pt x="92" y="1560"/>
                    <a:pt x="120" y="1507"/>
                    <a:pt x="170" y="1457"/>
                  </a:cubicBezTo>
                  <a:cubicBezTo>
                    <a:pt x="224" y="1403"/>
                    <a:pt x="277" y="1378"/>
                    <a:pt x="315" y="1362"/>
                  </a:cubicBezTo>
                  <a:cubicBezTo>
                    <a:pt x="369" y="1337"/>
                    <a:pt x="406" y="1324"/>
                    <a:pt x="447" y="1299"/>
                  </a:cubicBezTo>
                  <a:cubicBezTo>
                    <a:pt x="472" y="1271"/>
                    <a:pt x="513" y="1258"/>
                    <a:pt x="538" y="1233"/>
                  </a:cubicBezTo>
                  <a:cubicBezTo>
                    <a:pt x="604" y="1180"/>
                    <a:pt x="658" y="1126"/>
                    <a:pt x="708" y="1063"/>
                  </a:cubicBezTo>
                  <a:cubicBezTo>
                    <a:pt x="894" y="827"/>
                    <a:pt x="932" y="551"/>
                    <a:pt x="919" y="356"/>
                  </a:cubicBezTo>
                  <a:cubicBezTo>
                    <a:pt x="906" y="158"/>
                    <a:pt x="853" y="41"/>
                    <a:pt x="894" y="13"/>
                  </a:cubicBezTo>
                  <a:cubicBezTo>
                    <a:pt x="906" y="0"/>
                    <a:pt x="932" y="25"/>
                    <a:pt x="972" y="79"/>
                  </a:cubicBezTo>
                  <a:cubicBezTo>
                    <a:pt x="1010" y="120"/>
                    <a:pt x="1064" y="211"/>
                    <a:pt x="1089" y="315"/>
                  </a:cubicBezTo>
                  <a:cubicBezTo>
                    <a:pt x="1130" y="434"/>
                    <a:pt x="1142" y="576"/>
                    <a:pt x="1114" y="733"/>
                  </a:cubicBezTo>
                  <a:cubicBezTo>
                    <a:pt x="1089" y="890"/>
                    <a:pt x="1023" y="1063"/>
                    <a:pt x="906" y="1221"/>
                  </a:cubicBezTo>
                  <a:cubicBezTo>
                    <a:pt x="840" y="1284"/>
                    <a:pt x="774" y="1362"/>
                    <a:pt x="683" y="1416"/>
                  </a:cubicBezTo>
                  <a:cubicBezTo>
                    <a:pt x="642" y="1441"/>
                    <a:pt x="604" y="1482"/>
                    <a:pt x="551" y="1494"/>
                  </a:cubicBezTo>
                  <a:cubicBezTo>
                    <a:pt x="513" y="1519"/>
                    <a:pt x="447" y="1548"/>
                    <a:pt x="406" y="1560"/>
                  </a:cubicBezTo>
                  <a:cubicBezTo>
                    <a:pt x="369" y="1573"/>
                    <a:pt x="343" y="1585"/>
                    <a:pt x="315" y="1598"/>
                  </a:cubicBezTo>
                  <a:cubicBezTo>
                    <a:pt x="290" y="1626"/>
                    <a:pt x="277" y="1652"/>
                    <a:pt x="249" y="1692"/>
                  </a:cubicBezTo>
                  <a:cubicBezTo>
                    <a:pt x="211" y="1755"/>
                    <a:pt x="186" y="1834"/>
                    <a:pt x="170" y="1913"/>
                  </a:cubicBezTo>
                  <a:cubicBezTo>
                    <a:pt x="133" y="2070"/>
                    <a:pt x="145" y="2215"/>
                    <a:pt x="170" y="2321"/>
                  </a:cubicBezTo>
                  <a:cubicBezTo>
                    <a:pt x="186" y="2425"/>
                    <a:pt x="211" y="2491"/>
                    <a:pt x="199" y="2491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Google Shape;2038;p38"/>
            <p:cNvSpPr/>
            <p:nvPr/>
          </p:nvSpPr>
          <p:spPr>
            <a:xfrm>
              <a:off x="6222494" y="3658858"/>
              <a:ext cx="145234" cy="145501"/>
            </a:xfrm>
            <a:custGeom>
              <a:avLst/>
              <a:gdLst/>
              <a:ahLst/>
              <a:cxnLst/>
              <a:rect l="l" t="t" r="r" b="b"/>
              <a:pathLst>
                <a:path w="2178" h="2182" extrusionOk="0">
                  <a:moveTo>
                    <a:pt x="818" y="1"/>
                  </a:moveTo>
                  <a:cubicBezTo>
                    <a:pt x="674" y="1"/>
                    <a:pt x="536" y="40"/>
                    <a:pt x="419" y="123"/>
                  </a:cubicBezTo>
                  <a:cubicBezTo>
                    <a:pt x="26" y="396"/>
                    <a:pt x="1" y="1054"/>
                    <a:pt x="381" y="1588"/>
                  </a:cubicBezTo>
                  <a:cubicBezTo>
                    <a:pt x="637" y="1966"/>
                    <a:pt x="1017" y="2182"/>
                    <a:pt x="1357" y="2182"/>
                  </a:cubicBezTo>
                  <a:cubicBezTo>
                    <a:pt x="1501" y="2182"/>
                    <a:pt x="1638" y="2143"/>
                    <a:pt x="1756" y="2060"/>
                  </a:cubicBezTo>
                  <a:cubicBezTo>
                    <a:pt x="2149" y="1787"/>
                    <a:pt x="2177" y="1132"/>
                    <a:pt x="1797" y="594"/>
                  </a:cubicBezTo>
                  <a:cubicBezTo>
                    <a:pt x="1539" y="217"/>
                    <a:pt x="1158" y="1"/>
                    <a:pt x="818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38"/>
            <p:cNvSpPr/>
            <p:nvPr/>
          </p:nvSpPr>
          <p:spPr>
            <a:xfrm>
              <a:off x="6253102" y="3673929"/>
              <a:ext cx="92622" cy="105758"/>
            </a:xfrm>
            <a:custGeom>
              <a:avLst/>
              <a:gdLst/>
              <a:ahLst/>
              <a:cxnLst/>
              <a:rect l="l" t="t" r="r" b="b"/>
              <a:pathLst>
                <a:path w="1389" h="1586" extrusionOk="0">
                  <a:moveTo>
                    <a:pt x="117" y="0"/>
                  </a:moveTo>
                  <a:cubicBezTo>
                    <a:pt x="130" y="0"/>
                    <a:pt x="130" y="54"/>
                    <a:pt x="130" y="145"/>
                  </a:cubicBezTo>
                  <a:cubicBezTo>
                    <a:pt x="130" y="224"/>
                    <a:pt x="130" y="340"/>
                    <a:pt x="171" y="460"/>
                  </a:cubicBezTo>
                  <a:cubicBezTo>
                    <a:pt x="209" y="576"/>
                    <a:pt x="303" y="683"/>
                    <a:pt x="407" y="733"/>
                  </a:cubicBezTo>
                  <a:cubicBezTo>
                    <a:pt x="444" y="762"/>
                    <a:pt x="498" y="762"/>
                    <a:pt x="577" y="774"/>
                  </a:cubicBezTo>
                  <a:cubicBezTo>
                    <a:pt x="643" y="774"/>
                    <a:pt x="721" y="774"/>
                    <a:pt x="800" y="799"/>
                  </a:cubicBezTo>
                  <a:cubicBezTo>
                    <a:pt x="945" y="828"/>
                    <a:pt x="1074" y="906"/>
                    <a:pt x="1168" y="985"/>
                  </a:cubicBezTo>
                  <a:cubicBezTo>
                    <a:pt x="1218" y="1035"/>
                    <a:pt x="1259" y="1076"/>
                    <a:pt x="1297" y="1126"/>
                  </a:cubicBezTo>
                  <a:cubicBezTo>
                    <a:pt x="1325" y="1180"/>
                    <a:pt x="1350" y="1233"/>
                    <a:pt x="1363" y="1284"/>
                  </a:cubicBezTo>
                  <a:cubicBezTo>
                    <a:pt x="1388" y="1391"/>
                    <a:pt x="1375" y="1482"/>
                    <a:pt x="1338" y="1535"/>
                  </a:cubicBezTo>
                  <a:cubicBezTo>
                    <a:pt x="1297" y="1586"/>
                    <a:pt x="1259" y="1586"/>
                    <a:pt x="1247" y="1573"/>
                  </a:cubicBezTo>
                  <a:cubicBezTo>
                    <a:pt x="1231" y="1561"/>
                    <a:pt x="1231" y="1535"/>
                    <a:pt x="1231" y="1494"/>
                  </a:cubicBezTo>
                  <a:cubicBezTo>
                    <a:pt x="1231" y="1457"/>
                    <a:pt x="1231" y="1416"/>
                    <a:pt x="1193" y="1350"/>
                  </a:cubicBezTo>
                  <a:cubicBezTo>
                    <a:pt x="1168" y="1299"/>
                    <a:pt x="1114" y="1233"/>
                    <a:pt x="1023" y="1167"/>
                  </a:cubicBezTo>
                  <a:cubicBezTo>
                    <a:pt x="945" y="1114"/>
                    <a:pt x="853" y="1064"/>
                    <a:pt x="734" y="1035"/>
                  </a:cubicBezTo>
                  <a:cubicBezTo>
                    <a:pt x="680" y="1023"/>
                    <a:pt x="630" y="1010"/>
                    <a:pt x="551" y="1010"/>
                  </a:cubicBezTo>
                  <a:cubicBezTo>
                    <a:pt x="523" y="998"/>
                    <a:pt x="473" y="998"/>
                    <a:pt x="432" y="985"/>
                  </a:cubicBezTo>
                  <a:cubicBezTo>
                    <a:pt x="394" y="969"/>
                    <a:pt x="341" y="957"/>
                    <a:pt x="303" y="931"/>
                  </a:cubicBezTo>
                  <a:cubicBezTo>
                    <a:pt x="130" y="828"/>
                    <a:pt x="39" y="655"/>
                    <a:pt x="26" y="497"/>
                  </a:cubicBezTo>
                  <a:cubicBezTo>
                    <a:pt x="1" y="340"/>
                    <a:pt x="26" y="211"/>
                    <a:pt x="51" y="133"/>
                  </a:cubicBezTo>
                  <a:cubicBezTo>
                    <a:pt x="80" y="41"/>
                    <a:pt x="105" y="0"/>
                    <a:pt x="117" y="0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38"/>
            <p:cNvSpPr/>
            <p:nvPr/>
          </p:nvSpPr>
          <p:spPr>
            <a:xfrm>
              <a:off x="6892797" y="4209397"/>
              <a:ext cx="221986" cy="121962"/>
            </a:xfrm>
            <a:custGeom>
              <a:avLst/>
              <a:gdLst/>
              <a:ahLst/>
              <a:cxnLst/>
              <a:rect l="l" t="t" r="r" b="b"/>
              <a:pathLst>
                <a:path w="3329" h="1829" extrusionOk="0">
                  <a:moveTo>
                    <a:pt x="2135" y="0"/>
                  </a:moveTo>
                  <a:cubicBezTo>
                    <a:pt x="1984" y="0"/>
                    <a:pt x="1822" y="7"/>
                    <a:pt x="1652" y="16"/>
                  </a:cubicBezTo>
                  <a:cubicBezTo>
                    <a:pt x="759" y="82"/>
                    <a:pt x="1" y="202"/>
                    <a:pt x="39" y="818"/>
                  </a:cubicBezTo>
                  <a:cubicBezTo>
                    <a:pt x="77" y="1398"/>
                    <a:pt x="757" y="1829"/>
                    <a:pt x="1586" y="1829"/>
                  </a:cubicBezTo>
                  <a:cubicBezTo>
                    <a:pt x="1634" y="1829"/>
                    <a:pt x="1682" y="1827"/>
                    <a:pt x="1731" y="1824"/>
                  </a:cubicBezTo>
                  <a:cubicBezTo>
                    <a:pt x="2633" y="1774"/>
                    <a:pt x="3329" y="1236"/>
                    <a:pt x="3291" y="620"/>
                  </a:cubicBezTo>
                  <a:cubicBezTo>
                    <a:pt x="3258" y="119"/>
                    <a:pt x="2793" y="0"/>
                    <a:pt x="2135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38"/>
            <p:cNvSpPr/>
            <p:nvPr/>
          </p:nvSpPr>
          <p:spPr>
            <a:xfrm>
              <a:off x="6911068" y="4234937"/>
              <a:ext cx="178376" cy="29874"/>
            </a:xfrm>
            <a:custGeom>
              <a:avLst/>
              <a:gdLst/>
              <a:ahLst/>
              <a:cxnLst/>
              <a:rect l="l" t="t" r="r" b="b"/>
              <a:pathLst>
                <a:path w="2675" h="448" extrusionOk="0">
                  <a:moveTo>
                    <a:pt x="13" y="146"/>
                  </a:moveTo>
                  <a:cubicBezTo>
                    <a:pt x="13" y="146"/>
                    <a:pt x="79" y="171"/>
                    <a:pt x="170" y="183"/>
                  </a:cubicBezTo>
                  <a:cubicBezTo>
                    <a:pt x="265" y="212"/>
                    <a:pt x="394" y="224"/>
                    <a:pt x="564" y="224"/>
                  </a:cubicBezTo>
                  <a:cubicBezTo>
                    <a:pt x="878" y="224"/>
                    <a:pt x="1271" y="199"/>
                    <a:pt x="1561" y="158"/>
                  </a:cubicBezTo>
                  <a:cubicBezTo>
                    <a:pt x="2164" y="92"/>
                    <a:pt x="2649" y="1"/>
                    <a:pt x="2661" y="67"/>
                  </a:cubicBezTo>
                  <a:cubicBezTo>
                    <a:pt x="2674" y="105"/>
                    <a:pt x="2570" y="171"/>
                    <a:pt x="2372" y="237"/>
                  </a:cubicBezTo>
                  <a:cubicBezTo>
                    <a:pt x="2190" y="303"/>
                    <a:pt x="1916" y="369"/>
                    <a:pt x="1586" y="407"/>
                  </a:cubicBezTo>
                  <a:cubicBezTo>
                    <a:pt x="1287" y="448"/>
                    <a:pt x="878" y="435"/>
                    <a:pt x="551" y="382"/>
                  </a:cubicBezTo>
                  <a:cubicBezTo>
                    <a:pt x="381" y="356"/>
                    <a:pt x="236" y="315"/>
                    <a:pt x="145" y="262"/>
                  </a:cubicBezTo>
                  <a:cubicBezTo>
                    <a:pt x="41" y="212"/>
                    <a:pt x="1" y="158"/>
                    <a:pt x="13" y="146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38"/>
            <p:cNvSpPr/>
            <p:nvPr/>
          </p:nvSpPr>
          <p:spPr>
            <a:xfrm>
              <a:off x="6762564" y="4364503"/>
              <a:ext cx="153837" cy="176242"/>
            </a:xfrm>
            <a:custGeom>
              <a:avLst/>
              <a:gdLst/>
              <a:ahLst/>
              <a:cxnLst/>
              <a:rect l="l" t="t" r="r" b="b"/>
              <a:pathLst>
                <a:path w="2307" h="2643" extrusionOk="0">
                  <a:moveTo>
                    <a:pt x="959" y="0"/>
                  </a:moveTo>
                  <a:cubicBezTo>
                    <a:pt x="883" y="0"/>
                    <a:pt x="807" y="12"/>
                    <a:pt x="734" y="36"/>
                  </a:cubicBezTo>
                  <a:cubicBezTo>
                    <a:pt x="224" y="206"/>
                    <a:pt x="1" y="914"/>
                    <a:pt x="237" y="1637"/>
                  </a:cubicBezTo>
                  <a:cubicBezTo>
                    <a:pt x="438" y="2241"/>
                    <a:pt x="907" y="2643"/>
                    <a:pt x="1356" y="2643"/>
                  </a:cubicBezTo>
                  <a:cubicBezTo>
                    <a:pt x="1434" y="2643"/>
                    <a:pt x="1511" y="2631"/>
                    <a:pt x="1586" y="2606"/>
                  </a:cubicBezTo>
                  <a:cubicBezTo>
                    <a:pt x="2083" y="2436"/>
                    <a:pt x="2306" y="1728"/>
                    <a:pt x="2083" y="1021"/>
                  </a:cubicBezTo>
                  <a:cubicBezTo>
                    <a:pt x="1881" y="415"/>
                    <a:pt x="1411" y="0"/>
                    <a:pt x="959" y="0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38"/>
            <p:cNvSpPr/>
            <p:nvPr/>
          </p:nvSpPr>
          <p:spPr>
            <a:xfrm>
              <a:off x="6427813" y="3715672"/>
              <a:ext cx="221986" cy="121962"/>
            </a:xfrm>
            <a:custGeom>
              <a:avLst/>
              <a:gdLst/>
              <a:ahLst/>
              <a:cxnLst/>
              <a:rect l="l" t="t" r="r" b="b"/>
              <a:pathLst>
                <a:path w="3329" h="1829" extrusionOk="0">
                  <a:moveTo>
                    <a:pt x="2145" y="0"/>
                  </a:moveTo>
                  <a:cubicBezTo>
                    <a:pt x="1993" y="0"/>
                    <a:pt x="1832" y="7"/>
                    <a:pt x="1665" y="16"/>
                  </a:cubicBezTo>
                  <a:cubicBezTo>
                    <a:pt x="762" y="82"/>
                    <a:pt x="1" y="202"/>
                    <a:pt x="42" y="815"/>
                  </a:cubicBezTo>
                  <a:cubicBezTo>
                    <a:pt x="78" y="1398"/>
                    <a:pt x="760" y="1829"/>
                    <a:pt x="1587" y="1829"/>
                  </a:cubicBezTo>
                  <a:cubicBezTo>
                    <a:pt x="1634" y="1829"/>
                    <a:pt x="1682" y="1828"/>
                    <a:pt x="1731" y="1825"/>
                  </a:cubicBezTo>
                  <a:cubicBezTo>
                    <a:pt x="2637" y="1774"/>
                    <a:pt x="3329" y="1236"/>
                    <a:pt x="3303" y="620"/>
                  </a:cubicBezTo>
                  <a:cubicBezTo>
                    <a:pt x="3273" y="119"/>
                    <a:pt x="2800" y="0"/>
                    <a:pt x="2145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38"/>
            <p:cNvSpPr/>
            <p:nvPr/>
          </p:nvSpPr>
          <p:spPr>
            <a:xfrm>
              <a:off x="6446284" y="3741279"/>
              <a:ext cx="179176" cy="29807"/>
            </a:xfrm>
            <a:custGeom>
              <a:avLst/>
              <a:gdLst/>
              <a:ahLst/>
              <a:cxnLst/>
              <a:rect l="l" t="t" r="r" b="b"/>
              <a:pathLst>
                <a:path w="2687" h="447" extrusionOk="0">
                  <a:moveTo>
                    <a:pt x="13" y="145"/>
                  </a:moveTo>
                  <a:cubicBezTo>
                    <a:pt x="26" y="145"/>
                    <a:pt x="79" y="170"/>
                    <a:pt x="171" y="183"/>
                  </a:cubicBezTo>
                  <a:cubicBezTo>
                    <a:pt x="262" y="211"/>
                    <a:pt x="406" y="223"/>
                    <a:pt x="564" y="223"/>
                  </a:cubicBezTo>
                  <a:cubicBezTo>
                    <a:pt x="878" y="223"/>
                    <a:pt x="1271" y="195"/>
                    <a:pt x="1558" y="157"/>
                  </a:cubicBezTo>
                  <a:cubicBezTo>
                    <a:pt x="2162" y="91"/>
                    <a:pt x="2646" y="0"/>
                    <a:pt x="2674" y="66"/>
                  </a:cubicBezTo>
                  <a:cubicBezTo>
                    <a:pt x="2687" y="104"/>
                    <a:pt x="2567" y="170"/>
                    <a:pt x="2385" y="236"/>
                  </a:cubicBezTo>
                  <a:cubicBezTo>
                    <a:pt x="2187" y="302"/>
                    <a:pt x="1913" y="368"/>
                    <a:pt x="1599" y="406"/>
                  </a:cubicBezTo>
                  <a:cubicBezTo>
                    <a:pt x="1284" y="447"/>
                    <a:pt x="878" y="431"/>
                    <a:pt x="551" y="381"/>
                  </a:cubicBezTo>
                  <a:cubicBezTo>
                    <a:pt x="394" y="352"/>
                    <a:pt x="237" y="315"/>
                    <a:pt x="142" y="261"/>
                  </a:cubicBezTo>
                  <a:cubicBezTo>
                    <a:pt x="51" y="211"/>
                    <a:pt x="1" y="157"/>
                    <a:pt x="13" y="145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38"/>
            <p:cNvSpPr/>
            <p:nvPr/>
          </p:nvSpPr>
          <p:spPr>
            <a:xfrm>
              <a:off x="6506499" y="4124042"/>
              <a:ext cx="178309" cy="183510"/>
            </a:xfrm>
            <a:custGeom>
              <a:avLst/>
              <a:gdLst/>
              <a:ahLst/>
              <a:cxnLst/>
              <a:rect l="l" t="t" r="r" b="b"/>
              <a:pathLst>
                <a:path w="2674" h="2752" extrusionOk="0">
                  <a:moveTo>
                    <a:pt x="1648" y="0"/>
                  </a:moveTo>
                  <a:cubicBezTo>
                    <a:pt x="1202" y="0"/>
                    <a:pt x="703" y="315"/>
                    <a:pt x="406" y="840"/>
                  </a:cubicBezTo>
                  <a:cubicBezTo>
                    <a:pt x="0" y="1548"/>
                    <a:pt x="104" y="2346"/>
                    <a:pt x="617" y="2648"/>
                  </a:cubicBezTo>
                  <a:cubicBezTo>
                    <a:pt x="742" y="2719"/>
                    <a:pt x="881" y="2752"/>
                    <a:pt x="1026" y="2752"/>
                  </a:cubicBezTo>
                  <a:cubicBezTo>
                    <a:pt x="1472" y="2752"/>
                    <a:pt x="1971" y="2437"/>
                    <a:pt x="2268" y="1912"/>
                  </a:cubicBezTo>
                  <a:cubicBezTo>
                    <a:pt x="2674" y="1205"/>
                    <a:pt x="2570" y="406"/>
                    <a:pt x="2057" y="104"/>
                  </a:cubicBezTo>
                  <a:cubicBezTo>
                    <a:pt x="1932" y="34"/>
                    <a:pt x="1793" y="0"/>
                    <a:pt x="1648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38"/>
            <p:cNvSpPr/>
            <p:nvPr/>
          </p:nvSpPr>
          <p:spPr>
            <a:xfrm>
              <a:off x="6555378" y="4153783"/>
              <a:ext cx="83953" cy="133698"/>
            </a:xfrm>
            <a:custGeom>
              <a:avLst/>
              <a:gdLst/>
              <a:ahLst/>
              <a:cxnLst/>
              <a:rect l="l" t="t" r="r" b="b"/>
              <a:pathLst>
                <a:path w="1259" h="2005" extrusionOk="0">
                  <a:moveTo>
                    <a:pt x="0" y="1992"/>
                  </a:moveTo>
                  <a:cubicBezTo>
                    <a:pt x="0" y="1979"/>
                    <a:pt x="54" y="1951"/>
                    <a:pt x="132" y="1900"/>
                  </a:cubicBezTo>
                  <a:cubicBezTo>
                    <a:pt x="198" y="1847"/>
                    <a:pt x="302" y="1756"/>
                    <a:pt x="381" y="1636"/>
                  </a:cubicBezTo>
                  <a:cubicBezTo>
                    <a:pt x="459" y="1520"/>
                    <a:pt x="526" y="1375"/>
                    <a:pt x="551" y="1231"/>
                  </a:cubicBezTo>
                  <a:cubicBezTo>
                    <a:pt x="566" y="1086"/>
                    <a:pt x="538" y="916"/>
                    <a:pt x="538" y="771"/>
                  </a:cubicBezTo>
                  <a:cubicBezTo>
                    <a:pt x="538" y="614"/>
                    <a:pt x="551" y="457"/>
                    <a:pt x="617" y="315"/>
                  </a:cubicBezTo>
                  <a:cubicBezTo>
                    <a:pt x="658" y="249"/>
                    <a:pt x="695" y="183"/>
                    <a:pt x="749" y="130"/>
                  </a:cubicBezTo>
                  <a:cubicBezTo>
                    <a:pt x="802" y="92"/>
                    <a:pt x="865" y="51"/>
                    <a:pt x="919" y="38"/>
                  </a:cubicBezTo>
                  <a:cubicBezTo>
                    <a:pt x="1038" y="1"/>
                    <a:pt x="1129" y="26"/>
                    <a:pt x="1195" y="51"/>
                  </a:cubicBezTo>
                  <a:cubicBezTo>
                    <a:pt x="1246" y="92"/>
                    <a:pt x="1258" y="130"/>
                    <a:pt x="1246" y="142"/>
                  </a:cubicBezTo>
                  <a:cubicBezTo>
                    <a:pt x="1233" y="171"/>
                    <a:pt x="1129" y="130"/>
                    <a:pt x="997" y="208"/>
                  </a:cubicBezTo>
                  <a:cubicBezTo>
                    <a:pt x="931" y="249"/>
                    <a:pt x="865" y="300"/>
                    <a:pt x="840" y="406"/>
                  </a:cubicBezTo>
                  <a:cubicBezTo>
                    <a:pt x="802" y="498"/>
                    <a:pt x="787" y="630"/>
                    <a:pt x="787" y="759"/>
                  </a:cubicBezTo>
                  <a:cubicBezTo>
                    <a:pt x="787" y="903"/>
                    <a:pt x="802" y="1073"/>
                    <a:pt x="761" y="1271"/>
                  </a:cubicBezTo>
                  <a:cubicBezTo>
                    <a:pt x="724" y="1454"/>
                    <a:pt x="617" y="1624"/>
                    <a:pt x="500" y="1743"/>
                  </a:cubicBezTo>
                  <a:cubicBezTo>
                    <a:pt x="393" y="1860"/>
                    <a:pt x="264" y="1938"/>
                    <a:pt x="158" y="1966"/>
                  </a:cubicBezTo>
                  <a:cubicBezTo>
                    <a:pt x="66" y="2004"/>
                    <a:pt x="0" y="2004"/>
                    <a:pt x="0" y="1992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38"/>
            <p:cNvSpPr/>
            <p:nvPr/>
          </p:nvSpPr>
          <p:spPr>
            <a:xfrm>
              <a:off x="6734690" y="3844772"/>
              <a:ext cx="181710" cy="176642"/>
            </a:xfrm>
            <a:custGeom>
              <a:avLst/>
              <a:gdLst/>
              <a:ahLst/>
              <a:cxnLst/>
              <a:rect l="l" t="t" r="r" b="b"/>
              <a:pathLst>
                <a:path w="2725" h="2649" extrusionOk="0">
                  <a:moveTo>
                    <a:pt x="1001" y="0"/>
                  </a:moveTo>
                  <a:cubicBezTo>
                    <a:pt x="800" y="0"/>
                    <a:pt x="611" y="57"/>
                    <a:pt x="456" y="178"/>
                  </a:cubicBezTo>
                  <a:cubicBezTo>
                    <a:pt x="0" y="546"/>
                    <a:pt x="13" y="1345"/>
                    <a:pt x="510" y="1986"/>
                  </a:cubicBezTo>
                  <a:cubicBezTo>
                    <a:pt x="844" y="2409"/>
                    <a:pt x="1303" y="2649"/>
                    <a:pt x="1711" y="2649"/>
                  </a:cubicBezTo>
                  <a:cubicBezTo>
                    <a:pt x="1910" y="2649"/>
                    <a:pt x="2098" y="2592"/>
                    <a:pt x="2252" y="2471"/>
                  </a:cubicBezTo>
                  <a:cubicBezTo>
                    <a:pt x="2724" y="2103"/>
                    <a:pt x="2699" y="1304"/>
                    <a:pt x="2202" y="662"/>
                  </a:cubicBezTo>
                  <a:cubicBezTo>
                    <a:pt x="1875" y="240"/>
                    <a:pt x="1412" y="0"/>
                    <a:pt x="1001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38"/>
            <p:cNvSpPr/>
            <p:nvPr/>
          </p:nvSpPr>
          <p:spPr>
            <a:xfrm>
              <a:off x="6778301" y="3872312"/>
              <a:ext cx="99690" cy="125096"/>
            </a:xfrm>
            <a:custGeom>
              <a:avLst/>
              <a:gdLst/>
              <a:ahLst/>
              <a:cxnLst/>
              <a:rect l="l" t="t" r="r" b="b"/>
              <a:pathLst>
                <a:path w="1495" h="1876" extrusionOk="0">
                  <a:moveTo>
                    <a:pt x="1454" y="1875"/>
                  </a:moveTo>
                  <a:cubicBezTo>
                    <a:pt x="1441" y="1875"/>
                    <a:pt x="1441" y="1809"/>
                    <a:pt x="1416" y="1718"/>
                  </a:cubicBezTo>
                  <a:cubicBezTo>
                    <a:pt x="1391" y="1627"/>
                    <a:pt x="1350" y="1507"/>
                    <a:pt x="1271" y="1391"/>
                  </a:cubicBezTo>
                  <a:cubicBezTo>
                    <a:pt x="1205" y="1272"/>
                    <a:pt x="1089" y="1155"/>
                    <a:pt x="957" y="1077"/>
                  </a:cubicBezTo>
                  <a:cubicBezTo>
                    <a:pt x="825" y="1010"/>
                    <a:pt x="667" y="970"/>
                    <a:pt x="538" y="904"/>
                  </a:cubicBezTo>
                  <a:cubicBezTo>
                    <a:pt x="394" y="853"/>
                    <a:pt x="249" y="775"/>
                    <a:pt x="145" y="668"/>
                  </a:cubicBezTo>
                  <a:cubicBezTo>
                    <a:pt x="92" y="605"/>
                    <a:pt x="54" y="539"/>
                    <a:pt x="26" y="473"/>
                  </a:cubicBezTo>
                  <a:cubicBezTo>
                    <a:pt x="1" y="407"/>
                    <a:pt x="1" y="341"/>
                    <a:pt x="1" y="275"/>
                  </a:cubicBezTo>
                  <a:cubicBezTo>
                    <a:pt x="13" y="158"/>
                    <a:pt x="67" y="79"/>
                    <a:pt x="117" y="39"/>
                  </a:cubicBezTo>
                  <a:cubicBezTo>
                    <a:pt x="170" y="1"/>
                    <a:pt x="211" y="1"/>
                    <a:pt x="224" y="13"/>
                  </a:cubicBezTo>
                  <a:cubicBezTo>
                    <a:pt x="249" y="54"/>
                    <a:pt x="170" y="117"/>
                    <a:pt x="183" y="275"/>
                  </a:cubicBezTo>
                  <a:cubicBezTo>
                    <a:pt x="196" y="353"/>
                    <a:pt x="224" y="419"/>
                    <a:pt x="303" y="498"/>
                  </a:cubicBezTo>
                  <a:cubicBezTo>
                    <a:pt x="381" y="564"/>
                    <a:pt x="485" y="630"/>
                    <a:pt x="617" y="683"/>
                  </a:cubicBezTo>
                  <a:cubicBezTo>
                    <a:pt x="746" y="734"/>
                    <a:pt x="919" y="787"/>
                    <a:pt x="1076" y="891"/>
                  </a:cubicBezTo>
                  <a:cubicBezTo>
                    <a:pt x="1234" y="1010"/>
                    <a:pt x="1350" y="1155"/>
                    <a:pt x="1416" y="1312"/>
                  </a:cubicBezTo>
                  <a:cubicBezTo>
                    <a:pt x="1482" y="1470"/>
                    <a:pt x="1495" y="1611"/>
                    <a:pt x="1495" y="1718"/>
                  </a:cubicBezTo>
                  <a:cubicBezTo>
                    <a:pt x="1495" y="1822"/>
                    <a:pt x="1469" y="1875"/>
                    <a:pt x="1454" y="1875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38"/>
            <p:cNvSpPr/>
            <p:nvPr/>
          </p:nvSpPr>
          <p:spPr>
            <a:xfrm>
              <a:off x="6604457" y="4272480"/>
              <a:ext cx="229921" cy="157037"/>
            </a:xfrm>
            <a:custGeom>
              <a:avLst/>
              <a:gdLst/>
              <a:ahLst/>
              <a:cxnLst/>
              <a:rect l="l" t="t" r="r" b="b"/>
              <a:pathLst>
                <a:path w="3448" h="2355" extrusionOk="0">
                  <a:moveTo>
                    <a:pt x="2208" y="0"/>
                  </a:moveTo>
                  <a:cubicBezTo>
                    <a:pt x="1885" y="0"/>
                    <a:pt x="1523" y="95"/>
                    <a:pt x="1180" y="290"/>
                  </a:cubicBezTo>
                  <a:cubicBezTo>
                    <a:pt x="393" y="737"/>
                    <a:pt x="0" y="1523"/>
                    <a:pt x="302" y="2058"/>
                  </a:cubicBezTo>
                  <a:cubicBezTo>
                    <a:pt x="419" y="2269"/>
                    <a:pt x="589" y="2355"/>
                    <a:pt x="800" y="2355"/>
                  </a:cubicBezTo>
                  <a:cubicBezTo>
                    <a:pt x="1128" y="2355"/>
                    <a:pt x="1554" y="2147"/>
                    <a:pt x="2032" y="1875"/>
                  </a:cubicBezTo>
                  <a:cubicBezTo>
                    <a:pt x="2818" y="1429"/>
                    <a:pt x="3447" y="985"/>
                    <a:pt x="3145" y="460"/>
                  </a:cubicBezTo>
                  <a:cubicBezTo>
                    <a:pt x="2976" y="157"/>
                    <a:pt x="2623" y="0"/>
                    <a:pt x="2208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38"/>
            <p:cNvSpPr/>
            <p:nvPr/>
          </p:nvSpPr>
          <p:spPr>
            <a:xfrm>
              <a:off x="6648935" y="4324093"/>
              <a:ext cx="158171" cy="89221"/>
            </a:xfrm>
            <a:custGeom>
              <a:avLst/>
              <a:gdLst/>
              <a:ahLst/>
              <a:cxnLst/>
              <a:rect l="l" t="t" r="r" b="b"/>
              <a:pathLst>
                <a:path w="2372" h="1338" extrusionOk="0">
                  <a:moveTo>
                    <a:pt x="2372" y="42"/>
                  </a:moveTo>
                  <a:cubicBezTo>
                    <a:pt x="2372" y="54"/>
                    <a:pt x="2309" y="54"/>
                    <a:pt x="2214" y="79"/>
                  </a:cubicBezTo>
                  <a:cubicBezTo>
                    <a:pt x="2123" y="104"/>
                    <a:pt x="1994" y="145"/>
                    <a:pt x="1849" y="224"/>
                  </a:cubicBezTo>
                  <a:cubicBezTo>
                    <a:pt x="1560" y="356"/>
                    <a:pt x="1220" y="551"/>
                    <a:pt x="972" y="708"/>
                  </a:cubicBezTo>
                  <a:cubicBezTo>
                    <a:pt x="459" y="1048"/>
                    <a:pt x="79" y="1337"/>
                    <a:pt x="28" y="1284"/>
                  </a:cubicBezTo>
                  <a:cubicBezTo>
                    <a:pt x="0" y="1246"/>
                    <a:pt x="66" y="1142"/>
                    <a:pt x="211" y="998"/>
                  </a:cubicBezTo>
                  <a:cubicBezTo>
                    <a:pt x="355" y="853"/>
                    <a:pt x="563" y="683"/>
                    <a:pt x="840" y="513"/>
                  </a:cubicBezTo>
                  <a:cubicBezTo>
                    <a:pt x="1101" y="340"/>
                    <a:pt x="1481" y="170"/>
                    <a:pt x="1796" y="79"/>
                  </a:cubicBezTo>
                  <a:cubicBezTo>
                    <a:pt x="1941" y="26"/>
                    <a:pt x="2098" y="1"/>
                    <a:pt x="2202" y="1"/>
                  </a:cubicBezTo>
                  <a:cubicBezTo>
                    <a:pt x="2321" y="1"/>
                    <a:pt x="2372" y="42"/>
                    <a:pt x="2372" y="42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38"/>
            <p:cNvSpPr/>
            <p:nvPr/>
          </p:nvSpPr>
          <p:spPr>
            <a:xfrm>
              <a:off x="6692746" y="4029819"/>
              <a:ext cx="177309" cy="157637"/>
            </a:xfrm>
            <a:custGeom>
              <a:avLst/>
              <a:gdLst/>
              <a:ahLst/>
              <a:cxnLst/>
              <a:rect l="l" t="t" r="r" b="b"/>
              <a:pathLst>
                <a:path w="2659" h="2364" extrusionOk="0">
                  <a:moveTo>
                    <a:pt x="948" y="0"/>
                  </a:moveTo>
                  <a:cubicBezTo>
                    <a:pt x="728" y="0"/>
                    <a:pt x="528" y="68"/>
                    <a:pt x="378" y="209"/>
                  </a:cubicBezTo>
                  <a:cubicBezTo>
                    <a:pt x="0" y="586"/>
                    <a:pt x="117" y="1322"/>
                    <a:pt x="629" y="1860"/>
                  </a:cubicBezTo>
                  <a:cubicBezTo>
                    <a:pt x="949" y="2187"/>
                    <a:pt x="1350" y="2364"/>
                    <a:pt x="1702" y="2364"/>
                  </a:cubicBezTo>
                  <a:cubicBezTo>
                    <a:pt x="1925" y="2364"/>
                    <a:pt x="2128" y="2293"/>
                    <a:pt x="2281" y="2146"/>
                  </a:cubicBezTo>
                  <a:cubicBezTo>
                    <a:pt x="2658" y="1781"/>
                    <a:pt x="2542" y="1045"/>
                    <a:pt x="2029" y="507"/>
                  </a:cubicBezTo>
                  <a:cubicBezTo>
                    <a:pt x="1706" y="177"/>
                    <a:pt x="1302" y="0"/>
                    <a:pt x="948" y="0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38"/>
            <p:cNvSpPr/>
            <p:nvPr/>
          </p:nvSpPr>
          <p:spPr>
            <a:xfrm>
              <a:off x="6475025" y="3886316"/>
              <a:ext cx="229921" cy="157104"/>
            </a:xfrm>
            <a:custGeom>
              <a:avLst/>
              <a:gdLst/>
              <a:ahLst/>
              <a:cxnLst/>
              <a:rect l="l" t="t" r="r" b="b"/>
              <a:pathLst>
                <a:path w="3448" h="2356" extrusionOk="0">
                  <a:moveTo>
                    <a:pt x="2202" y="0"/>
                  </a:moveTo>
                  <a:cubicBezTo>
                    <a:pt x="1878" y="0"/>
                    <a:pt x="1518" y="94"/>
                    <a:pt x="1180" y="288"/>
                  </a:cubicBezTo>
                  <a:cubicBezTo>
                    <a:pt x="394" y="734"/>
                    <a:pt x="1" y="1521"/>
                    <a:pt x="303" y="2059"/>
                  </a:cubicBezTo>
                  <a:cubicBezTo>
                    <a:pt x="421" y="2270"/>
                    <a:pt x="592" y="2355"/>
                    <a:pt x="803" y="2355"/>
                  </a:cubicBezTo>
                  <a:cubicBezTo>
                    <a:pt x="1131" y="2355"/>
                    <a:pt x="1555" y="2150"/>
                    <a:pt x="2032" y="1889"/>
                  </a:cubicBezTo>
                  <a:cubicBezTo>
                    <a:pt x="2819" y="1442"/>
                    <a:pt x="3448" y="995"/>
                    <a:pt x="3146" y="458"/>
                  </a:cubicBezTo>
                  <a:cubicBezTo>
                    <a:pt x="2976" y="156"/>
                    <a:pt x="2619" y="0"/>
                    <a:pt x="2202" y="0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38"/>
            <p:cNvSpPr/>
            <p:nvPr/>
          </p:nvSpPr>
          <p:spPr>
            <a:xfrm>
              <a:off x="6519703" y="3937795"/>
              <a:ext cx="158238" cy="89155"/>
            </a:xfrm>
            <a:custGeom>
              <a:avLst/>
              <a:gdLst/>
              <a:ahLst/>
              <a:cxnLst/>
              <a:rect l="l" t="t" r="r" b="b"/>
              <a:pathLst>
                <a:path w="2373" h="1337" extrusionOk="0">
                  <a:moveTo>
                    <a:pt x="2372" y="54"/>
                  </a:moveTo>
                  <a:cubicBezTo>
                    <a:pt x="2372" y="66"/>
                    <a:pt x="2306" y="66"/>
                    <a:pt x="2215" y="79"/>
                  </a:cubicBezTo>
                  <a:cubicBezTo>
                    <a:pt x="2124" y="107"/>
                    <a:pt x="1992" y="157"/>
                    <a:pt x="1847" y="223"/>
                  </a:cubicBezTo>
                  <a:cubicBezTo>
                    <a:pt x="1557" y="368"/>
                    <a:pt x="1218" y="551"/>
                    <a:pt x="969" y="724"/>
                  </a:cubicBezTo>
                  <a:cubicBezTo>
                    <a:pt x="457" y="1051"/>
                    <a:pt x="79" y="1337"/>
                    <a:pt x="26" y="1287"/>
                  </a:cubicBezTo>
                  <a:cubicBezTo>
                    <a:pt x="1" y="1258"/>
                    <a:pt x="63" y="1154"/>
                    <a:pt x="208" y="1010"/>
                  </a:cubicBezTo>
                  <a:cubicBezTo>
                    <a:pt x="353" y="865"/>
                    <a:pt x="564" y="683"/>
                    <a:pt x="837" y="513"/>
                  </a:cubicBezTo>
                  <a:cubicBezTo>
                    <a:pt x="1101" y="343"/>
                    <a:pt x="1479" y="173"/>
                    <a:pt x="1793" y="79"/>
                  </a:cubicBezTo>
                  <a:cubicBezTo>
                    <a:pt x="1938" y="28"/>
                    <a:pt x="2095" y="0"/>
                    <a:pt x="2202" y="0"/>
                  </a:cubicBezTo>
                  <a:cubicBezTo>
                    <a:pt x="2319" y="16"/>
                    <a:pt x="2372" y="41"/>
                    <a:pt x="2372" y="54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54" name="Google Shape;2054;p38"/>
          <p:cNvGrpSpPr/>
          <p:nvPr/>
        </p:nvGrpSpPr>
        <p:grpSpPr>
          <a:xfrm>
            <a:off x="3760263" y="3555149"/>
            <a:ext cx="3466030" cy="3105911"/>
            <a:chOff x="1259573" y="3375920"/>
            <a:chExt cx="1882382" cy="1686803"/>
          </a:xfrm>
        </p:grpSpPr>
        <p:sp>
          <p:nvSpPr>
            <p:cNvPr id="2055" name="Google Shape;2055;p38"/>
            <p:cNvSpPr/>
            <p:nvPr/>
          </p:nvSpPr>
          <p:spPr>
            <a:xfrm>
              <a:off x="1358331" y="3375920"/>
              <a:ext cx="1783624" cy="1664862"/>
            </a:xfrm>
            <a:custGeom>
              <a:avLst/>
              <a:gdLst/>
              <a:ahLst/>
              <a:cxnLst/>
              <a:rect l="l" t="t" r="r" b="b"/>
              <a:pathLst>
                <a:path w="26748" h="24967" extrusionOk="0">
                  <a:moveTo>
                    <a:pt x="26094" y="21611"/>
                  </a:moveTo>
                  <a:lnTo>
                    <a:pt x="18715" y="14758"/>
                  </a:lnTo>
                  <a:cubicBezTo>
                    <a:pt x="18193" y="14258"/>
                    <a:pt x="17969" y="13512"/>
                    <a:pt x="18152" y="12817"/>
                  </a:cubicBezTo>
                  <a:cubicBezTo>
                    <a:pt x="18649" y="10983"/>
                    <a:pt x="18086" y="8911"/>
                    <a:pt x="15884" y="6866"/>
                  </a:cubicBezTo>
                  <a:cubicBezTo>
                    <a:pt x="12582" y="3787"/>
                    <a:pt x="8600" y="0"/>
                    <a:pt x="4681" y="4271"/>
                  </a:cubicBezTo>
                  <a:cubicBezTo>
                    <a:pt x="1" y="9370"/>
                    <a:pt x="4838" y="12241"/>
                    <a:pt x="8141" y="15321"/>
                  </a:cubicBezTo>
                  <a:cubicBezTo>
                    <a:pt x="10342" y="17365"/>
                    <a:pt x="12437" y="17758"/>
                    <a:pt x="14220" y="17117"/>
                  </a:cubicBezTo>
                  <a:cubicBezTo>
                    <a:pt x="14890" y="16881"/>
                    <a:pt x="15648" y="17038"/>
                    <a:pt x="16174" y="17522"/>
                  </a:cubicBezTo>
                  <a:lnTo>
                    <a:pt x="23552" y="24388"/>
                  </a:lnTo>
                  <a:cubicBezTo>
                    <a:pt x="24169" y="24967"/>
                    <a:pt x="25137" y="24926"/>
                    <a:pt x="25713" y="24310"/>
                  </a:cubicBezTo>
                  <a:lnTo>
                    <a:pt x="26185" y="23787"/>
                  </a:lnTo>
                  <a:cubicBezTo>
                    <a:pt x="26748" y="23171"/>
                    <a:pt x="26710" y="22187"/>
                    <a:pt x="26094" y="21611"/>
                  </a:cubicBez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38"/>
            <p:cNvSpPr/>
            <p:nvPr/>
          </p:nvSpPr>
          <p:spPr>
            <a:xfrm>
              <a:off x="1561185" y="3460692"/>
              <a:ext cx="111893" cy="164239"/>
            </a:xfrm>
            <a:custGeom>
              <a:avLst/>
              <a:gdLst/>
              <a:ahLst/>
              <a:cxnLst/>
              <a:rect l="l" t="t" r="r" b="b"/>
              <a:pathLst>
                <a:path w="1678" h="2463" extrusionOk="0">
                  <a:moveTo>
                    <a:pt x="812" y="2450"/>
                  </a:moveTo>
                  <a:cubicBezTo>
                    <a:pt x="1271" y="2463"/>
                    <a:pt x="1652" y="1925"/>
                    <a:pt x="1665" y="1243"/>
                  </a:cubicBezTo>
                  <a:cubicBezTo>
                    <a:pt x="1677" y="576"/>
                    <a:pt x="1309" y="13"/>
                    <a:pt x="853" y="13"/>
                  </a:cubicBezTo>
                  <a:cubicBezTo>
                    <a:pt x="406" y="0"/>
                    <a:pt x="26" y="535"/>
                    <a:pt x="13" y="1205"/>
                  </a:cubicBezTo>
                  <a:cubicBezTo>
                    <a:pt x="1" y="1887"/>
                    <a:pt x="366" y="2450"/>
                    <a:pt x="812" y="2450"/>
                  </a:cubicBez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38"/>
            <p:cNvSpPr/>
            <p:nvPr/>
          </p:nvSpPr>
          <p:spPr>
            <a:xfrm>
              <a:off x="1405613" y="3600490"/>
              <a:ext cx="143301" cy="132832"/>
            </a:xfrm>
            <a:custGeom>
              <a:avLst/>
              <a:gdLst/>
              <a:ahLst/>
              <a:cxnLst/>
              <a:rect l="l" t="t" r="r" b="b"/>
              <a:pathLst>
                <a:path w="2149" h="1992" extrusionOk="0">
                  <a:moveTo>
                    <a:pt x="592" y="1585"/>
                  </a:moveTo>
                  <a:cubicBezTo>
                    <a:pt x="1035" y="1966"/>
                    <a:pt x="1614" y="1991"/>
                    <a:pt x="1875" y="1677"/>
                  </a:cubicBezTo>
                  <a:cubicBezTo>
                    <a:pt x="2149" y="1350"/>
                    <a:pt x="2007" y="787"/>
                    <a:pt x="1560" y="406"/>
                  </a:cubicBezTo>
                  <a:cubicBezTo>
                    <a:pt x="1114" y="38"/>
                    <a:pt x="538" y="0"/>
                    <a:pt x="277" y="327"/>
                  </a:cubicBezTo>
                  <a:cubicBezTo>
                    <a:pt x="0" y="655"/>
                    <a:pt x="145" y="1218"/>
                    <a:pt x="592" y="1585"/>
                  </a:cubicBez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38"/>
            <p:cNvSpPr/>
            <p:nvPr/>
          </p:nvSpPr>
          <p:spPr>
            <a:xfrm>
              <a:off x="1259573" y="3566635"/>
              <a:ext cx="1783824" cy="1496089"/>
            </a:xfrm>
            <a:custGeom>
              <a:avLst/>
              <a:gdLst/>
              <a:ahLst/>
              <a:cxnLst/>
              <a:rect l="l" t="t" r="r" b="b"/>
              <a:pathLst>
                <a:path w="26751" h="22436" extrusionOk="0">
                  <a:moveTo>
                    <a:pt x="8446" y="1"/>
                  </a:moveTo>
                  <a:cubicBezTo>
                    <a:pt x="7201" y="1"/>
                    <a:pt x="5937" y="541"/>
                    <a:pt x="4680" y="1912"/>
                  </a:cubicBezTo>
                  <a:cubicBezTo>
                    <a:pt x="0" y="7010"/>
                    <a:pt x="4825" y="9878"/>
                    <a:pt x="8140" y="12958"/>
                  </a:cubicBezTo>
                  <a:cubicBezTo>
                    <a:pt x="9717" y="14422"/>
                    <a:pt x="11233" y="15046"/>
                    <a:pt x="12627" y="15046"/>
                  </a:cubicBezTo>
                  <a:cubicBezTo>
                    <a:pt x="13178" y="15046"/>
                    <a:pt x="13711" y="14948"/>
                    <a:pt x="14220" y="14766"/>
                  </a:cubicBezTo>
                  <a:cubicBezTo>
                    <a:pt x="14430" y="14688"/>
                    <a:pt x="14648" y="14650"/>
                    <a:pt x="14865" y="14650"/>
                  </a:cubicBezTo>
                  <a:cubicBezTo>
                    <a:pt x="15338" y="14650"/>
                    <a:pt x="15804" y="14831"/>
                    <a:pt x="16173" y="15172"/>
                  </a:cubicBezTo>
                  <a:lnTo>
                    <a:pt x="23552" y="22028"/>
                  </a:lnTo>
                  <a:cubicBezTo>
                    <a:pt x="23845" y="22302"/>
                    <a:pt x="24217" y="22436"/>
                    <a:pt x="24589" y="22436"/>
                  </a:cubicBezTo>
                  <a:cubicBezTo>
                    <a:pt x="25000" y="22436"/>
                    <a:pt x="25410" y="22272"/>
                    <a:pt x="25713" y="21950"/>
                  </a:cubicBezTo>
                  <a:lnTo>
                    <a:pt x="26184" y="21437"/>
                  </a:lnTo>
                  <a:cubicBezTo>
                    <a:pt x="26751" y="20808"/>
                    <a:pt x="26710" y="19839"/>
                    <a:pt x="26093" y="19261"/>
                  </a:cubicBezTo>
                  <a:lnTo>
                    <a:pt x="18714" y="12395"/>
                  </a:lnTo>
                  <a:cubicBezTo>
                    <a:pt x="18180" y="11910"/>
                    <a:pt x="17969" y="11162"/>
                    <a:pt x="18151" y="10470"/>
                  </a:cubicBezTo>
                  <a:cubicBezTo>
                    <a:pt x="18652" y="8620"/>
                    <a:pt x="18085" y="6551"/>
                    <a:pt x="15884" y="4506"/>
                  </a:cubicBezTo>
                  <a:cubicBezTo>
                    <a:pt x="13640" y="2423"/>
                    <a:pt x="11084" y="1"/>
                    <a:pt x="8446" y="1"/>
                  </a:cubicBezTo>
                  <a:close/>
                </a:path>
              </a:pathLst>
            </a:custGeom>
            <a:solidFill>
              <a:srgbClr val="FFB8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38"/>
            <p:cNvSpPr/>
            <p:nvPr/>
          </p:nvSpPr>
          <p:spPr>
            <a:xfrm>
              <a:off x="1315587" y="3601177"/>
              <a:ext cx="1187749" cy="936156"/>
            </a:xfrm>
            <a:custGeom>
              <a:avLst/>
              <a:gdLst/>
              <a:ahLst/>
              <a:cxnLst/>
              <a:rect l="l" t="t" r="r" b="b"/>
              <a:pathLst>
                <a:path w="17812" h="14039" extrusionOk="0">
                  <a:moveTo>
                    <a:pt x="7707" y="0"/>
                  </a:moveTo>
                  <a:cubicBezTo>
                    <a:pt x="6543" y="0"/>
                    <a:pt x="5371" y="495"/>
                    <a:pt x="4221" y="1746"/>
                  </a:cubicBezTo>
                  <a:cubicBezTo>
                    <a:pt x="0" y="6360"/>
                    <a:pt x="4366" y="9216"/>
                    <a:pt x="7457" y="12087"/>
                  </a:cubicBezTo>
                  <a:cubicBezTo>
                    <a:pt x="8932" y="13456"/>
                    <a:pt x="10355" y="14039"/>
                    <a:pt x="11656" y="14039"/>
                  </a:cubicBezTo>
                  <a:cubicBezTo>
                    <a:pt x="13095" y="14039"/>
                    <a:pt x="14385" y="13328"/>
                    <a:pt x="15437" y="12178"/>
                  </a:cubicBezTo>
                  <a:cubicBezTo>
                    <a:pt x="17444" y="10002"/>
                    <a:pt x="17812" y="7068"/>
                    <a:pt x="14717" y="4183"/>
                  </a:cubicBezTo>
                  <a:cubicBezTo>
                    <a:pt x="12607" y="2226"/>
                    <a:pt x="10175" y="0"/>
                    <a:pt x="7707" y="0"/>
                  </a:cubicBezTo>
                  <a:close/>
                </a:path>
              </a:pathLst>
            </a:custGeom>
            <a:solidFill>
              <a:srgbClr val="E194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38"/>
            <p:cNvSpPr/>
            <p:nvPr/>
          </p:nvSpPr>
          <p:spPr>
            <a:xfrm>
              <a:off x="1634601" y="4119575"/>
              <a:ext cx="160905" cy="115561"/>
            </a:xfrm>
            <a:custGeom>
              <a:avLst/>
              <a:gdLst/>
              <a:ahLst/>
              <a:cxnLst/>
              <a:rect l="l" t="t" r="r" b="b"/>
              <a:pathLst>
                <a:path w="2413" h="1733" extrusionOk="0">
                  <a:moveTo>
                    <a:pt x="1199" y="1"/>
                  </a:moveTo>
                  <a:cubicBezTo>
                    <a:pt x="557" y="1"/>
                    <a:pt x="25" y="349"/>
                    <a:pt x="13" y="825"/>
                  </a:cubicBezTo>
                  <a:cubicBezTo>
                    <a:pt x="0" y="1297"/>
                    <a:pt x="525" y="1706"/>
                    <a:pt x="1180" y="1731"/>
                  </a:cubicBezTo>
                  <a:cubicBezTo>
                    <a:pt x="1201" y="1732"/>
                    <a:pt x="1222" y="1732"/>
                    <a:pt x="1243" y="1732"/>
                  </a:cubicBezTo>
                  <a:cubicBezTo>
                    <a:pt x="1869" y="1732"/>
                    <a:pt x="2385" y="1376"/>
                    <a:pt x="2397" y="920"/>
                  </a:cubicBezTo>
                  <a:cubicBezTo>
                    <a:pt x="2412" y="432"/>
                    <a:pt x="1887" y="26"/>
                    <a:pt x="1233" y="1"/>
                  </a:cubicBezTo>
                  <a:cubicBezTo>
                    <a:pt x="1222" y="1"/>
                    <a:pt x="1210" y="1"/>
                    <a:pt x="1199" y="1"/>
                  </a:cubicBezTo>
                  <a:close/>
                </a:path>
              </a:pathLst>
            </a:custGeom>
            <a:solidFill>
              <a:srgbClr val="783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38"/>
            <p:cNvSpPr/>
            <p:nvPr/>
          </p:nvSpPr>
          <p:spPr>
            <a:xfrm>
              <a:off x="1619664" y="3956733"/>
              <a:ext cx="143301" cy="170907"/>
            </a:xfrm>
            <a:custGeom>
              <a:avLst/>
              <a:gdLst/>
              <a:ahLst/>
              <a:cxnLst/>
              <a:rect l="l" t="t" r="r" b="b"/>
              <a:pathLst>
                <a:path w="2149" h="2563" extrusionOk="0">
                  <a:moveTo>
                    <a:pt x="1180" y="1"/>
                  </a:moveTo>
                  <a:cubicBezTo>
                    <a:pt x="711" y="1"/>
                    <a:pt x="276" y="456"/>
                    <a:pt x="145" y="1081"/>
                  </a:cubicBezTo>
                  <a:cubicBezTo>
                    <a:pt x="1" y="1773"/>
                    <a:pt x="303" y="2431"/>
                    <a:pt x="812" y="2547"/>
                  </a:cubicBezTo>
                  <a:cubicBezTo>
                    <a:pt x="861" y="2557"/>
                    <a:pt x="910" y="2562"/>
                    <a:pt x="959" y="2562"/>
                  </a:cubicBezTo>
                  <a:cubicBezTo>
                    <a:pt x="1424" y="2562"/>
                    <a:pt x="1876" y="2115"/>
                    <a:pt x="2007" y="1474"/>
                  </a:cubicBezTo>
                  <a:cubicBezTo>
                    <a:pt x="2149" y="779"/>
                    <a:pt x="1850" y="122"/>
                    <a:pt x="1337" y="18"/>
                  </a:cubicBezTo>
                  <a:cubicBezTo>
                    <a:pt x="1285" y="7"/>
                    <a:pt x="1232" y="1"/>
                    <a:pt x="1180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38"/>
            <p:cNvSpPr/>
            <p:nvPr/>
          </p:nvSpPr>
          <p:spPr>
            <a:xfrm>
              <a:off x="1676545" y="3981606"/>
              <a:ext cx="36742" cy="131965"/>
            </a:xfrm>
            <a:custGeom>
              <a:avLst/>
              <a:gdLst/>
              <a:ahLst/>
              <a:cxnLst/>
              <a:rect l="l" t="t" r="r" b="b"/>
              <a:pathLst>
                <a:path w="551" h="1979" extrusionOk="0">
                  <a:moveTo>
                    <a:pt x="13" y="1966"/>
                  </a:moveTo>
                  <a:cubicBezTo>
                    <a:pt x="0" y="1966"/>
                    <a:pt x="38" y="1926"/>
                    <a:pt x="91" y="1859"/>
                  </a:cubicBezTo>
                  <a:cubicBezTo>
                    <a:pt x="132" y="1781"/>
                    <a:pt x="195" y="1690"/>
                    <a:pt x="236" y="1573"/>
                  </a:cubicBezTo>
                  <a:cubicBezTo>
                    <a:pt x="261" y="1454"/>
                    <a:pt x="274" y="1309"/>
                    <a:pt x="249" y="1180"/>
                  </a:cubicBezTo>
                  <a:cubicBezTo>
                    <a:pt x="236" y="1048"/>
                    <a:pt x="170" y="916"/>
                    <a:pt x="132" y="787"/>
                  </a:cubicBezTo>
                  <a:cubicBezTo>
                    <a:pt x="79" y="655"/>
                    <a:pt x="54" y="523"/>
                    <a:pt x="66" y="378"/>
                  </a:cubicBezTo>
                  <a:cubicBezTo>
                    <a:pt x="79" y="315"/>
                    <a:pt x="91" y="249"/>
                    <a:pt x="132" y="196"/>
                  </a:cubicBezTo>
                  <a:cubicBezTo>
                    <a:pt x="157" y="142"/>
                    <a:pt x="195" y="104"/>
                    <a:pt x="249" y="64"/>
                  </a:cubicBezTo>
                  <a:cubicBezTo>
                    <a:pt x="327" y="13"/>
                    <a:pt x="418" y="1"/>
                    <a:pt x="472" y="13"/>
                  </a:cubicBezTo>
                  <a:cubicBezTo>
                    <a:pt x="525" y="26"/>
                    <a:pt x="551" y="51"/>
                    <a:pt x="551" y="64"/>
                  </a:cubicBezTo>
                  <a:cubicBezTo>
                    <a:pt x="538" y="104"/>
                    <a:pt x="447" y="92"/>
                    <a:pt x="352" y="196"/>
                  </a:cubicBezTo>
                  <a:cubicBezTo>
                    <a:pt x="302" y="237"/>
                    <a:pt x="274" y="299"/>
                    <a:pt x="274" y="406"/>
                  </a:cubicBezTo>
                  <a:cubicBezTo>
                    <a:pt x="261" y="498"/>
                    <a:pt x="289" y="601"/>
                    <a:pt x="327" y="721"/>
                  </a:cubicBezTo>
                  <a:cubicBezTo>
                    <a:pt x="368" y="837"/>
                    <a:pt x="431" y="982"/>
                    <a:pt x="447" y="1152"/>
                  </a:cubicBezTo>
                  <a:cubicBezTo>
                    <a:pt x="459" y="1322"/>
                    <a:pt x="418" y="1479"/>
                    <a:pt x="368" y="1624"/>
                  </a:cubicBezTo>
                  <a:cubicBezTo>
                    <a:pt x="302" y="1756"/>
                    <a:pt x="211" y="1847"/>
                    <a:pt x="145" y="1900"/>
                  </a:cubicBezTo>
                  <a:cubicBezTo>
                    <a:pt x="66" y="1966"/>
                    <a:pt x="13" y="1979"/>
                    <a:pt x="13" y="1966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38"/>
            <p:cNvSpPr/>
            <p:nvPr/>
          </p:nvSpPr>
          <p:spPr>
            <a:xfrm>
              <a:off x="1735893" y="3649256"/>
              <a:ext cx="142434" cy="171041"/>
            </a:xfrm>
            <a:custGeom>
              <a:avLst/>
              <a:gdLst/>
              <a:ahLst/>
              <a:cxnLst/>
              <a:rect l="l" t="t" r="r" b="b"/>
              <a:pathLst>
                <a:path w="2136" h="2565" extrusionOk="0">
                  <a:moveTo>
                    <a:pt x="1182" y="1"/>
                  </a:moveTo>
                  <a:cubicBezTo>
                    <a:pt x="718" y="1"/>
                    <a:pt x="264" y="449"/>
                    <a:pt x="132" y="1091"/>
                  </a:cubicBezTo>
                  <a:cubicBezTo>
                    <a:pt x="0" y="1786"/>
                    <a:pt x="302" y="2440"/>
                    <a:pt x="815" y="2547"/>
                  </a:cubicBezTo>
                  <a:cubicBezTo>
                    <a:pt x="866" y="2559"/>
                    <a:pt x="917" y="2564"/>
                    <a:pt x="968" y="2564"/>
                  </a:cubicBezTo>
                  <a:cubicBezTo>
                    <a:pt x="1426" y="2564"/>
                    <a:pt x="1864" y="2110"/>
                    <a:pt x="1994" y="1484"/>
                  </a:cubicBezTo>
                  <a:cubicBezTo>
                    <a:pt x="2136" y="789"/>
                    <a:pt x="1837" y="135"/>
                    <a:pt x="1324" y="15"/>
                  </a:cubicBezTo>
                  <a:cubicBezTo>
                    <a:pt x="1277" y="6"/>
                    <a:pt x="1230" y="1"/>
                    <a:pt x="1182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38"/>
            <p:cNvSpPr/>
            <p:nvPr/>
          </p:nvSpPr>
          <p:spPr>
            <a:xfrm>
              <a:off x="1792708" y="3673929"/>
              <a:ext cx="35942" cy="131965"/>
            </a:xfrm>
            <a:custGeom>
              <a:avLst/>
              <a:gdLst/>
              <a:ahLst/>
              <a:cxnLst/>
              <a:rect l="l" t="t" r="r" b="b"/>
              <a:pathLst>
                <a:path w="539" h="1979" extrusionOk="0">
                  <a:moveTo>
                    <a:pt x="1" y="1979"/>
                  </a:moveTo>
                  <a:cubicBezTo>
                    <a:pt x="1" y="1966"/>
                    <a:pt x="26" y="1925"/>
                    <a:pt x="79" y="1863"/>
                  </a:cubicBezTo>
                  <a:cubicBezTo>
                    <a:pt x="133" y="1797"/>
                    <a:pt x="183" y="1690"/>
                    <a:pt x="224" y="1573"/>
                  </a:cubicBezTo>
                  <a:cubicBezTo>
                    <a:pt x="262" y="1454"/>
                    <a:pt x="277" y="1312"/>
                    <a:pt x="249" y="1180"/>
                  </a:cubicBezTo>
                  <a:cubicBezTo>
                    <a:pt x="224" y="1048"/>
                    <a:pt x="158" y="919"/>
                    <a:pt x="120" y="799"/>
                  </a:cubicBezTo>
                  <a:cubicBezTo>
                    <a:pt x="67" y="667"/>
                    <a:pt x="41" y="526"/>
                    <a:pt x="54" y="394"/>
                  </a:cubicBezTo>
                  <a:cubicBezTo>
                    <a:pt x="67" y="328"/>
                    <a:pt x="92" y="262"/>
                    <a:pt x="120" y="196"/>
                  </a:cubicBezTo>
                  <a:cubicBezTo>
                    <a:pt x="158" y="145"/>
                    <a:pt x="199" y="104"/>
                    <a:pt x="236" y="79"/>
                  </a:cubicBezTo>
                  <a:cubicBezTo>
                    <a:pt x="315" y="13"/>
                    <a:pt x="406" y="1"/>
                    <a:pt x="472" y="13"/>
                  </a:cubicBezTo>
                  <a:cubicBezTo>
                    <a:pt x="526" y="26"/>
                    <a:pt x="538" y="54"/>
                    <a:pt x="538" y="79"/>
                  </a:cubicBezTo>
                  <a:cubicBezTo>
                    <a:pt x="526" y="104"/>
                    <a:pt x="435" y="92"/>
                    <a:pt x="340" y="196"/>
                  </a:cubicBezTo>
                  <a:cubicBezTo>
                    <a:pt x="302" y="249"/>
                    <a:pt x="262" y="315"/>
                    <a:pt x="262" y="406"/>
                  </a:cubicBezTo>
                  <a:cubicBezTo>
                    <a:pt x="262" y="498"/>
                    <a:pt x="277" y="604"/>
                    <a:pt x="328" y="721"/>
                  </a:cubicBezTo>
                  <a:cubicBezTo>
                    <a:pt x="356" y="840"/>
                    <a:pt x="419" y="982"/>
                    <a:pt x="435" y="1155"/>
                  </a:cubicBezTo>
                  <a:cubicBezTo>
                    <a:pt x="460" y="1325"/>
                    <a:pt x="419" y="1495"/>
                    <a:pt x="356" y="1627"/>
                  </a:cubicBezTo>
                  <a:cubicBezTo>
                    <a:pt x="290" y="1756"/>
                    <a:pt x="199" y="1847"/>
                    <a:pt x="133" y="1913"/>
                  </a:cubicBezTo>
                  <a:cubicBezTo>
                    <a:pt x="54" y="1966"/>
                    <a:pt x="13" y="1979"/>
                    <a:pt x="1" y="1979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38"/>
            <p:cNvSpPr/>
            <p:nvPr/>
          </p:nvSpPr>
          <p:spPr>
            <a:xfrm>
              <a:off x="1912471" y="4188592"/>
              <a:ext cx="160905" cy="147768"/>
            </a:xfrm>
            <a:custGeom>
              <a:avLst/>
              <a:gdLst/>
              <a:ahLst/>
              <a:cxnLst/>
              <a:rect l="l" t="t" r="r" b="b"/>
              <a:pathLst>
                <a:path w="2413" h="2216" extrusionOk="0">
                  <a:moveTo>
                    <a:pt x="1633" y="0"/>
                  </a:moveTo>
                  <a:cubicBezTo>
                    <a:pt x="1305" y="0"/>
                    <a:pt x="910" y="192"/>
                    <a:pt x="589" y="539"/>
                  </a:cubicBezTo>
                  <a:cubicBezTo>
                    <a:pt x="117" y="1064"/>
                    <a:pt x="0" y="1743"/>
                    <a:pt x="340" y="2058"/>
                  </a:cubicBezTo>
                  <a:cubicBezTo>
                    <a:pt x="451" y="2165"/>
                    <a:pt x="602" y="2216"/>
                    <a:pt x="772" y="2216"/>
                  </a:cubicBezTo>
                  <a:cubicBezTo>
                    <a:pt x="1100" y="2216"/>
                    <a:pt x="1498" y="2024"/>
                    <a:pt x="1809" y="1677"/>
                  </a:cubicBezTo>
                  <a:cubicBezTo>
                    <a:pt x="2293" y="1155"/>
                    <a:pt x="2413" y="473"/>
                    <a:pt x="2070" y="158"/>
                  </a:cubicBezTo>
                  <a:cubicBezTo>
                    <a:pt x="1955" y="51"/>
                    <a:pt x="1803" y="0"/>
                    <a:pt x="1633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38"/>
            <p:cNvSpPr/>
            <p:nvPr/>
          </p:nvSpPr>
          <p:spPr>
            <a:xfrm>
              <a:off x="1943946" y="4208730"/>
              <a:ext cx="100491" cy="120695"/>
            </a:xfrm>
            <a:custGeom>
              <a:avLst/>
              <a:gdLst/>
              <a:ahLst/>
              <a:cxnLst/>
              <a:rect l="l" t="t" r="r" b="b"/>
              <a:pathLst>
                <a:path w="1507" h="1810" extrusionOk="0">
                  <a:moveTo>
                    <a:pt x="1453" y="1"/>
                  </a:moveTo>
                  <a:cubicBezTo>
                    <a:pt x="1469" y="1"/>
                    <a:pt x="1482" y="54"/>
                    <a:pt x="1494" y="158"/>
                  </a:cubicBezTo>
                  <a:cubicBezTo>
                    <a:pt x="1507" y="249"/>
                    <a:pt x="1482" y="407"/>
                    <a:pt x="1416" y="551"/>
                  </a:cubicBezTo>
                  <a:cubicBezTo>
                    <a:pt x="1375" y="630"/>
                    <a:pt x="1324" y="696"/>
                    <a:pt x="1271" y="775"/>
                  </a:cubicBezTo>
                  <a:cubicBezTo>
                    <a:pt x="1233" y="800"/>
                    <a:pt x="1192" y="841"/>
                    <a:pt x="1139" y="866"/>
                  </a:cubicBezTo>
                  <a:cubicBezTo>
                    <a:pt x="1089" y="878"/>
                    <a:pt x="1022" y="891"/>
                    <a:pt x="982" y="891"/>
                  </a:cubicBezTo>
                  <a:cubicBezTo>
                    <a:pt x="944" y="891"/>
                    <a:pt x="903" y="891"/>
                    <a:pt x="865" y="904"/>
                  </a:cubicBezTo>
                  <a:cubicBezTo>
                    <a:pt x="824" y="904"/>
                    <a:pt x="799" y="919"/>
                    <a:pt x="761" y="919"/>
                  </a:cubicBezTo>
                  <a:cubicBezTo>
                    <a:pt x="695" y="944"/>
                    <a:pt x="629" y="970"/>
                    <a:pt x="576" y="998"/>
                  </a:cubicBezTo>
                  <a:cubicBezTo>
                    <a:pt x="340" y="1127"/>
                    <a:pt x="224" y="1350"/>
                    <a:pt x="170" y="1507"/>
                  </a:cubicBezTo>
                  <a:cubicBezTo>
                    <a:pt x="117" y="1677"/>
                    <a:pt x="117" y="1797"/>
                    <a:pt x="79" y="1809"/>
                  </a:cubicBezTo>
                  <a:cubicBezTo>
                    <a:pt x="66" y="1809"/>
                    <a:pt x="54" y="1784"/>
                    <a:pt x="25" y="1731"/>
                  </a:cubicBezTo>
                  <a:cubicBezTo>
                    <a:pt x="13" y="1677"/>
                    <a:pt x="0" y="1586"/>
                    <a:pt x="13" y="1482"/>
                  </a:cubicBezTo>
                  <a:cubicBezTo>
                    <a:pt x="25" y="1375"/>
                    <a:pt x="66" y="1259"/>
                    <a:pt x="132" y="1139"/>
                  </a:cubicBezTo>
                  <a:cubicBezTo>
                    <a:pt x="211" y="1011"/>
                    <a:pt x="315" y="891"/>
                    <a:pt x="459" y="812"/>
                  </a:cubicBezTo>
                  <a:cubicBezTo>
                    <a:pt x="538" y="775"/>
                    <a:pt x="617" y="734"/>
                    <a:pt x="708" y="721"/>
                  </a:cubicBezTo>
                  <a:cubicBezTo>
                    <a:pt x="746" y="709"/>
                    <a:pt x="799" y="696"/>
                    <a:pt x="840" y="696"/>
                  </a:cubicBezTo>
                  <a:lnTo>
                    <a:pt x="982" y="696"/>
                  </a:lnTo>
                  <a:lnTo>
                    <a:pt x="1076" y="696"/>
                  </a:lnTo>
                  <a:cubicBezTo>
                    <a:pt x="1089" y="683"/>
                    <a:pt x="1126" y="668"/>
                    <a:pt x="1155" y="643"/>
                  </a:cubicBezTo>
                  <a:cubicBezTo>
                    <a:pt x="1205" y="605"/>
                    <a:pt x="1258" y="539"/>
                    <a:pt x="1284" y="485"/>
                  </a:cubicBezTo>
                  <a:cubicBezTo>
                    <a:pt x="1362" y="369"/>
                    <a:pt x="1403" y="237"/>
                    <a:pt x="1428" y="146"/>
                  </a:cubicBezTo>
                  <a:cubicBezTo>
                    <a:pt x="1441" y="54"/>
                    <a:pt x="1441" y="1"/>
                    <a:pt x="1453" y="1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38"/>
            <p:cNvSpPr/>
            <p:nvPr/>
          </p:nvSpPr>
          <p:spPr>
            <a:xfrm>
              <a:off x="2108121" y="3857175"/>
              <a:ext cx="146902" cy="104225"/>
            </a:xfrm>
            <a:custGeom>
              <a:avLst/>
              <a:gdLst/>
              <a:ahLst/>
              <a:cxnLst/>
              <a:rect l="l" t="t" r="r" b="b"/>
              <a:pathLst>
                <a:path w="2203" h="1563" extrusionOk="0">
                  <a:moveTo>
                    <a:pt x="961" y="0"/>
                  </a:moveTo>
                  <a:cubicBezTo>
                    <a:pt x="516" y="0"/>
                    <a:pt x="145" y="221"/>
                    <a:pt x="80" y="568"/>
                  </a:cubicBezTo>
                  <a:cubicBezTo>
                    <a:pt x="1" y="986"/>
                    <a:pt x="394" y="1420"/>
                    <a:pt x="957" y="1536"/>
                  </a:cubicBezTo>
                  <a:cubicBezTo>
                    <a:pt x="1049" y="1554"/>
                    <a:pt x="1139" y="1562"/>
                    <a:pt x="1226" y="1562"/>
                  </a:cubicBezTo>
                  <a:cubicBezTo>
                    <a:pt x="1677" y="1562"/>
                    <a:pt x="2048" y="1339"/>
                    <a:pt x="2124" y="986"/>
                  </a:cubicBezTo>
                  <a:cubicBezTo>
                    <a:pt x="2203" y="568"/>
                    <a:pt x="1809" y="137"/>
                    <a:pt x="1246" y="30"/>
                  </a:cubicBezTo>
                  <a:cubicBezTo>
                    <a:pt x="1149" y="10"/>
                    <a:pt x="1054" y="0"/>
                    <a:pt x="961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38"/>
            <p:cNvSpPr/>
            <p:nvPr/>
          </p:nvSpPr>
          <p:spPr>
            <a:xfrm>
              <a:off x="2123858" y="3890583"/>
              <a:ext cx="115427" cy="35075"/>
            </a:xfrm>
            <a:custGeom>
              <a:avLst/>
              <a:gdLst/>
              <a:ahLst/>
              <a:cxnLst/>
              <a:rect l="l" t="t" r="r" b="b"/>
              <a:pathLst>
                <a:path w="1731" h="526" extrusionOk="0">
                  <a:moveTo>
                    <a:pt x="1718" y="513"/>
                  </a:moveTo>
                  <a:cubicBezTo>
                    <a:pt x="1718" y="526"/>
                    <a:pt x="1680" y="485"/>
                    <a:pt x="1627" y="435"/>
                  </a:cubicBezTo>
                  <a:cubicBezTo>
                    <a:pt x="1573" y="381"/>
                    <a:pt x="1495" y="315"/>
                    <a:pt x="1404" y="265"/>
                  </a:cubicBezTo>
                  <a:cubicBezTo>
                    <a:pt x="1312" y="211"/>
                    <a:pt x="1180" y="186"/>
                    <a:pt x="1089" y="224"/>
                  </a:cubicBezTo>
                  <a:cubicBezTo>
                    <a:pt x="1036" y="237"/>
                    <a:pt x="1010" y="265"/>
                    <a:pt x="957" y="303"/>
                  </a:cubicBezTo>
                  <a:cubicBezTo>
                    <a:pt x="919" y="343"/>
                    <a:pt x="853" y="394"/>
                    <a:pt x="800" y="422"/>
                  </a:cubicBezTo>
                  <a:cubicBezTo>
                    <a:pt x="683" y="501"/>
                    <a:pt x="564" y="526"/>
                    <a:pt x="447" y="526"/>
                  </a:cubicBezTo>
                  <a:cubicBezTo>
                    <a:pt x="381" y="526"/>
                    <a:pt x="344" y="526"/>
                    <a:pt x="278" y="513"/>
                  </a:cubicBezTo>
                  <a:cubicBezTo>
                    <a:pt x="224" y="501"/>
                    <a:pt x="186" y="485"/>
                    <a:pt x="146" y="460"/>
                  </a:cubicBezTo>
                  <a:cubicBezTo>
                    <a:pt x="67" y="406"/>
                    <a:pt x="13" y="343"/>
                    <a:pt x="13" y="277"/>
                  </a:cubicBezTo>
                  <a:cubicBezTo>
                    <a:pt x="1" y="224"/>
                    <a:pt x="29" y="199"/>
                    <a:pt x="42" y="199"/>
                  </a:cubicBezTo>
                  <a:cubicBezTo>
                    <a:pt x="54" y="199"/>
                    <a:pt x="67" y="224"/>
                    <a:pt x="92" y="237"/>
                  </a:cubicBezTo>
                  <a:cubicBezTo>
                    <a:pt x="120" y="265"/>
                    <a:pt x="146" y="290"/>
                    <a:pt x="212" y="303"/>
                  </a:cubicBezTo>
                  <a:cubicBezTo>
                    <a:pt x="265" y="328"/>
                    <a:pt x="328" y="328"/>
                    <a:pt x="422" y="315"/>
                  </a:cubicBezTo>
                  <a:cubicBezTo>
                    <a:pt x="514" y="315"/>
                    <a:pt x="605" y="290"/>
                    <a:pt x="696" y="237"/>
                  </a:cubicBezTo>
                  <a:cubicBezTo>
                    <a:pt x="737" y="211"/>
                    <a:pt x="775" y="186"/>
                    <a:pt x="828" y="145"/>
                  </a:cubicBezTo>
                  <a:cubicBezTo>
                    <a:pt x="853" y="120"/>
                    <a:pt x="878" y="108"/>
                    <a:pt x="919" y="79"/>
                  </a:cubicBezTo>
                  <a:cubicBezTo>
                    <a:pt x="957" y="67"/>
                    <a:pt x="998" y="41"/>
                    <a:pt x="1036" y="41"/>
                  </a:cubicBezTo>
                  <a:cubicBezTo>
                    <a:pt x="1209" y="1"/>
                    <a:pt x="1366" y="54"/>
                    <a:pt x="1470" y="145"/>
                  </a:cubicBezTo>
                  <a:cubicBezTo>
                    <a:pt x="1586" y="224"/>
                    <a:pt x="1640" y="328"/>
                    <a:pt x="1680" y="394"/>
                  </a:cubicBezTo>
                  <a:cubicBezTo>
                    <a:pt x="1718" y="472"/>
                    <a:pt x="1731" y="513"/>
                    <a:pt x="1718" y="513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2069;p38"/>
            <p:cNvSpPr/>
            <p:nvPr/>
          </p:nvSpPr>
          <p:spPr>
            <a:xfrm>
              <a:off x="1801510" y="4087566"/>
              <a:ext cx="182777" cy="163772"/>
            </a:xfrm>
            <a:custGeom>
              <a:avLst/>
              <a:gdLst/>
              <a:ahLst/>
              <a:cxnLst/>
              <a:rect l="l" t="t" r="r" b="b"/>
              <a:pathLst>
                <a:path w="2741" h="2456" extrusionOk="0">
                  <a:moveTo>
                    <a:pt x="1806" y="0"/>
                  </a:moveTo>
                  <a:cubicBezTo>
                    <a:pt x="1429" y="0"/>
                    <a:pt x="994" y="206"/>
                    <a:pt x="655" y="585"/>
                  </a:cubicBezTo>
                  <a:cubicBezTo>
                    <a:pt x="117" y="1164"/>
                    <a:pt x="1" y="1934"/>
                    <a:pt x="406" y="2315"/>
                  </a:cubicBezTo>
                  <a:cubicBezTo>
                    <a:pt x="511" y="2412"/>
                    <a:pt x="620" y="2456"/>
                    <a:pt x="735" y="2456"/>
                  </a:cubicBezTo>
                  <a:cubicBezTo>
                    <a:pt x="1053" y="2456"/>
                    <a:pt x="1411" y="2124"/>
                    <a:pt x="1797" y="1698"/>
                  </a:cubicBezTo>
                  <a:cubicBezTo>
                    <a:pt x="2331" y="1110"/>
                    <a:pt x="2740" y="560"/>
                    <a:pt x="2347" y="192"/>
                  </a:cubicBezTo>
                  <a:cubicBezTo>
                    <a:pt x="2202" y="62"/>
                    <a:pt x="2013" y="0"/>
                    <a:pt x="1806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38"/>
            <p:cNvSpPr/>
            <p:nvPr/>
          </p:nvSpPr>
          <p:spPr>
            <a:xfrm>
              <a:off x="1847855" y="4121308"/>
              <a:ext cx="111026" cy="115427"/>
            </a:xfrm>
            <a:custGeom>
              <a:avLst/>
              <a:gdLst/>
              <a:ahLst/>
              <a:cxnLst/>
              <a:rect l="l" t="t" r="r" b="b"/>
              <a:pathLst>
                <a:path w="1665" h="1731" extrusionOk="0">
                  <a:moveTo>
                    <a:pt x="1665" y="13"/>
                  </a:moveTo>
                  <a:cubicBezTo>
                    <a:pt x="1665" y="29"/>
                    <a:pt x="1611" y="54"/>
                    <a:pt x="1532" y="92"/>
                  </a:cubicBezTo>
                  <a:cubicBezTo>
                    <a:pt x="1466" y="132"/>
                    <a:pt x="1375" y="211"/>
                    <a:pt x="1271" y="315"/>
                  </a:cubicBezTo>
                  <a:cubicBezTo>
                    <a:pt x="1073" y="500"/>
                    <a:pt x="837" y="761"/>
                    <a:pt x="680" y="956"/>
                  </a:cubicBezTo>
                  <a:cubicBezTo>
                    <a:pt x="340" y="1378"/>
                    <a:pt x="92" y="1730"/>
                    <a:pt x="26" y="1692"/>
                  </a:cubicBezTo>
                  <a:cubicBezTo>
                    <a:pt x="1" y="1680"/>
                    <a:pt x="26" y="1573"/>
                    <a:pt x="105" y="1416"/>
                  </a:cubicBezTo>
                  <a:cubicBezTo>
                    <a:pt x="196" y="1258"/>
                    <a:pt x="328" y="1035"/>
                    <a:pt x="510" y="828"/>
                  </a:cubicBezTo>
                  <a:cubicBezTo>
                    <a:pt x="680" y="617"/>
                    <a:pt x="944" y="368"/>
                    <a:pt x="1180" y="198"/>
                  </a:cubicBezTo>
                  <a:cubicBezTo>
                    <a:pt x="1297" y="120"/>
                    <a:pt x="1416" y="54"/>
                    <a:pt x="1507" y="29"/>
                  </a:cubicBezTo>
                  <a:cubicBezTo>
                    <a:pt x="1599" y="0"/>
                    <a:pt x="1665" y="13"/>
                    <a:pt x="1665" y="13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38"/>
            <p:cNvSpPr/>
            <p:nvPr/>
          </p:nvSpPr>
          <p:spPr>
            <a:xfrm>
              <a:off x="1747230" y="3870845"/>
              <a:ext cx="170574" cy="126363"/>
            </a:xfrm>
            <a:custGeom>
              <a:avLst/>
              <a:gdLst/>
              <a:ahLst/>
              <a:cxnLst/>
              <a:rect l="l" t="t" r="r" b="b"/>
              <a:pathLst>
                <a:path w="2558" h="1895" extrusionOk="0">
                  <a:moveTo>
                    <a:pt x="957" y="1"/>
                  </a:moveTo>
                  <a:cubicBezTo>
                    <a:pt x="631" y="1"/>
                    <a:pt x="355" y="129"/>
                    <a:pt x="223" y="375"/>
                  </a:cubicBezTo>
                  <a:cubicBezTo>
                    <a:pt x="0" y="797"/>
                    <a:pt x="302" y="1397"/>
                    <a:pt x="881" y="1712"/>
                  </a:cubicBezTo>
                  <a:cubicBezTo>
                    <a:pt x="1119" y="1834"/>
                    <a:pt x="1367" y="1894"/>
                    <a:pt x="1591" y="1894"/>
                  </a:cubicBezTo>
                  <a:cubicBezTo>
                    <a:pt x="1920" y="1894"/>
                    <a:pt x="2201" y="1766"/>
                    <a:pt x="2334" y="1517"/>
                  </a:cubicBezTo>
                  <a:cubicBezTo>
                    <a:pt x="2557" y="1095"/>
                    <a:pt x="2255" y="495"/>
                    <a:pt x="1680" y="193"/>
                  </a:cubicBezTo>
                  <a:cubicBezTo>
                    <a:pt x="1436" y="63"/>
                    <a:pt x="1184" y="1"/>
                    <a:pt x="957" y="1"/>
                  </a:cubicBezTo>
                  <a:close/>
                </a:path>
              </a:pathLst>
            </a:custGeom>
            <a:solidFill>
              <a:srgbClr val="783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38"/>
            <p:cNvSpPr/>
            <p:nvPr/>
          </p:nvSpPr>
          <p:spPr>
            <a:xfrm>
              <a:off x="1561183" y="3805495"/>
              <a:ext cx="182710" cy="163706"/>
            </a:xfrm>
            <a:custGeom>
              <a:avLst/>
              <a:gdLst/>
              <a:ahLst/>
              <a:cxnLst/>
              <a:rect l="l" t="t" r="r" b="b"/>
              <a:pathLst>
                <a:path w="2740" h="2455" extrusionOk="0">
                  <a:moveTo>
                    <a:pt x="1791" y="1"/>
                  </a:moveTo>
                  <a:cubicBezTo>
                    <a:pt x="1420" y="1"/>
                    <a:pt x="985" y="206"/>
                    <a:pt x="642" y="582"/>
                  </a:cubicBezTo>
                  <a:cubicBezTo>
                    <a:pt x="104" y="1173"/>
                    <a:pt x="0" y="1947"/>
                    <a:pt x="393" y="2311"/>
                  </a:cubicBezTo>
                  <a:cubicBezTo>
                    <a:pt x="502" y="2410"/>
                    <a:pt x="615" y="2454"/>
                    <a:pt x="732" y="2454"/>
                  </a:cubicBezTo>
                  <a:cubicBezTo>
                    <a:pt x="1051" y="2454"/>
                    <a:pt x="1403" y="2128"/>
                    <a:pt x="1796" y="1698"/>
                  </a:cubicBezTo>
                  <a:cubicBezTo>
                    <a:pt x="2334" y="1107"/>
                    <a:pt x="2740" y="569"/>
                    <a:pt x="2334" y="204"/>
                  </a:cubicBezTo>
                  <a:cubicBezTo>
                    <a:pt x="2192" y="67"/>
                    <a:pt x="2002" y="1"/>
                    <a:pt x="1791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Google Shape;2073;p38"/>
            <p:cNvSpPr/>
            <p:nvPr/>
          </p:nvSpPr>
          <p:spPr>
            <a:xfrm>
              <a:off x="1607528" y="3840037"/>
              <a:ext cx="111026" cy="114360"/>
            </a:xfrm>
            <a:custGeom>
              <a:avLst/>
              <a:gdLst/>
              <a:ahLst/>
              <a:cxnLst/>
              <a:rect l="l" t="t" r="r" b="b"/>
              <a:pathLst>
                <a:path w="1665" h="1715" extrusionOk="0">
                  <a:moveTo>
                    <a:pt x="1664" y="13"/>
                  </a:moveTo>
                  <a:cubicBezTo>
                    <a:pt x="1664" y="26"/>
                    <a:pt x="1611" y="38"/>
                    <a:pt x="1532" y="92"/>
                  </a:cubicBezTo>
                  <a:cubicBezTo>
                    <a:pt x="1453" y="130"/>
                    <a:pt x="1362" y="208"/>
                    <a:pt x="1271" y="299"/>
                  </a:cubicBezTo>
                  <a:cubicBezTo>
                    <a:pt x="1060" y="498"/>
                    <a:pt x="837" y="746"/>
                    <a:pt x="667" y="957"/>
                  </a:cubicBezTo>
                  <a:cubicBezTo>
                    <a:pt x="327" y="1375"/>
                    <a:pt x="92" y="1715"/>
                    <a:pt x="25" y="1690"/>
                  </a:cubicBezTo>
                  <a:cubicBezTo>
                    <a:pt x="0" y="1677"/>
                    <a:pt x="25" y="1557"/>
                    <a:pt x="104" y="1400"/>
                  </a:cubicBezTo>
                  <a:cubicBezTo>
                    <a:pt x="183" y="1243"/>
                    <a:pt x="327" y="1035"/>
                    <a:pt x="497" y="812"/>
                  </a:cubicBezTo>
                  <a:cubicBezTo>
                    <a:pt x="667" y="601"/>
                    <a:pt x="944" y="365"/>
                    <a:pt x="1180" y="196"/>
                  </a:cubicBezTo>
                  <a:cubicBezTo>
                    <a:pt x="1296" y="104"/>
                    <a:pt x="1416" y="38"/>
                    <a:pt x="1507" y="26"/>
                  </a:cubicBezTo>
                  <a:cubicBezTo>
                    <a:pt x="1598" y="1"/>
                    <a:pt x="1664" y="1"/>
                    <a:pt x="1664" y="13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Google Shape;2074;p38"/>
            <p:cNvSpPr/>
            <p:nvPr/>
          </p:nvSpPr>
          <p:spPr>
            <a:xfrm>
              <a:off x="2124725" y="4117241"/>
              <a:ext cx="146035" cy="169974"/>
            </a:xfrm>
            <a:custGeom>
              <a:avLst/>
              <a:gdLst/>
              <a:ahLst/>
              <a:cxnLst/>
              <a:rect l="l" t="t" r="r" b="b"/>
              <a:pathLst>
                <a:path w="2190" h="2549" extrusionOk="0">
                  <a:moveTo>
                    <a:pt x="953" y="1"/>
                  </a:moveTo>
                  <a:cubicBezTo>
                    <a:pt x="893" y="1"/>
                    <a:pt x="833" y="8"/>
                    <a:pt x="774" y="24"/>
                  </a:cubicBezTo>
                  <a:cubicBezTo>
                    <a:pt x="265" y="140"/>
                    <a:pt x="0" y="810"/>
                    <a:pt x="173" y="1505"/>
                  </a:cubicBezTo>
                  <a:cubicBezTo>
                    <a:pt x="335" y="2118"/>
                    <a:pt x="786" y="2549"/>
                    <a:pt x="1241" y="2549"/>
                  </a:cubicBezTo>
                  <a:cubicBezTo>
                    <a:pt x="1300" y="2549"/>
                    <a:pt x="1358" y="2542"/>
                    <a:pt x="1416" y="2527"/>
                  </a:cubicBezTo>
                  <a:cubicBezTo>
                    <a:pt x="1916" y="2408"/>
                    <a:pt x="2190" y="1741"/>
                    <a:pt x="2007" y="1046"/>
                  </a:cubicBezTo>
                  <a:cubicBezTo>
                    <a:pt x="1857" y="431"/>
                    <a:pt x="1409" y="1"/>
                    <a:pt x="953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2075;p38"/>
            <p:cNvSpPr/>
            <p:nvPr/>
          </p:nvSpPr>
          <p:spPr>
            <a:xfrm>
              <a:off x="2168536" y="4131778"/>
              <a:ext cx="55880" cy="133032"/>
            </a:xfrm>
            <a:custGeom>
              <a:avLst/>
              <a:gdLst/>
              <a:ahLst/>
              <a:cxnLst/>
              <a:rect l="l" t="t" r="r" b="b"/>
              <a:pathLst>
                <a:path w="838" h="1995" extrusionOk="0">
                  <a:moveTo>
                    <a:pt x="171" y="1"/>
                  </a:moveTo>
                  <a:cubicBezTo>
                    <a:pt x="183" y="13"/>
                    <a:pt x="158" y="67"/>
                    <a:pt x="145" y="145"/>
                  </a:cubicBezTo>
                  <a:cubicBezTo>
                    <a:pt x="130" y="224"/>
                    <a:pt x="117" y="343"/>
                    <a:pt x="145" y="460"/>
                  </a:cubicBezTo>
                  <a:cubicBezTo>
                    <a:pt x="158" y="592"/>
                    <a:pt x="208" y="721"/>
                    <a:pt x="287" y="828"/>
                  </a:cubicBezTo>
                  <a:cubicBezTo>
                    <a:pt x="366" y="932"/>
                    <a:pt x="485" y="1023"/>
                    <a:pt x="576" y="1114"/>
                  </a:cubicBezTo>
                  <a:cubicBezTo>
                    <a:pt x="668" y="1221"/>
                    <a:pt x="759" y="1337"/>
                    <a:pt x="800" y="1457"/>
                  </a:cubicBezTo>
                  <a:cubicBezTo>
                    <a:pt x="825" y="1523"/>
                    <a:pt x="837" y="1586"/>
                    <a:pt x="825" y="1652"/>
                  </a:cubicBezTo>
                  <a:cubicBezTo>
                    <a:pt x="825" y="1718"/>
                    <a:pt x="812" y="1771"/>
                    <a:pt x="787" y="1822"/>
                  </a:cubicBezTo>
                  <a:cubicBezTo>
                    <a:pt x="734" y="1916"/>
                    <a:pt x="655" y="1966"/>
                    <a:pt x="602" y="1979"/>
                  </a:cubicBezTo>
                  <a:cubicBezTo>
                    <a:pt x="551" y="1995"/>
                    <a:pt x="510" y="1979"/>
                    <a:pt x="510" y="1954"/>
                  </a:cubicBezTo>
                  <a:cubicBezTo>
                    <a:pt x="510" y="1929"/>
                    <a:pt x="589" y="1888"/>
                    <a:pt x="630" y="1759"/>
                  </a:cubicBezTo>
                  <a:cubicBezTo>
                    <a:pt x="655" y="1693"/>
                    <a:pt x="655" y="1627"/>
                    <a:pt x="617" y="1535"/>
                  </a:cubicBezTo>
                  <a:cubicBezTo>
                    <a:pt x="576" y="1457"/>
                    <a:pt x="510" y="1366"/>
                    <a:pt x="419" y="1271"/>
                  </a:cubicBezTo>
                  <a:cubicBezTo>
                    <a:pt x="340" y="1193"/>
                    <a:pt x="224" y="1089"/>
                    <a:pt x="130" y="944"/>
                  </a:cubicBezTo>
                  <a:cubicBezTo>
                    <a:pt x="39" y="787"/>
                    <a:pt x="1" y="630"/>
                    <a:pt x="1" y="472"/>
                  </a:cubicBezTo>
                  <a:cubicBezTo>
                    <a:pt x="1" y="328"/>
                    <a:pt x="39" y="199"/>
                    <a:pt x="79" y="120"/>
                  </a:cubicBezTo>
                  <a:cubicBezTo>
                    <a:pt x="117" y="41"/>
                    <a:pt x="158" y="1"/>
                    <a:pt x="171" y="1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2076;p38"/>
            <p:cNvSpPr/>
            <p:nvPr/>
          </p:nvSpPr>
          <p:spPr>
            <a:xfrm>
              <a:off x="2068111" y="4291951"/>
              <a:ext cx="145835" cy="170040"/>
            </a:xfrm>
            <a:custGeom>
              <a:avLst/>
              <a:gdLst/>
              <a:ahLst/>
              <a:cxnLst/>
              <a:rect l="l" t="t" r="r" b="b"/>
              <a:pathLst>
                <a:path w="2187" h="2550" extrusionOk="0">
                  <a:moveTo>
                    <a:pt x="950" y="1"/>
                  </a:moveTo>
                  <a:cubicBezTo>
                    <a:pt x="890" y="1"/>
                    <a:pt x="830" y="8"/>
                    <a:pt x="771" y="24"/>
                  </a:cubicBezTo>
                  <a:cubicBezTo>
                    <a:pt x="274" y="143"/>
                    <a:pt x="0" y="810"/>
                    <a:pt x="183" y="1505"/>
                  </a:cubicBezTo>
                  <a:cubicBezTo>
                    <a:pt x="333" y="2120"/>
                    <a:pt x="781" y="2550"/>
                    <a:pt x="1237" y="2550"/>
                  </a:cubicBezTo>
                  <a:cubicBezTo>
                    <a:pt x="1296" y="2550"/>
                    <a:pt x="1356" y="2542"/>
                    <a:pt x="1416" y="2527"/>
                  </a:cubicBezTo>
                  <a:cubicBezTo>
                    <a:pt x="1925" y="2408"/>
                    <a:pt x="2186" y="1741"/>
                    <a:pt x="2016" y="1046"/>
                  </a:cubicBezTo>
                  <a:cubicBezTo>
                    <a:pt x="1855" y="431"/>
                    <a:pt x="1406" y="1"/>
                    <a:pt x="950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2077;p38"/>
            <p:cNvSpPr/>
            <p:nvPr/>
          </p:nvSpPr>
          <p:spPr>
            <a:xfrm>
              <a:off x="2112589" y="4306689"/>
              <a:ext cx="55213" cy="132832"/>
            </a:xfrm>
            <a:custGeom>
              <a:avLst/>
              <a:gdLst/>
              <a:ahLst/>
              <a:cxnLst/>
              <a:rect l="l" t="t" r="r" b="b"/>
              <a:pathLst>
                <a:path w="828" h="1992" extrusionOk="0">
                  <a:moveTo>
                    <a:pt x="157" y="1"/>
                  </a:moveTo>
                  <a:cubicBezTo>
                    <a:pt x="170" y="13"/>
                    <a:pt x="157" y="64"/>
                    <a:pt x="145" y="142"/>
                  </a:cubicBezTo>
                  <a:cubicBezTo>
                    <a:pt x="120" y="221"/>
                    <a:pt x="120" y="340"/>
                    <a:pt x="132" y="457"/>
                  </a:cubicBezTo>
                  <a:cubicBezTo>
                    <a:pt x="157" y="589"/>
                    <a:pt x="211" y="721"/>
                    <a:pt x="289" y="825"/>
                  </a:cubicBezTo>
                  <a:cubicBezTo>
                    <a:pt x="355" y="929"/>
                    <a:pt x="472" y="1023"/>
                    <a:pt x="563" y="1114"/>
                  </a:cubicBezTo>
                  <a:cubicBezTo>
                    <a:pt x="670" y="1218"/>
                    <a:pt x="749" y="1337"/>
                    <a:pt x="799" y="1454"/>
                  </a:cubicBezTo>
                  <a:cubicBezTo>
                    <a:pt x="811" y="1520"/>
                    <a:pt x="827" y="1586"/>
                    <a:pt x="827" y="1652"/>
                  </a:cubicBezTo>
                  <a:cubicBezTo>
                    <a:pt x="811" y="1715"/>
                    <a:pt x="799" y="1768"/>
                    <a:pt x="774" y="1822"/>
                  </a:cubicBezTo>
                  <a:cubicBezTo>
                    <a:pt x="720" y="1913"/>
                    <a:pt x="642" y="1966"/>
                    <a:pt x="591" y="1979"/>
                  </a:cubicBezTo>
                  <a:cubicBezTo>
                    <a:pt x="538" y="1992"/>
                    <a:pt x="513" y="1979"/>
                    <a:pt x="497" y="1951"/>
                  </a:cubicBezTo>
                  <a:cubicBezTo>
                    <a:pt x="497" y="1926"/>
                    <a:pt x="591" y="1888"/>
                    <a:pt x="629" y="1756"/>
                  </a:cubicBezTo>
                  <a:cubicBezTo>
                    <a:pt x="642" y="1690"/>
                    <a:pt x="642" y="1624"/>
                    <a:pt x="604" y="1532"/>
                  </a:cubicBezTo>
                  <a:cubicBezTo>
                    <a:pt x="576" y="1454"/>
                    <a:pt x="497" y="1363"/>
                    <a:pt x="418" y="1271"/>
                  </a:cubicBezTo>
                  <a:cubicBezTo>
                    <a:pt x="327" y="1193"/>
                    <a:pt x="211" y="1086"/>
                    <a:pt x="120" y="944"/>
                  </a:cubicBezTo>
                  <a:cubicBezTo>
                    <a:pt x="41" y="787"/>
                    <a:pt x="0" y="614"/>
                    <a:pt x="0" y="472"/>
                  </a:cubicBezTo>
                  <a:cubicBezTo>
                    <a:pt x="0" y="328"/>
                    <a:pt x="25" y="196"/>
                    <a:pt x="66" y="117"/>
                  </a:cubicBezTo>
                  <a:cubicBezTo>
                    <a:pt x="120" y="38"/>
                    <a:pt x="145" y="1"/>
                    <a:pt x="157" y="1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2078;p38"/>
            <p:cNvSpPr/>
            <p:nvPr/>
          </p:nvSpPr>
          <p:spPr>
            <a:xfrm>
              <a:off x="1927342" y="3792759"/>
              <a:ext cx="139767" cy="188178"/>
            </a:xfrm>
            <a:custGeom>
              <a:avLst/>
              <a:gdLst/>
              <a:ahLst/>
              <a:cxnLst/>
              <a:rect l="l" t="t" r="r" b="b"/>
              <a:pathLst>
                <a:path w="2096" h="2822" extrusionOk="0">
                  <a:moveTo>
                    <a:pt x="1172" y="1"/>
                  </a:moveTo>
                  <a:cubicBezTo>
                    <a:pt x="769" y="1"/>
                    <a:pt x="551" y="521"/>
                    <a:pt x="353" y="1207"/>
                  </a:cubicBezTo>
                  <a:cubicBezTo>
                    <a:pt x="130" y="1968"/>
                    <a:pt x="1" y="2634"/>
                    <a:pt x="523" y="2792"/>
                  </a:cubicBezTo>
                  <a:cubicBezTo>
                    <a:pt x="588" y="2812"/>
                    <a:pt x="655" y="2821"/>
                    <a:pt x="722" y="2821"/>
                  </a:cubicBezTo>
                  <a:cubicBezTo>
                    <a:pt x="1183" y="2821"/>
                    <a:pt x="1669" y="2368"/>
                    <a:pt x="1875" y="1704"/>
                  </a:cubicBezTo>
                  <a:cubicBezTo>
                    <a:pt x="2096" y="930"/>
                    <a:pt x="1860" y="184"/>
                    <a:pt x="1338" y="27"/>
                  </a:cubicBezTo>
                  <a:cubicBezTo>
                    <a:pt x="1279" y="9"/>
                    <a:pt x="1224" y="1"/>
                    <a:pt x="1172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2079;p38"/>
            <p:cNvSpPr/>
            <p:nvPr/>
          </p:nvSpPr>
          <p:spPr>
            <a:xfrm>
              <a:off x="1950881" y="3810230"/>
              <a:ext cx="53279" cy="149435"/>
            </a:xfrm>
            <a:custGeom>
              <a:avLst/>
              <a:gdLst/>
              <a:ahLst/>
              <a:cxnLst/>
              <a:rect l="l" t="t" r="r" b="b"/>
              <a:pathLst>
                <a:path w="799" h="2241" extrusionOk="0">
                  <a:moveTo>
                    <a:pt x="13" y="2240"/>
                  </a:moveTo>
                  <a:cubicBezTo>
                    <a:pt x="0" y="2228"/>
                    <a:pt x="41" y="2190"/>
                    <a:pt x="91" y="2111"/>
                  </a:cubicBezTo>
                  <a:cubicBezTo>
                    <a:pt x="145" y="2045"/>
                    <a:pt x="186" y="1942"/>
                    <a:pt x="236" y="1809"/>
                  </a:cubicBezTo>
                  <a:cubicBezTo>
                    <a:pt x="327" y="1548"/>
                    <a:pt x="434" y="1206"/>
                    <a:pt x="484" y="957"/>
                  </a:cubicBezTo>
                  <a:cubicBezTo>
                    <a:pt x="604" y="432"/>
                    <a:pt x="683" y="1"/>
                    <a:pt x="749" y="1"/>
                  </a:cubicBezTo>
                  <a:cubicBezTo>
                    <a:pt x="774" y="14"/>
                    <a:pt x="799" y="117"/>
                    <a:pt x="799" y="303"/>
                  </a:cubicBezTo>
                  <a:cubicBezTo>
                    <a:pt x="799" y="473"/>
                    <a:pt x="761" y="721"/>
                    <a:pt x="695" y="998"/>
                  </a:cubicBezTo>
                  <a:cubicBezTo>
                    <a:pt x="629" y="1272"/>
                    <a:pt x="500" y="1611"/>
                    <a:pt x="368" y="1863"/>
                  </a:cubicBezTo>
                  <a:cubicBezTo>
                    <a:pt x="289" y="1992"/>
                    <a:pt x="211" y="2099"/>
                    <a:pt x="145" y="2162"/>
                  </a:cubicBezTo>
                  <a:cubicBezTo>
                    <a:pt x="66" y="2228"/>
                    <a:pt x="13" y="2240"/>
                    <a:pt x="13" y="2240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38"/>
            <p:cNvSpPr/>
            <p:nvPr/>
          </p:nvSpPr>
          <p:spPr>
            <a:xfrm>
              <a:off x="1986690" y="3986808"/>
              <a:ext cx="160972" cy="115561"/>
            </a:xfrm>
            <a:custGeom>
              <a:avLst/>
              <a:gdLst/>
              <a:ahLst/>
              <a:cxnLst/>
              <a:rect l="l" t="t" r="r" b="b"/>
              <a:pathLst>
                <a:path w="2414" h="1733" extrusionOk="0">
                  <a:moveTo>
                    <a:pt x="1192" y="1"/>
                  </a:moveTo>
                  <a:cubicBezTo>
                    <a:pt x="553" y="1"/>
                    <a:pt x="26" y="351"/>
                    <a:pt x="13" y="825"/>
                  </a:cubicBezTo>
                  <a:cubicBezTo>
                    <a:pt x="1" y="1297"/>
                    <a:pt x="526" y="1703"/>
                    <a:pt x="1180" y="1731"/>
                  </a:cubicBezTo>
                  <a:cubicBezTo>
                    <a:pt x="1202" y="1732"/>
                    <a:pt x="1223" y="1732"/>
                    <a:pt x="1244" y="1732"/>
                  </a:cubicBezTo>
                  <a:cubicBezTo>
                    <a:pt x="1870" y="1732"/>
                    <a:pt x="2385" y="1373"/>
                    <a:pt x="2401" y="917"/>
                  </a:cubicBezTo>
                  <a:cubicBezTo>
                    <a:pt x="2413" y="432"/>
                    <a:pt x="1888" y="26"/>
                    <a:pt x="1234" y="1"/>
                  </a:cubicBezTo>
                  <a:cubicBezTo>
                    <a:pt x="1220" y="1"/>
                    <a:pt x="1206" y="1"/>
                    <a:pt x="1192" y="1"/>
                  </a:cubicBezTo>
                  <a:close/>
                </a:path>
              </a:pathLst>
            </a:custGeom>
            <a:solidFill>
              <a:srgbClr val="783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38"/>
            <p:cNvSpPr/>
            <p:nvPr/>
          </p:nvSpPr>
          <p:spPr>
            <a:xfrm>
              <a:off x="2242822" y="4018216"/>
              <a:ext cx="139967" cy="188178"/>
            </a:xfrm>
            <a:custGeom>
              <a:avLst/>
              <a:gdLst/>
              <a:ahLst/>
              <a:cxnLst/>
              <a:rect l="l" t="t" r="r" b="b"/>
              <a:pathLst>
                <a:path w="2099" h="2822" extrusionOk="0">
                  <a:moveTo>
                    <a:pt x="1168" y="1"/>
                  </a:moveTo>
                  <a:cubicBezTo>
                    <a:pt x="758" y="1"/>
                    <a:pt x="550" y="520"/>
                    <a:pt x="352" y="1194"/>
                  </a:cubicBezTo>
                  <a:cubicBezTo>
                    <a:pt x="117" y="1968"/>
                    <a:pt x="0" y="2635"/>
                    <a:pt x="510" y="2792"/>
                  </a:cubicBezTo>
                  <a:cubicBezTo>
                    <a:pt x="577" y="2812"/>
                    <a:pt x="645" y="2821"/>
                    <a:pt x="713" y="2821"/>
                  </a:cubicBezTo>
                  <a:cubicBezTo>
                    <a:pt x="1182" y="2821"/>
                    <a:pt x="1667" y="2368"/>
                    <a:pt x="1862" y="1704"/>
                  </a:cubicBezTo>
                  <a:cubicBezTo>
                    <a:pt x="2098" y="930"/>
                    <a:pt x="1862" y="184"/>
                    <a:pt x="1337" y="27"/>
                  </a:cubicBezTo>
                  <a:cubicBezTo>
                    <a:pt x="1277" y="9"/>
                    <a:pt x="1221" y="1"/>
                    <a:pt x="1168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38"/>
            <p:cNvSpPr/>
            <p:nvPr/>
          </p:nvSpPr>
          <p:spPr>
            <a:xfrm>
              <a:off x="2266294" y="4035753"/>
              <a:ext cx="53546" cy="149369"/>
            </a:xfrm>
            <a:custGeom>
              <a:avLst/>
              <a:gdLst/>
              <a:ahLst/>
              <a:cxnLst/>
              <a:rect l="l" t="t" r="r" b="b"/>
              <a:pathLst>
                <a:path w="803" h="2240" extrusionOk="0">
                  <a:moveTo>
                    <a:pt x="0" y="2239"/>
                  </a:moveTo>
                  <a:cubicBezTo>
                    <a:pt x="0" y="2227"/>
                    <a:pt x="41" y="2189"/>
                    <a:pt x="79" y="2111"/>
                  </a:cubicBezTo>
                  <a:cubicBezTo>
                    <a:pt x="133" y="2044"/>
                    <a:pt x="186" y="1941"/>
                    <a:pt x="224" y="1809"/>
                  </a:cubicBezTo>
                  <a:cubicBezTo>
                    <a:pt x="331" y="1532"/>
                    <a:pt x="422" y="1205"/>
                    <a:pt x="488" y="944"/>
                  </a:cubicBezTo>
                  <a:cubicBezTo>
                    <a:pt x="604" y="431"/>
                    <a:pt x="670" y="0"/>
                    <a:pt x="736" y="0"/>
                  </a:cubicBezTo>
                  <a:cubicBezTo>
                    <a:pt x="774" y="0"/>
                    <a:pt x="803" y="116"/>
                    <a:pt x="787" y="302"/>
                  </a:cubicBezTo>
                  <a:cubicBezTo>
                    <a:pt x="787" y="472"/>
                    <a:pt x="762" y="720"/>
                    <a:pt x="696" y="997"/>
                  </a:cubicBezTo>
                  <a:cubicBezTo>
                    <a:pt x="630" y="1271"/>
                    <a:pt x="501" y="1610"/>
                    <a:pt x="356" y="1862"/>
                  </a:cubicBezTo>
                  <a:cubicBezTo>
                    <a:pt x="290" y="1991"/>
                    <a:pt x="211" y="2098"/>
                    <a:pt x="133" y="2161"/>
                  </a:cubicBezTo>
                  <a:cubicBezTo>
                    <a:pt x="67" y="2227"/>
                    <a:pt x="16" y="2239"/>
                    <a:pt x="0" y="2239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38"/>
            <p:cNvSpPr/>
            <p:nvPr/>
          </p:nvSpPr>
          <p:spPr>
            <a:xfrm>
              <a:off x="1858391" y="3974605"/>
              <a:ext cx="171174" cy="122296"/>
            </a:xfrm>
            <a:custGeom>
              <a:avLst/>
              <a:gdLst/>
              <a:ahLst/>
              <a:cxnLst/>
              <a:rect l="l" t="t" r="r" b="b"/>
              <a:pathLst>
                <a:path w="2567" h="1834" extrusionOk="0">
                  <a:moveTo>
                    <a:pt x="1539" y="0"/>
                  </a:moveTo>
                  <a:cubicBezTo>
                    <a:pt x="1354" y="0"/>
                    <a:pt x="1154" y="38"/>
                    <a:pt x="956" y="118"/>
                  </a:cubicBezTo>
                  <a:cubicBezTo>
                    <a:pt x="340" y="354"/>
                    <a:pt x="0" y="917"/>
                    <a:pt x="170" y="1364"/>
                  </a:cubicBezTo>
                  <a:cubicBezTo>
                    <a:pt x="294" y="1665"/>
                    <a:pt x="629" y="1834"/>
                    <a:pt x="1020" y="1834"/>
                  </a:cubicBezTo>
                  <a:cubicBezTo>
                    <a:pt x="1206" y="1834"/>
                    <a:pt x="1404" y="1796"/>
                    <a:pt x="1598" y="1716"/>
                  </a:cubicBezTo>
                  <a:cubicBezTo>
                    <a:pt x="2214" y="1468"/>
                    <a:pt x="2567" y="917"/>
                    <a:pt x="2384" y="470"/>
                  </a:cubicBezTo>
                  <a:cubicBezTo>
                    <a:pt x="2260" y="170"/>
                    <a:pt x="1931" y="0"/>
                    <a:pt x="1539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38"/>
            <p:cNvSpPr/>
            <p:nvPr/>
          </p:nvSpPr>
          <p:spPr>
            <a:xfrm>
              <a:off x="1823316" y="3765352"/>
              <a:ext cx="143301" cy="149169"/>
            </a:xfrm>
            <a:custGeom>
              <a:avLst/>
              <a:gdLst/>
              <a:ahLst/>
              <a:cxnLst/>
              <a:rect l="l" t="t" r="r" b="b"/>
              <a:pathLst>
                <a:path w="2149" h="2237" extrusionOk="0">
                  <a:moveTo>
                    <a:pt x="1337" y="1"/>
                  </a:moveTo>
                  <a:cubicBezTo>
                    <a:pt x="986" y="1"/>
                    <a:pt x="593" y="247"/>
                    <a:pt x="340" y="661"/>
                  </a:cubicBezTo>
                  <a:cubicBezTo>
                    <a:pt x="1" y="1224"/>
                    <a:pt x="54" y="1891"/>
                    <a:pt x="460" y="2143"/>
                  </a:cubicBezTo>
                  <a:cubicBezTo>
                    <a:pt x="561" y="2206"/>
                    <a:pt x="676" y="2236"/>
                    <a:pt x="797" y="2236"/>
                  </a:cubicBezTo>
                  <a:cubicBezTo>
                    <a:pt x="1151" y="2236"/>
                    <a:pt x="1557" y="1983"/>
                    <a:pt x="1809" y="1564"/>
                  </a:cubicBezTo>
                  <a:cubicBezTo>
                    <a:pt x="2149" y="1001"/>
                    <a:pt x="2099" y="347"/>
                    <a:pt x="1690" y="98"/>
                  </a:cubicBezTo>
                  <a:cubicBezTo>
                    <a:pt x="1583" y="32"/>
                    <a:pt x="1463" y="1"/>
                    <a:pt x="1337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38"/>
            <p:cNvSpPr/>
            <p:nvPr/>
          </p:nvSpPr>
          <p:spPr>
            <a:xfrm>
              <a:off x="1674811" y="3917590"/>
              <a:ext cx="130098" cy="157637"/>
            </a:xfrm>
            <a:custGeom>
              <a:avLst/>
              <a:gdLst/>
              <a:ahLst/>
              <a:cxnLst/>
              <a:rect l="l" t="t" r="r" b="b"/>
              <a:pathLst>
                <a:path w="1951" h="2364" extrusionOk="0">
                  <a:moveTo>
                    <a:pt x="1090" y="1"/>
                  </a:moveTo>
                  <a:cubicBezTo>
                    <a:pt x="676" y="1"/>
                    <a:pt x="272" y="410"/>
                    <a:pt x="142" y="986"/>
                  </a:cubicBezTo>
                  <a:cubicBezTo>
                    <a:pt x="1" y="1640"/>
                    <a:pt x="262" y="2244"/>
                    <a:pt x="721" y="2348"/>
                  </a:cubicBezTo>
                  <a:cubicBezTo>
                    <a:pt x="768" y="2359"/>
                    <a:pt x="815" y="2364"/>
                    <a:pt x="863" y="2364"/>
                  </a:cubicBezTo>
                  <a:cubicBezTo>
                    <a:pt x="1278" y="2364"/>
                    <a:pt x="1691" y="1955"/>
                    <a:pt x="1809" y="1379"/>
                  </a:cubicBezTo>
                  <a:cubicBezTo>
                    <a:pt x="1951" y="725"/>
                    <a:pt x="1703" y="121"/>
                    <a:pt x="1231" y="17"/>
                  </a:cubicBezTo>
                  <a:cubicBezTo>
                    <a:pt x="1184" y="6"/>
                    <a:pt x="1137" y="1"/>
                    <a:pt x="1090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38"/>
            <p:cNvSpPr/>
            <p:nvPr/>
          </p:nvSpPr>
          <p:spPr>
            <a:xfrm>
              <a:off x="2095118" y="4024217"/>
              <a:ext cx="130364" cy="158571"/>
            </a:xfrm>
            <a:custGeom>
              <a:avLst/>
              <a:gdLst/>
              <a:ahLst/>
              <a:cxnLst/>
              <a:rect l="l" t="t" r="r" b="b"/>
              <a:pathLst>
                <a:path w="1955" h="2378" extrusionOk="0">
                  <a:moveTo>
                    <a:pt x="1093" y="0"/>
                  </a:moveTo>
                  <a:cubicBezTo>
                    <a:pt x="681" y="0"/>
                    <a:pt x="273" y="408"/>
                    <a:pt x="146" y="997"/>
                  </a:cubicBezTo>
                  <a:cubicBezTo>
                    <a:pt x="1" y="1642"/>
                    <a:pt x="262" y="2243"/>
                    <a:pt x="721" y="2362"/>
                  </a:cubicBezTo>
                  <a:cubicBezTo>
                    <a:pt x="766" y="2372"/>
                    <a:pt x="811" y="2377"/>
                    <a:pt x="856" y="2377"/>
                  </a:cubicBezTo>
                  <a:cubicBezTo>
                    <a:pt x="1272" y="2377"/>
                    <a:pt x="1679" y="1957"/>
                    <a:pt x="1809" y="1378"/>
                  </a:cubicBezTo>
                  <a:cubicBezTo>
                    <a:pt x="1954" y="736"/>
                    <a:pt x="1690" y="120"/>
                    <a:pt x="1231" y="16"/>
                  </a:cubicBezTo>
                  <a:cubicBezTo>
                    <a:pt x="1185" y="5"/>
                    <a:pt x="1139" y="0"/>
                    <a:pt x="1093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38"/>
            <p:cNvSpPr/>
            <p:nvPr/>
          </p:nvSpPr>
          <p:spPr>
            <a:xfrm>
              <a:off x="2025100" y="3875646"/>
              <a:ext cx="130298" cy="158504"/>
            </a:xfrm>
            <a:custGeom>
              <a:avLst/>
              <a:gdLst/>
              <a:ahLst/>
              <a:cxnLst/>
              <a:rect l="l" t="t" r="r" b="b"/>
              <a:pathLst>
                <a:path w="1954" h="2377" extrusionOk="0">
                  <a:moveTo>
                    <a:pt x="1093" y="1"/>
                  </a:moveTo>
                  <a:cubicBezTo>
                    <a:pt x="679" y="1"/>
                    <a:pt x="275" y="411"/>
                    <a:pt x="145" y="998"/>
                  </a:cubicBezTo>
                  <a:cubicBezTo>
                    <a:pt x="0" y="1640"/>
                    <a:pt x="265" y="2244"/>
                    <a:pt x="724" y="2360"/>
                  </a:cubicBezTo>
                  <a:cubicBezTo>
                    <a:pt x="769" y="2371"/>
                    <a:pt x="815" y="2376"/>
                    <a:pt x="861" y="2376"/>
                  </a:cubicBezTo>
                  <a:cubicBezTo>
                    <a:pt x="1274" y="2376"/>
                    <a:pt x="1682" y="1956"/>
                    <a:pt x="1809" y="1379"/>
                  </a:cubicBezTo>
                  <a:cubicBezTo>
                    <a:pt x="1954" y="737"/>
                    <a:pt x="1693" y="121"/>
                    <a:pt x="1233" y="17"/>
                  </a:cubicBezTo>
                  <a:cubicBezTo>
                    <a:pt x="1187" y="6"/>
                    <a:pt x="1140" y="1"/>
                    <a:pt x="1093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38"/>
            <p:cNvSpPr/>
            <p:nvPr/>
          </p:nvSpPr>
          <p:spPr>
            <a:xfrm>
              <a:off x="1844321" y="4230403"/>
              <a:ext cx="130298" cy="158571"/>
            </a:xfrm>
            <a:custGeom>
              <a:avLst/>
              <a:gdLst/>
              <a:ahLst/>
              <a:cxnLst/>
              <a:rect l="l" t="t" r="r" b="b"/>
              <a:pathLst>
                <a:path w="1954" h="2378" extrusionOk="0">
                  <a:moveTo>
                    <a:pt x="1099" y="1"/>
                  </a:moveTo>
                  <a:cubicBezTo>
                    <a:pt x="683" y="1"/>
                    <a:pt x="276" y="421"/>
                    <a:pt x="145" y="1000"/>
                  </a:cubicBezTo>
                  <a:cubicBezTo>
                    <a:pt x="0" y="1642"/>
                    <a:pt x="261" y="2258"/>
                    <a:pt x="721" y="2362"/>
                  </a:cubicBezTo>
                  <a:cubicBezTo>
                    <a:pt x="766" y="2372"/>
                    <a:pt x="813" y="2377"/>
                    <a:pt x="859" y="2377"/>
                  </a:cubicBezTo>
                  <a:cubicBezTo>
                    <a:pt x="1275" y="2377"/>
                    <a:pt x="1690" y="1969"/>
                    <a:pt x="1809" y="1381"/>
                  </a:cubicBezTo>
                  <a:cubicBezTo>
                    <a:pt x="1953" y="736"/>
                    <a:pt x="1705" y="135"/>
                    <a:pt x="1233" y="16"/>
                  </a:cubicBezTo>
                  <a:cubicBezTo>
                    <a:pt x="1189" y="5"/>
                    <a:pt x="1144" y="1"/>
                    <a:pt x="1099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38"/>
            <p:cNvSpPr/>
            <p:nvPr/>
          </p:nvSpPr>
          <p:spPr>
            <a:xfrm>
              <a:off x="1503501" y="3496484"/>
              <a:ext cx="111026" cy="163505"/>
            </a:xfrm>
            <a:custGeom>
              <a:avLst/>
              <a:gdLst/>
              <a:ahLst/>
              <a:cxnLst/>
              <a:rect l="l" t="t" r="r" b="b"/>
              <a:pathLst>
                <a:path w="1665" h="2452" extrusionOk="0">
                  <a:moveTo>
                    <a:pt x="837" y="1"/>
                  </a:moveTo>
                  <a:cubicBezTo>
                    <a:pt x="385" y="1"/>
                    <a:pt x="25" y="534"/>
                    <a:pt x="13" y="1205"/>
                  </a:cubicBezTo>
                  <a:cubicBezTo>
                    <a:pt x="0" y="1875"/>
                    <a:pt x="353" y="2438"/>
                    <a:pt x="812" y="2451"/>
                  </a:cubicBezTo>
                  <a:cubicBezTo>
                    <a:pt x="817" y="2451"/>
                    <a:pt x="822" y="2451"/>
                    <a:pt x="827" y="2451"/>
                  </a:cubicBezTo>
                  <a:cubicBezTo>
                    <a:pt x="1279" y="2451"/>
                    <a:pt x="1652" y="1906"/>
                    <a:pt x="1664" y="1246"/>
                  </a:cubicBezTo>
                  <a:cubicBezTo>
                    <a:pt x="1664" y="564"/>
                    <a:pt x="1312" y="13"/>
                    <a:pt x="853" y="1"/>
                  </a:cubicBezTo>
                  <a:cubicBezTo>
                    <a:pt x="847" y="1"/>
                    <a:pt x="842" y="1"/>
                    <a:pt x="837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38"/>
            <p:cNvSpPr/>
            <p:nvPr/>
          </p:nvSpPr>
          <p:spPr>
            <a:xfrm>
              <a:off x="1541044" y="3508687"/>
              <a:ext cx="32341" cy="128631"/>
            </a:xfrm>
            <a:custGeom>
              <a:avLst/>
              <a:gdLst/>
              <a:ahLst/>
              <a:cxnLst/>
              <a:rect l="l" t="t" r="r" b="b"/>
              <a:pathLst>
                <a:path w="485" h="1929" extrusionOk="0">
                  <a:moveTo>
                    <a:pt x="290" y="16"/>
                  </a:moveTo>
                  <a:cubicBezTo>
                    <a:pt x="290" y="28"/>
                    <a:pt x="261" y="66"/>
                    <a:pt x="236" y="132"/>
                  </a:cubicBezTo>
                  <a:cubicBezTo>
                    <a:pt x="211" y="211"/>
                    <a:pt x="170" y="302"/>
                    <a:pt x="158" y="434"/>
                  </a:cubicBezTo>
                  <a:cubicBezTo>
                    <a:pt x="145" y="551"/>
                    <a:pt x="158" y="683"/>
                    <a:pt x="198" y="802"/>
                  </a:cubicBezTo>
                  <a:cubicBezTo>
                    <a:pt x="236" y="919"/>
                    <a:pt x="315" y="1022"/>
                    <a:pt x="368" y="1129"/>
                  </a:cubicBezTo>
                  <a:cubicBezTo>
                    <a:pt x="434" y="1246"/>
                    <a:pt x="485" y="1378"/>
                    <a:pt x="485" y="1494"/>
                  </a:cubicBezTo>
                  <a:cubicBezTo>
                    <a:pt x="485" y="1560"/>
                    <a:pt x="485" y="1626"/>
                    <a:pt x="459" y="1692"/>
                  </a:cubicBezTo>
                  <a:cubicBezTo>
                    <a:pt x="447" y="1746"/>
                    <a:pt x="419" y="1784"/>
                    <a:pt x="381" y="1824"/>
                  </a:cubicBezTo>
                  <a:cubicBezTo>
                    <a:pt x="327" y="1903"/>
                    <a:pt x="249" y="1928"/>
                    <a:pt x="198" y="1916"/>
                  </a:cubicBezTo>
                  <a:cubicBezTo>
                    <a:pt x="145" y="1916"/>
                    <a:pt x="132" y="1903"/>
                    <a:pt x="132" y="1875"/>
                  </a:cubicBezTo>
                  <a:cubicBezTo>
                    <a:pt x="132" y="1850"/>
                    <a:pt x="211" y="1837"/>
                    <a:pt x="277" y="1730"/>
                  </a:cubicBezTo>
                  <a:cubicBezTo>
                    <a:pt x="302" y="1680"/>
                    <a:pt x="315" y="1614"/>
                    <a:pt x="315" y="1522"/>
                  </a:cubicBezTo>
                  <a:cubicBezTo>
                    <a:pt x="302" y="1444"/>
                    <a:pt x="261" y="1337"/>
                    <a:pt x="211" y="1233"/>
                  </a:cubicBezTo>
                  <a:cubicBezTo>
                    <a:pt x="158" y="1142"/>
                    <a:pt x="79" y="1010"/>
                    <a:pt x="41" y="853"/>
                  </a:cubicBezTo>
                  <a:cubicBezTo>
                    <a:pt x="0" y="695"/>
                    <a:pt x="0" y="538"/>
                    <a:pt x="41" y="409"/>
                  </a:cubicBezTo>
                  <a:cubicBezTo>
                    <a:pt x="79" y="264"/>
                    <a:pt x="132" y="157"/>
                    <a:pt x="183" y="95"/>
                  </a:cubicBezTo>
                  <a:cubicBezTo>
                    <a:pt x="236" y="28"/>
                    <a:pt x="277" y="0"/>
                    <a:pt x="290" y="16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38"/>
            <p:cNvSpPr/>
            <p:nvPr/>
          </p:nvSpPr>
          <p:spPr>
            <a:xfrm>
              <a:off x="1952748" y="4296486"/>
              <a:ext cx="164306" cy="154970"/>
            </a:xfrm>
            <a:custGeom>
              <a:avLst/>
              <a:gdLst/>
              <a:ahLst/>
              <a:cxnLst/>
              <a:rect l="l" t="t" r="r" b="b"/>
              <a:pathLst>
                <a:path w="2464" h="2324" extrusionOk="0">
                  <a:moveTo>
                    <a:pt x="1540" y="0"/>
                  </a:moveTo>
                  <a:cubicBezTo>
                    <a:pt x="1189" y="0"/>
                    <a:pt x="798" y="192"/>
                    <a:pt x="510" y="547"/>
                  </a:cubicBezTo>
                  <a:cubicBezTo>
                    <a:pt x="51" y="1082"/>
                    <a:pt x="0" y="1805"/>
                    <a:pt x="406" y="2145"/>
                  </a:cubicBezTo>
                  <a:cubicBezTo>
                    <a:pt x="550" y="2265"/>
                    <a:pt x="731" y="2323"/>
                    <a:pt x="923" y="2323"/>
                  </a:cubicBezTo>
                  <a:cubicBezTo>
                    <a:pt x="1274" y="2323"/>
                    <a:pt x="1664" y="2132"/>
                    <a:pt x="1950" y="1777"/>
                  </a:cubicBezTo>
                  <a:cubicBezTo>
                    <a:pt x="2410" y="1239"/>
                    <a:pt x="2463" y="519"/>
                    <a:pt x="2057" y="179"/>
                  </a:cubicBezTo>
                  <a:cubicBezTo>
                    <a:pt x="1913" y="58"/>
                    <a:pt x="1733" y="0"/>
                    <a:pt x="1540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38"/>
            <p:cNvSpPr/>
            <p:nvPr/>
          </p:nvSpPr>
          <p:spPr>
            <a:xfrm>
              <a:off x="1988424" y="4317158"/>
              <a:ext cx="92755" cy="105825"/>
            </a:xfrm>
            <a:custGeom>
              <a:avLst/>
              <a:gdLst/>
              <a:ahLst/>
              <a:cxnLst/>
              <a:rect l="l" t="t" r="r" b="b"/>
              <a:pathLst>
                <a:path w="1391" h="1587" extrusionOk="0">
                  <a:moveTo>
                    <a:pt x="1390" y="26"/>
                  </a:moveTo>
                  <a:cubicBezTo>
                    <a:pt x="1390" y="39"/>
                    <a:pt x="1337" y="51"/>
                    <a:pt x="1258" y="92"/>
                  </a:cubicBezTo>
                  <a:cubicBezTo>
                    <a:pt x="1195" y="117"/>
                    <a:pt x="1088" y="183"/>
                    <a:pt x="997" y="262"/>
                  </a:cubicBezTo>
                  <a:cubicBezTo>
                    <a:pt x="906" y="353"/>
                    <a:pt x="840" y="473"/>
                    <a:pt x="786" y="602"/>
                  </a:cubicBezTo>
                  <a:cubicBezTo>
                    <a:pt x="749" y="721"/>
                    <a:pt x="749" y="866"/>
                    <a:pt x="723" y="995"/>
                  </a:cubicBezTo>
                  <a:cubicBezTo>
                    <a:pt x="708" y="1140"/>
                    <a:pt x="670" y="1272"/>
                    <a:pt x="591" y="1388"/>
                  </a:cubicBezTo>
                  <a:cubicBezTo>
                    <a:pt x="550" y="1441"/>
                    <a:pt x="500" y="1479"/>
                    <a:pt x="447" y="1520"/>
                  </a:cubicBezTo>
                  <a:cubicBezTo>
                    <a:pt x="393" y="1545"/>
                    <a:pt x="330" y="1574"/>
                    <a:pt x="277" y="1574"/>
                  </a:cubicBezTo>
                  <a:cubicBezTo>
                    <a:pt x="173" y="1586"/>
                    <a:pt x="94" y="1545"/>
                    <a:pt x="54" y="1508"/>
                  </a:cubicBezTo>
                  <a:cubicBezTo>
                    <a:pt x="0" y="1467"/>
                    <a:pt x="0" y="1441"/>
                    <a:pt x="16" y="1429"/>
                  </a:cubicBezTo>
                  <a:cubicBezTo>
                    <a:pt x="41" y="1401"/>
                    <a:pt x="120" y="1454"/>
                    <a:pt x="236" y="1416"/>
                  </a:cubicBezTo>
                  <a:cubicBezTo>
                    <a:pt x="302" y="1388"/>
                    <a:pt x="368" y="1350"/>
                    <a:pt x="409" y="1272"/>
                  </a:cubicBezTo>
                  <a:cubicBezTo>
                    <a:pt x="459" y="1193"/>
                    <a:pt x="488" y="1086"/>
                    <a:pt x="513" y="970"/>
                  </a:cubicBezTo>
                  <a:cubicBezTo>
                    <a:pt x="538" y="838"/>
                    <a:pt x="550" y="693"/>
                    <a:pt x="617" y="536"/>
                  </a:cubicBezTo>
                  <a:cubicBezTo>
                    <a:pt x="683" y="378"/>
                    <a:pt x="786" y="249"/>
                    <a:pt x="906" y="158"/>
                  </a:cubicBezTo>
                  <a:cubicBezTo>
                    <a:pt x="1022" y="80"/>
                    <a:pt x="1154" y="39"/>
                    <a:pt x="1246" y="14"/>
                  </a:cubicBezTo>
                  <a:cubicBezTo>
                    <a:pt x="1324" y="1"/>
                    <a:pt x="1390" y="14"/>
                    <a:pt x="1390" y="26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38"/>
            <p:cNvSpPr/>
            <p:nvPr/>
          </p:nvSpPr>
          <p:spPr>
            <a:xfrm>
              <a:off x="1509570" y="3793425"/>
              <a:ext cx="118161" cy="171707"/>
            </a:xfrm>
            <a:custGeom>
              <a:avLst/>
              <a:gdLst/>
              <a:ahLst/>
              <a:cxnLst/>
              <a:rect l="l" t="t" r="r" b="b"/>
              <a:pathLst>
                <a:path w="1772" h="2575" extrusionOk="0">
                  <a:moveTo>
                    <a:pt x="936" y="1"/>
                  </a:moveTo>
                  <a:cubicBezTo>
                    <a:pt x="513" y="1"/>
                    <a:pt x="130" y="522"/>
                    <a:pt x="67" y="1209"/>
                  </a:cubicBezTo>
                  <a:cubicBezTo>
                    <a:pt x="0" y="1917"/>
                    <a:pt x="315" y="2533"/>
                    <a:pt x="762" y="2571"/>
                  </a:cubicBezTo>
                  <a:cubicBezTo>
                    <a:pt x="783" y="2573"/>
                    <a:pt x="804" y="2575"/>
                    <a:pt x="825" y="2575"/>
                  </a:cubicBezTo>
                  <a:cubicBezTo>
                    <a:pt x="1259" y="2575"/>
                    <a:pt x="1642" y="2054"/>
                    <a:pt x="1705" y="1366"/>
                  </a:cubicBezTo>
                  <a:cubicBezTo>
                    <a:pt x="1771" y="659"/>
                    <a:pt x="1457" y="42"/>
                    <a:pt x="998" y="5"/>
                  </a:cubicBezTo>
                  <a:cubicBezTo>
                    <a:pt x="977" y="2"/>
                    <a:pt x="957" y="1"/>
                    <a:pt x="936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38"/>
            <p:cNvSpPr/>
            <p:nvPr/>
          </p:nvSpPr>
          <p:spPr>
            <a:xfrm>
              <a:off x="1541044" y="3798960"/>
              <a:ext cx="47211" cy="153770"/>
            </a:xfrm>
            <a:custGeom>
              <a:avLst/>
              <a:gdLst/>
              <a:ahLst/>
              <a:cxnLst/>
              <a:rect l="l" t="t" r="r" b="b"/>
              <a:pathLst>
                <a:path w="708" h="2306" extrusionOk="0">
                  <a:moveTo>
                    <a:pt x="327" y="2293"/>
                  </a:moveTo>
                  <a:cubicBezTo>
                    <a:pt x="327" y="2306"/>
                    <a:pt x="261" y="2268"/>
                    <a:pt x="198" y="2189"/>
                  </a:cubicBezTo>
                  <a:cubicBezTo>
                    <a:pt x="132" y="2111"/>
                    <a:pt x="66" y="1991"/>
                    <a:pt x="25" y="1821"/>
                  </a:cubicBezTo>
                  <a:cubicBezTo>
                    <a:pt x="13" y="1743"/>
                    <a:pt x="0" y="1651"/>
                    <a:pt x="13" y="1560"/>
                  </a:cubicBezTo>
                  <a:cubicBezTo>
                    <a:pt x="13" y="1519"/>
                    <a:pt x="25" y="1466"/>
                    <a:pt x="54" y="1415"/>
                  </a:cubicBezTo>
                  <a:cubicBezTo>
                    <a:pt x="91" y="1362"/>
                    <a:pt x="132" y="1324"/>
                    <a:pt x="158" y="1296"/>
                  </a:cubicBezTo>
                  <a:cubicBezTo>
                    <a:pt x="198" y="1258"/>
                    <a:pt x="224" y="1246"/>
                    <a:pt x="249" y="1217"/>
                  </a:cubicBezTo>
                  <a:cubicBezTo>
                    <a:pt x="277" y="1192"/>
                    <a:pt x="302" y="1167"/>
                    <a:pt x="315" y="1126"/>
                  </a:cubicBezTo>
                  <a:cubicBezTo>
                    <a:pt x="368" y="1073"/>
                    <a:pt x="393" y="1010"/>
                    <a:pt x="419" y="956"/>
                  </a:cubicBezTo>
                  <a:cubicBezTo>
                    <a:pt x="526" y="708"/>
                    <a:pt x="485" y="472"/>
                    <a:pt x="434" y="302"/>
                  </a:cubicBezTo>
                  <a:cubicBezTo>
                    <a:pt x="368" y="129"/>
                    <a:pt x="302" y="38"/>
                    <a:pt x="327" y="13"/>
                  </a:cubicBezTo>
                  <a:cubicBezTo>
                    <a:pt x="340" y="0"/>
                    <a:pt x="368" y="13"/>
                    <a:pt x="419" y="38"/>
                  </a:cubicBezTo>
                  <a:cubicBezTo>
                    <a:pt x="459" y="79"/>
                    <a:pt x="526" y="129"/>
                    <a:pt x="576" y="223"/>
                  </a:cubicBezTo>
                  <a:cubicBezTo>
                    <a:pt x="629" y="315"/>
                    <a:pt x="670" y="431"/>
                    <a:pt x="695" y="576"/>
                  </a:cubicBezTo>
                  <a:cubicBezTo>
                    <a:pt x="708" y="720"/>
                    <a:pt x="683" y="878"/>
                    <a:pt x="617" y="1035"/>
                  </a:cubicBezTo>
                  <a:cubicBezTo>
                    <a:pt x="592" y="1114"/>
                    <a:pt x="551" y="1192"/>
                    <a:pt x="485" y="1258"/>
                  </a:cubicBezTo>
                  <a:cubicBezTo>
                    <a:pt x="459" y="1296"/>
                    <a:pt x="434" y="1324"/>
                    <a:pt x="393" y="1362"/>
                  </a:cubicBezTo>
                  <a:cubicBezTo>
                    <a:pt x="356" y="1387"/>
                    <a:pt x="315" y="1415"/>
                    <a:pt x="290" y="1441"/>
                  </a:cubicBezTo>
                  <a:cubicBezTo>
                    <a:pt x="249" y="1466"/>
                    <a:pt x="224" y="1482"/>
                    <a:pt x="211" y="1507"/>
                  </a:cubicBezTo>
                  <a:cubicBezTo>
                    <a:pt x="198" y="1519"/>
                    <a:pt x="183" y="1560"/>
                    <a:pt x="183" y="1585"/>
                  </a:cubicBezTo>
                  <a:cubicBezTo>
                    <a:pt x="170" y="1664"/>
                    <a:pt x="158" y="1730"/>
                    <a:pt x="170" y="1809"/>
                  </a:cubicBezTo>
                  <a:cubicBezTo>
                    <a:pt x="170" y="1953"/>
                    <a:pt x="224" y="2070"/>
                    <a:pt x="261" y="2148"/>
                  </a:cubicBezTo>
                  <a:cubicBezTo>
                    <a:pt x="302" y="2240"/>
                    <a:pt x="340" y="2280"/>
                    <a:pt x="327" y="2293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38"/>
            <p:cNvSpPr/>
            <p:nvPr/>
          </p:nvSpPr>
          <p:spPr>
            <a:xfrm>
              <a:off x="1384538" y="3661725"/>
              <a:ext cx="143567" cy="119695"/>
            </a:xfrm>
            <a:custGeom>
              <a:avLst/>
              <a:gdLst/>
              <a:ahLst/>
              <a:cxnLst/>
              <a:rect l="l" t="t" r="r" b="b"/>
              <a:pathLst>
                <a:path w="2153" h="1795" extrusionOk="0">
                  <a:moveTo>
                    <a:pt x="784" y="1"/>
                  </a:moveTo>
                  <a:cubicBezTo>
                    <a:pt x="578" y="1"/>
                    <a:pt x="396" y="73"/>
                    <a:pt x="278" y="221"/>
                  </a:cubicBezTo>
                  <a:cubicBezTo>
                    <a:pt x="1" y="552"/>
                    <a:pt x="146" y="1115"/>
                    <a:pt x="592" y="1479"/>
                  </a:cubicBezTo>
                  <a:cubicBezTo>
                    <a:pt x="828" y="1688"/>
                    <a:pt x="1109" y="1794"/>
                    <a:pt x="1359" y="1794"/>
                  </a:cubicBezTo>
                  <a:cubicBezTo>
                    <a:pt x="1566" y="1794"/>
                    <a:pt x="1752" y="1722"/>
                    <a:pt x="1875" y="1574"/>
                  </a:cubicBezTo>
                  <a:cubicBezTo>
                    <a:pt x="2152" y="1244"/>
                    <a:pt x="2008" y="681"/>
                    <a:pt x="1561" y="316"/>
                  </a:cubicBezTo>
                  <a:cubicBezTo>
                    <a:pt x="1316" y="107"/>
                    <a:pt x="1033" y="1"/>
                    <a:pt x="784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38"/>
            <p:cNvSpPr/>
            <p:nvPr/>
          </p:nvSpPr>
          <p:spPr>
            <a:xfrm>
              <a:off x="1411612" y="3679997"/>
              <a:ext cx="96356" cy="72684"/>
            </a:xfrm>
            <a:custGeom>
              <a:avLst/>
              <a:gdLst/>
              <a:ahLst/>
              <a:cxnLst/>
              <a:rect l="l" t="t" r="r" b="b"/>
              <a:pathLst>
                <a:path w="1445" h="1090" extrusionOk="0">
                  <a:moveTo>
                    <a:pt x="29" y="1"/>
                  </a:moveTo>
                  <a:cubicBezTo>
                    <a:pt x="42" y="1"/>
                    <a:pt x="54" y="42"/>
                    <a:pt x="67" y="120"/>
                  </a:cubicBezTo>
                  <a:cubicBezTo>
                    <a:pt x="95" y="199"/>
                    <a:pt x="120" y="290"/>
                    <a:pt x="186" y="381"/>
                  </a:cubicBezTo>
                  <a:cubicBezTo>
                    <a:pt x="252" y="473"/>
                    <a:pt x="344" y="551"/>
                    <a:pt x="447" y="564"/>
                  </a:cubicBezTo>
                  <a:cubicBezTo>
                    <a:pt x="488" y="576"/>
                    <a:pt x="539" y="564"/>
                    <a:pt x="605" y="551"/>
                  </a:cubicBezTo>
                  <a:cubicBezTo>
                    <a:pt x="658" y="539"/>
                    <a:pt x="737" y="526"/>
                    <a:pt x="803" y="526"/>
                  </a:cubicBezTo>
                  <a:cubicBezTo>
                    <a:pt x="932" y="526"/>
                    <a:pt x="1051" y="551"/>
                    <a:pt x="1155" y="605"/>
                  </a:cubicBezTo>
                  <a:cubicBezTo>
                    <a:pt x="1208" y="630"/>
                    <a:pt x="1246" y="655"/>
                    <a:pt x="1300" y="696"/>
                  </a:cubicBezTo>
                  <a:cubicBezTo>
                    <a:pt x="1337" y="734"/>
                    <a:pt x="1366" y="775"/>
                    <a:pt x="1391" y="812"/>
                  </a:cubicBezTo>
                  <a:cubicBezTo>
                    <a:pt x="1444" y="891"/>
                    <a:pt x="1444" y="985"/>
                    <a:pt x="1432" y="1036"/>
                  </a:cubicBezTo>
                  <a:cubicBezTo>
                    <a:pt x="1403" y="1089"/>
                    <a:pt x="1378" y="1089"/>
                    <a:pt x="1366" y="1089"/>
                  </a:cubicBezTo>
                  <a:cubicBezTo>
                    <a:pt x="1337" y="1076"/>
                    <a:pt x="1337" y="1048"/>
                    <a:pt x="1337" y="1023"/>
                  </a:cubicBezTo>
                  <a:cubicBezTo>
                    <a:pt x="1325" y="998"/>
                    <a:pt x="1300" y="957"/>
                    <a:pt x="1259" y="907"/>
                  </a:cubicBezTo>
                  <a:cubicBezTo>
                    <a:pt x="1221" y="866"/>
                    <a:pt x="1168" y="828"/>
                    <a:pt x="1076" y="800"/>
                  </a:cubicBezTo>
                  <a:cubicBezTo>
                    <a:pt x="998" y="762"/>
                    <a:pt x="907" y="749"/>
                    <a:pt x="803" y="749"/>
                  </a:cubicBezTo>
                  <a:cubicBezTo>
                    <a:pt x="749" y="749"/>
                    <a:pt x="708" y="749"/>
                    <a:pt x="645" y="762"/>
                  </a:cubicBezTo>
                  <a:cubicBezTo>
                    <a:pt x="605" y="762"/>
                    <a:pt x="567" y="775"/>
                    <a:pt x="526" y="775"/>
                  </a:cubicBezTo>
                  <a:cubicBezTo>
                    <a:pt x="488" y="775"/>
                    <a:pt x="447" y="762"/>
                    <a:pt x="410" y="749"/>
                  </a:cubicBezTo>
                  <a:cubicBezTo>
                    <a:pt x="237" y="708"/>
                    <a:pt x="120" y="576"/>
                    <a:pt x="67" y="447"/>
                  </a:cubicBezTo>
                  <a:cubicBezTo>
                    <a:pt x="16" y="328"/>
                    <a:pt x="1" y="212"/>
                    <a:pt x="1" y="133"/>
                  </a:cubicBezTo>
                  <a:cubicBezTo>
                    <a:pt x="1" y="54"/>
                    <a:pt x="16" y="1"/>
                    <a:pt x="29" y="1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38"/>
            <p:cNvSpPr/>
            <p:nvPr/>
          </p:nvSpPr>
          <p:spPr>
            <a:xfrm>
              <a:off x="2080247" y="3953466"/>
              <a:ext cx="204582" cy="123896"/>
            </a:xfrm>
            <a:custGeom>
              <a:avLst/>
              <a:gdLst/>
              <a:ahLst/>
              <a:cxnLst/>
              <a:rect l="l" t="t" r="r" b="b"/>
              <a:pathLst>
                <a:path w="3068" h="1858" extrusionOk="0">
                  <a:moveTo>
                    <a:pt x="2333" y="0"/>
                  </a:moveTo>
                  <a:cubicBezTo>
                    <a:pt x="2069" y="0"/>
                    <a:pt x="1734" y="95"/>
                    <a:pt x="1363" y="224"/>
                  </a:cubicBezTo>
                  <a:cubicBezTo>
                    <a:pt x="605" y="473"/>
                    <a:pt x="1" y="762"/>
                    <a:pt x="170" y="1272"/>
                  </a:cubicBezTo>
                  <a:cubicBezTo>
                    <a:pt x="291" y="1643"/>
                    <a:pt x="707" y="1858"/>
                    <a:pt x="1204" y="1858"/>
                  </a:cubicBezTo>
                  <a:cubicBezTo>
                    <a:pt x="1409" y="1858"/>
                    <a:pt x="1629" y="1821"/>
                    <a:pt x="1847" y="1744"/>
                  </a:cubicBezTo>
                  <a:cubicBezTo>
                    <a:pt x="2595" y="1495"/>
                    <a:pt x="3067" y="866"/>
                    <a:pt x="2885" y="357"/>
                  </a:cubicBezTo>
                  <a:cubicBezTo>
                    <a:pt x="2798" y="98"/>
                    <a:pt x="2602" y="0"/>
                    <a:pt x="2333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38"/>
            <p:cNvSpPr/>
            <p:nvPr/>
          </p:nvSpPr>
          <p:spPr>
            <a:xfrm>
              <a:off x="2101253" y="3969270"/>
              <a:ext cx="150436" cy="55213"/>
            </a:xfrm>
            <a:custGeom>
              <a:avLst/>
              <a:gdLst/>
              <a:ahLst/>
              <a:cxnLst/>
              <a:rect l="l" t="t" r="r" b="b"/>
              <a:pathLst>
                <a:path w="2256" h="828" extrusionOk="0">
                  <a:moveTo>
                    <a:pt x="0" y="749"/>
                  </a:moveTo>
                  <a:cubicBezTo>
                    <a:pt x="0" y="736"/>
                    <a:pt x="54" y="736"/>
                    <a:pt x="145" y="736"/>
                  </a:cubicBezTo>
                  <a:cubicBezTo>
                    <a:pt x="236" y="736"/>
                    <a:pt x="352" y="708"/>
                    <a:pt x="485" y="683"/>
                  </a:cubicBezTo>
                  <a:cubicBezTo>
                    <a:pt x="746" y="604"/>
                    <a:pt x="1076" y="484"/>
                    <a:pt x="1324" y="393"/>
                  </a:cubicBezTo>
                  <a:cubicBezTo>
                    <a:pt x="1809" y="186"/>
                    <a:pt x="2202" y="0"/>
                    <a:pt x="2240" y="54"/>
                  </a:cubicBezTo>
                  <a:cubicBezTo>
                    <a:pt x="2255" y="79"/>
                    <a:pt x="2177" y="170"/>
                    <a:pt x="2032" y="264"/>
                  </a:cubicBezTo>
                  <a:cubicBezTo>
                    <a:pt x="1887" y="368"/>
                    <a:pt x="1664" y="484"/>
                    <a:pt x="1403" y="591"/>
                  </a:cubicBezTo>
                  <a:cubicBezTo>
                    <a:pt x="1154" y="695"/>
                    <a:pt x="799" y="786"/>
                    <a:pt x="510" y="815"/>
                  </a:cubicBezTo>
                  <a:cubicBezTo>
                    <a:pt x="368" y="827"/>
                    <a:pt x="236" y="827"/>
                    <a:pt x="145" y="815"/>
                  </a:cubicBezTo>
                  <a:cubicBezTo>
                    <a:pt x="38" y="786"/>
                    <a:pt x="0" y="749"/>
                    <a:pt x="0" y="749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38"/>
            <p:cNvSpPr/>
            <p:nvPr/>
          </p:nvSpPr>
          <p:spPr>
            <a:xfrm>
              <a:off x="2017365" y="4139580"/>
              <a:ext cx="143301" cy="148035"/>
            </a:xfrm>
            <a:custGeom>
              <a:avLst/>
              <a:gdLst/>
              <a:ahLst/>
              <a:cxnLst/>
              <a:rect l="l" t="t" r="r" b="b"/>
              <a:pathLst>
                <a:path w="2149" h="2220" extrusionOk="0">
                  <a:moveTo>
                    <a:pt x="773" y="0"/>
                  </a:moveTo>
                  <a:cubicBezTo>
                    <a:pt x="641" y="0"/>
                    <a:pt x="515" y="35"/>
                    <a:pt x="406" y="107"/>
                  </a:cubicBezTo>
                  <a:cubicBezTo>
                    <a:pt x="13" y="368"/>
                    <a:pt x="0" y="1025"/>
                    <a:pt x="368" y="1588"/>
                  </a:cubicBezTo>
                  <a:cubicBezTo>
                    <a:pt x="632" y="1986"/>
                    <a:pt x="1027" y="2220"/>
                    <a:pt x="1375" y="2220"/>
                  </a:cubicBezTo>
                  <a:cubicBezTo>
                    <a:pt x="1508" y="2220"/>
                    <a:pt x="1634" y="2186"/>
                    <a:pt x="1743" y="2114"/>
                  </a:cubicBezTo>
                  <a:cubicBezTo>
                    <a:pt x="2136" y="1849"/>
                    <a:pt x="2148" y="1183"/>
                    <a:pt x="1783" y="632"/>
                  </a:cubicBezTo>
                  <a:cubicBezTo>
                    <a:pt x="1517" y="234"/>
                    <a:pt x="1121" y="0"/>
                    <a:pt x="773" y="0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38"/>
            <p:cNvSpPr/>
            <p:nvPr/>
          </p:nvSpPr>
          <p:spPr>
            <a:xfrm>
              <a:off x="1568118" y="3638320"/>
              <a:ext cx="205382" cy="123629"/>
            </a:xfrm>
            <a:custGeom>
              <a:avLst/>
              <a:gdLst/>
              <a:ahLst/>
              <a:cxnLst/>
              <a:rect l="l" t="t" r="r" b="b"/>
              <a:pathLst>
                <a:path w="3080" h="1854" extrusionOk="0">
                  <a:moveTo>
                    <a:pt x="2353" y="1"/>
                  </a:moveTo>
                  <a:cubicBezTo>
                    <a:pt x="2088" y="1"/>
                    <a:pt x="1750" y="96"/>
                    <a:pt x="1378" y="220"/>
                  </a:cubicBezTo>
                  <a:cubicBezTo>
                    <a:pt x="616" y="469"/>
                    <a:pt x="0" y="758"/>
                    <a:pt x="186" y="1267"/>
                  </a:cubicBezTo>
                  <a:cubicBezTo>
                    <a:pt x="306" y="1639"/>
                    <a:pt x="720" y="1853"/>
                    <a:pt x="1217" y="1853"/>
                  </a:cubicBezTo>
                  <a:cubicBezTo>
                    <a:pt x="1423" y="1853"/>
                    <a:pt x="1643" y="1817"/>
                    <a:pt x="1862" y="1739"/>
                  </a:cubicBezTo>
                  <a:cubicBezTo>
                    <a:pt x="2607" y="1491"/>
                    <a:pt x="3079" y="862"/>
                    <a:pt x="2897" y="352"/>
                  </a:cubicBezTo>
                  <a:cubicBezTo>
                    <a:pt x="2812" y="96"/>
                    <a:pt x="2618" y="1"/>
                    <a:pt x="2353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38"/>
            <p:cNvSpPr/>
            <p:nvPr/>
          </p:nvSpPr>
          <p:spPr>
            <a:xfrm>
              <a:off x="1589923" y="3653790"/>
              <a:ext cx="150436" cy="55213"/>
            </a:xfrm>
            <a:custGeom>
              <a:avLst/>
              <a:gdLst/>
              <a:ahLst/>
              <a:cxnLst/>
              <a:rect l="l" t="t" r="r" b="b"/>
              <a:pathLst>
                <a:path w="2256" h="828" extrusionOk="0">
                  <a:moveTo>
                    <a:pt x="0" y="749"/>
                  </a:moveTo>
                  <a:cubicBezTo>
                    <a:pt x="0" y="734"/>
                    <a:pt x="54" y="749"/>
                    <a:pt x="145" y="734"/>
                  </a:cubicBezTo>
                  <a:cubicBezTo>
                    <a:pt x="236" y="734"/>
                    <a:pt x="343" y="708"/>
                    <a:pt x="488" y="683"/>
                  </a:cubicBezTo>
                  <a:cubicBezTo>
                    <a:pt x="749" y="605"/>
                    <a:pt x="1076" y="498"/>
                    <a:pt x="1324" y="394"/>
                  </a:cubicBezTo>
                  <a:cubicBezTo>
                    <a:pt x="1809" y="183"/>
                    <a:pt x="2202" y="1"/>
                    <a:pt x="2230" y="54"/>
                  </a:cubicBezTo>
                  <a:cubicBezTo>
                    <a:pt x="2255" y="92"/>
                    <a:pt x="2177" y="171"/>
                    <a:pt x="2032" y="262"/>
                  </a:cubicBezTo>
                  <a:cubicBezTo>
                    <a:pt x="1887" y="369"/>
                    <a:pt x="1667" y="485"/>
                    <a:pt x="1403" y="592"/>
                  </a:cubicBezTo>
                  <a:cubicBezTo>
                    <a:pt x="1154" y="696"/>
                    <a:pt x="802" y="787"/>
                    <a:pt x="513" y="812"/>
                  </a:cubicBezTo>
                  <a:cubicBezTo>
                    <a:pt x="368" y="828"/>
                    <a:pt x="236" y="828"/>
                    <a:pt x="132" y="812"/>
                  </a:cubicBezTo>
                  <a:cubicBezTo>
                    <a:pt x="41" y="787"/>
                    <a:pt x="0" y="749"/>
                    <a:pt x="0" y="749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38"/>
            <p:cNvSpPr/>
            <p:nvPr/>
          </p:nvSpPr>
          <p:spPr>
            <a:xfrm>
              <a:off x="1753498" y="3981740"/>
              <a:ext cx="144968" cy="170040"/>
            </a:xfrm>
            <a:custGeom>
              <a:avLst/>
              <a:gdLst/>
              <a:ahLst/>
              <a:cxnLst/>
              <a:rect l="l" t="t" r="r" b="b"/>
              <a:pathLst>
                <a:path w="2174" h="2550" extrusionOk="0">
                  <a:moveTo>
                    <a:pt x="1218" y="1"/>
                  </a:moveTo>
                  <a:cubicBezTo>
                    <a:pt x="766" y="1"/>
                    <a:pt x="320" y="420"/>
                    <a:pt x="170" y="1033"/>
                  </a:cubicBezTo>
                  <a:cubicBezTo>
                    <a:pt x="0" y="1728"/>
                    <a:pt x="261" y="2395"/>
                    <a:pt x="771" y="2527"/>
                  </a:cubicBezTo>
                  <a:cubicBezTo>
                    <a:pt x="831" y="2542"/>
                    <a:pt x="891" y="2550"/>
                    <a:pt x="951" y="2550"/>
                  </a:cubicBezTo>
                  <a:cubicBezTo>
                    <a:pt x="1407" y="2550"/>
                    <a:pt x="1854" y="2132"/>
                    <a:pt x="2004" y="1518"/>
                  </a:cubicBezTo>
                  <a:cubicBezTo>
                    <a:pt x="2174" y="823"/>
                    <a:pt x="1913" y="156"/>
                    <a:pt x="1400" y="24"/>
                  </a:cubicBezTo>
                  <a:cubicBezTo>
                    <a:pt x="1340" y="8"/>
                    <a:pt x="1279" y="1"/>
                    <a:pt x="1218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38"/>
            <p:cNvSpPr/>
            <p:nvPr/>
          </p:nvSpPr>
          <p:spPr>
            <a:xfrm>
              <a:off x="1808445" y="4006813"/>
              <a:ext cx="42010" cy="130298"/>
            </a:xfrm>
            <a:custGeom>
              <a:avLst/>
              <a:gdLst/>
              <a:ahLst/>
              <a:cxnLst/>
              <a:rect l="l" t="t" r="r" b="b"/>
              <a:pathLst>
                <a:path w="630" h="1954" extrusionOk="0">
                  <a:moveTo>
                    <a:pt x="0" y="1953"/>
                  </a:moveTo>
                  <a:cubicBezTo>
                    <a:pt x="0" y="1941"/>
                    <a:pt x="41" y="1903"/>
                    <a:pt x="79" y="1837"/>
                  </a:cubicBezTo>
                  <a:cubicBezTo>
                    <a:pt x="133" y="1771"/>
                    <a:pt x="199" y="1680"/>
                    <a:pt x="236" y="1560"/>
                  </a:cubicBezTo>
                  <a:cubicBezTo>
                    <a:pt x="290" y="1444"/>
                    <a:pt x="302" y="1299"/>
                    <a:pt x="290" y="1167"/>
                  </a:cubicBezTo>
                  <a:cubicBezTo>
                    <a:pt x="261" y="1038"/>
                    <a:pt x="211" y="906"/>
                    <a:pt x="170" y="774"/>
                  </a:cubicBezTo>
                  <a:cubicBezTo>
                    <a:pt x="133" y="645"/>
                    <a:pt x="104" y="500"/>
                    <a:pt x="133" y="368"/>
                  </a:cubicBezTo>
                  <a:cubicBezTo>
                    <a:pt x="145" y="302"/>
                    <a:pt x="158" y="236"/>
                    <a:pt x="199" y="186"/>
                  </a:cubicBezTo>
                  <a:cubicBezTo>
                    <a:pt x="236" y="132"/>
                    <a:pt x="277" y="94"/>
                    <a:pt x="315" y="66"/>
                  </a:cubicBezTo>
                  <a:cubicBezTo>
                    <a:pt x="406" y="0"/>
                    <a:pt x="497" y="0"/>
                    <a:pt x="551" y="16"/>
                  </a:cubicBezTo>
                  <a:cubicBezTo>
                    <a:pt x="604" y="28"/>
                    <a:pt x="629" y="54"/>
                    <a:pt x="629" y="79"/>
                  </a:cubicBezTo>
                  <a:cubicBezTo>
                    <a:pt x="617" y="107"/>
                    <a:pt x="513" y="94"/>
                    <a:pt x="419" y="186"/>
                  </a:cubicBezTo>
                  <a:cubicBezTo>
                    <a:pt x="381" y="236"/>
                    <a:pt x="340" y="302"/>
                    <a:pt x="328" y="393"/>
                  </a:cubicBezTo>
                  <a:cubicBezTo>
                    <a:pt x="328" y="488"/>
                    <a:pt x="340" y="591"/>
                    <a:pt x="381" y="708"/>
                  </a:cubicBezTo>
                  <a:cubicBezTo>
                    <a:pt x="406" y="827"/>
                    <a:pt x="460" y="985"/>
                    <a:pt x="472" y="1154"/>
                  </a:cubicBezTo>
                  <a:cubicBezTo>
                    <a:pt x="485" y="1324"/>
                    <a:pt x="434" y="1481"/>
                    <a:pt x="368" y="1614"/>
                  </a:cubicBezTo>
                  <a:cubicBezTo>
                    <a:pt x="302" y="1746"/>
                    <a:pt x="211" y="1837"/>
                    <a:pt x="133" y="1887"/>
                  </a:cubicBezTo>
                  <a:cubicBezTo>
                    <a:pt x="66" y="1941"/>
                    <a:pt x="13" y="1953"/>
                    <a:pt x="0" y="1953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38"/>
            <p:cNvSpPr/>
            <p:nvPr/>
          </p:nvSpPr>
          <p:spPr>
            <a:xfrm>
              <a:off x="1864459" y="3698868"/>
              <a:ext cx="179176" cy="145435"/>
            </a:xfrm>
            <a:custGeom>
              <a:avLst/>
              <a:gdLst/>
              <a:ahLst/>
              <a:cxnLst/>
              <a:rect l="l" t="t" r="r" b="b"/>
              <a:pathLst>
                <a:path w="2687" h="2181" extrusionOk="0">
                  <a:moveTo>
                    <a:pt x="992" y="1"/>
                  </a:moveTo>
                  <a:cubicBezTo>
                    <a:pt x="710" y="1"/>
                    <a:pt x="462" y="103"/>
                    <a:pt x="315" y="309"/>
                  </a:cubicBezTo>
                  <a:cubicBezTo>
                    <a:pt x="0" y="727"/>
                    <a:pt x="208" y="1423"/>
                    <a:pt x="774" y="1853"/>
                  </a:cubicBezTo>
                  <a:cubicBezTo>
                    <a:pt x="1064" y="2072"/>
                    <a:pt x="1387" y="2181"/>
                    <a:pt x="1677" y="2181"/>
                  </a:cubicBezTo>
                  <a:cubicBezTo>
                    <a:pt x="1963" y="2181"/>
                    <a:pt x="2216" y="2075"/>
                    <a:pt x="2372" y="1866"/>
                  </a:cubicBezTo>
                  <a:cubicBezTo>
                    <a:pt x="2686" y="1448"/>
                    <a:pt x="2476" y="753"/>
                    <a:pt x="1913" y="334"/>
                  </a:cubicBezTo>
                  <a:cubicBezTo>
                    <a:pt x="1618" y="112"/>
                    <a:pt x="1286" y="1"/>
                    <a:pt x="992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38"/>
            <p:cNvSpPr/>
            <p:nvPr/>
          </p:nvSpPr>
          <p:spPr>
            <a:xfrm>
              <a:off x="1902802" y="3727209"/>
              <a:ext cx="110226" cy="88354"/>
            </a:xfrm>
            <a:custGeom>
              <a:avLst/>
              <a:gdLst/>
              <a:ahLst/>
              <a:cxnLst/>
              <a:rect l="l" t="t" r="r" b="b"/>
              <a:pathLst>
                <a:path w="1653" h="1325" extrusionOk="0">
                  <a:moveTo>
                    <a:pt x="1639" y="1312"/>
                  </a:moveTo>
                  <a:cubicBezTo>
                    <a:pt x="1627" y="1325"/>
                    <a:pt x="1599" y="1271"/>
                    <a:pt x="1561" y="1193"/>
                  </a:cubicBezTo>
                  <a:cubicBezTo>
                    <a:pt x="1520" y="1126"/>
                    <a:pt x="1457" y="1023"/>
                    <a:pt x="1363" y="944"/>
                  </a:cubicBezTo>
                  <a:cubicBezTo>
                    <a:pt x="1271" y="853"/>
                    <a:pt x="1155" y="787"/>
                    <a:pt x="1023" y="749"/>
                  </a:cubicBezTo>
                  <a:cubicBezTo>
                    <a:pt x="891" y="721"/>
                    <a:pt x="749" y="721"/>
                    <a:pt x="617" y="708"/>
                  </a:cubicBezTo>
                  <a:cubicBezTo>
                    <a:pt x="485" y="696"/>
                    <a:pt x="340" y="655"/>
                    <a:pt x="237" y="576"/>
                  </a:cubicBezTo>
                  <a:cubicBezTo>
                    <a:pt x="171" y="551"/>
                    <a:pt x="120" y="497"/>
                    <a:pt x="92" y="447"/>
                  </a:cubicBezTo>
                  <a:cubicBezTo>
                    <a:pt x="54" y="394"/>
                    <a:pt x="26" y="340"/>
                    <a:pt x="26" y="290"/>
                  </a:cubicBezTo>
                  <a:cubicBezTo>
                    <a:pt x="1" y="183"/>
                    <a:pt x="26" y="92"/>
                    <a:pt x="67" y="54"/>
                  </a:cubicBezTo>
                  <a:cubicBezTo>
                    <a:pt x="105" y="0"/>
                    <a:pt x="133" y="0"/>
                    <a:pt x="145" y="13"/>
                  </a:cubicBezTo>
                  <a:cubicBezTo>
                    <a:pt x="171" y="26"/>
                    <a:pt x="120" y="120"/>
                    <a:pt x="171" y="236"/>
                  </a:cubicBezTo>
                  <a:cubicBezTo>
                    <a:pt x="199" y="302"/>
                    <a:pt x="249" y="356"/>
                    <a:pt x="328" y="406"/>
                  </a:cubicBezTo>
                  <a:cubicBezTo>
                    <a:pt x="407" y="447"/>
                    <a:pt x="513" y="472"/>
                    <a:pt x="642" y="485"/>
                  </a:cubicBezTo>
                  <a:cubicBezTo>
                    <a:pt x="762" y="497"/>
                    <a:pt x="919" y="513"/>
                    <a:pt x="1076" y="563"/>
                  </a:cubicBezTo>
                  <a:cubicBezTo>
                    <a:pt x="1234" y="617"/>
                    <a:pt x="1378" y="733"/>
                    <a:pt x="1470" y="840"/>
                  </a:cubicBezTo>
                  <a:cubicBezTo>
                    <a:pt x="1561" y="957"/>
                    <a:pt x="1614" y="1076"/>
                    <a:pt x="1627" y="1167"/>
                  </a:cubicBezTo>
                  <a:cubicBezTo>
                    <a:pt x="1652" y="1259"/>
                    <a:pt x="1639" y="1312"/>
                    <a:pt x="1639" y="1312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38"/>
            <p:cNvSpPr/>
            <p:nvPr/>
          </p:nvSpPr>
          <p:spPr>
            <a:xfrm>
              <a:off x="1870528" y="4075897"/>
              <a:ext cx="187111" cy="160972"/>
            </a:xfrm>
            <a:custGeom>
              <a:avLst/>
              <a:gdLst/>
              <a:ahLst/>
              <a:cxnLst/>
              <a:rect l="l" t="t" r="r" b="b"/>
              <a:pathLst>
                <a:path w="2806" h="2414" extrusionOk="0">
                  <a:moveTo>
                    <a:pt x="1843" y="0"/>
                  </a:moveTo>
                  <a:cubicBezTo>
                    <a:pt x="1480" y="0"/>
                    <a:pt x="1056" y="189"/>
                    <a:pt x="708" y="537"/>
                  </a:cubicBezTo>
                  <a:cubicBezTo>
                    <a:pt x="145" y="1103"/>
                    <a:pt x="0" y="1861"/>
                    <a:pt x="381" y="2254"/>
                  </a:cubicBezTo>
                  <a:cubicBezTo>
                    <a:pt x="488" y="2365"/>
                    <a:pt x="604" y="2413"/>
                    <a:pt x="727" y="2413"/>
                  </a:cubicBezTo>
                  <a:cubicBezTo>
                    <a:pt x="1041" y="2413"/>
                    <a:pt x="1405" y="2099"/>
                    <a:pt x="1809" y="1704"/>
                  </a:cubicBezTo>
                  <a:cubicBezTo>
                    <a:pt x="2372" y="1141"/>
                    <a:pt x="2806" y="615"/>
                    <a:pt x="2413" y="222"/>
                  </a:cubicBezTo>
                  <a:cubicBezTo>
                    <a:pt x="2268" y="72"/>
                    <a:pt x="2067" y="0"/>
                    <a:pt x="1843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38"/>
            <p:cNvSpPr/>
            <p:nvPr/>
          </p:nvSpPr>
          <p:spPr>
            <a:xfrm>
              <a:off x="1916006" y="4111639"/>
              <a:ext cx="116294" cy="110159"/>
            </a:xfrm>
            <a:custGeom>
              <a:avLst/>
              <a:gdLst/>
              <a:ahLst/>
              <a:cxnLst/>
              <a:rect l="l" t="t" r="r" b="b"/>
              <a:pathLst>
                <a:path w="1744" h="1652" extrusionOk="0">
                  <a:moveTo>
                    <a:pt x="1743" y="29"/>
                  </a:moveTo>
                  <a:cubicBezTo>
                    <a:pt x="1743" y="42"/>
                    <a:pt x="1690" y="54"/>
                    <a:pt x="1611" y="95"/>
                  </a:cubicBezTo>
                  <a:cubicBezTo>
                    <a:pt x="1533" y="133"/>
                    <a:pt x="1441" y="199"/>
                    <a:pt x="1338" y="290"/>
                  </a:cubicBezTo>
                  <a:cubicBezTo>
                    <a:pt x="1127" y="472"/>
                    <a:pt x="878" y="724"/>
                    <a:pt x="709" y="919"/>
                  </a:cubicBezTo>
                  <a:cubicBezTo>
                    <a:pt x="353" y="1312"/>
                    <a:pt x="92" y="1652"/>
                    <a:pt x="26" y="1627"/>
                  </a:cubicBezTo>
                  <a:cubicBezTo>
                    <a:pt x="1" y="1602"/>
                    <a:pt x="39" y="1495"/>
                    <a:pt x="117" y="1337"/>
                  </a:cubicBezTo>
                  <a:cubicBezTo>
                    <a:pt x="209" y="1180"/>
                    <a:pt x="353" y="985"/>
                    <a:pt x="551" y="774"/>
                  </a:cubicBezTo>
                  <a:cubicBezTo>
                    <a:pt x="734" y="567"/>
                    <a:pt x="1007" y="343"/>
                    <a:pt x="1243" y="186"/>
                  </a:cubicBezTo>
                  <a:cubicBezTo>
                    <a:pt x="1363" y="108"/>
                    <a:pt x="1495" y="42"/>
                    <a:pt x="1586" y="29"/>
                  </a:cubicBezTo>
                  <a:cubicBezTo>
                    <a:pt x="1677" y="1"/>
                    <a:pt x="1743" y="16"/>
                    <a:pt x="1743" y="29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38"/>
            <p:cNvSpPr/>
            <p:nvPr/>
          </p:nvSpPr>
          <p:spPr>
            <a:xfrm>
              <a:off x="1874062" y="3867844"/>
              <a:ext cx="168707" cy="128430"/>
            </a:xfrm>
            <a:custGeom>
              <a:avLst/>
              <a:gdLst/>
              <a:ahLst/>
              <a:cxnLst/>
              <a:rect l="l" t="t" r="r" b="b"/>
              <a:pathLst>
                <a:path w="2530" h="1926" extrusionOk="0">
                  <a:moveTo>
                    <a:pt x="937" y="0"/>
                  </a:moveTo>
                  <a:cubicBezTo>
                    <a:pt x="632" y="0"/>
                    <a:pt x="369" y="120"/>
                    <a:pt x="237" y="354"/>
                  </a:cubicBezTo>
                  <a:cubicBezTo>
                    <a:pt x="1" y="763"/>
                    <a:pt x="262" y="1364"/>
                    <a:pt x="838" y="1707"/>
                  </a:cubicBezTo>
                  <a:cubicBezTo>
                    <a:pt x="1082" y="1854"/>
                    <a:pt x="1344" y="1925"/>
                    <a:pt x="1582" y="1925"/>
                  </a:cubicBezTo>
                  <a:cubicBezTo>
                    <a:pt x="1892" y="1925"/>
                    <a:pt x="2160" y="1804"/>
                    <a:pt x="2294" y="1575"/>
                  </a:cubicBezTo>
                  <a:cubicBezTo>
                    <a:pt x="2530" y="1169"/>
                    <a:pt x="2265" y="565"/>
                    <a:pt x="1690" y="225"/>
                  </a:cubicBezTo>
                  <a:cubicBezTo>
                    <a:pt x="1442" y="74"/>
                    <a:pt x="1177" y="0"/>
                    <a:pt x="937" y="0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38"/>
            <p:cNvSpPr/>
            <p:nvPr/>
          </p:nvSpPr>
          <p:spPr>
            <a:xfrm>
              <a:off x="1669610" y="3775354"/>
              <a:ext cx="186111" cy="160571"/>
            </a:xfrm>
            <a:custGeom>
              <a:avLst/>
              <a:gdLst/>
              <a:ahLst/>
              <a:cxnLst/>
              <a:rect l="l" t="t" r="r" b="b"/>
              <a:pathLst>
                <a:path w="2791" h="2408" extrusionOk="0">
                  <a:moveTo>
                    <a:pt x="1841" y="0"/>
                  </a:moveTo>
                  <a:cubicBezTo>
                    <a:pt x="1479" y="0"/>
                    <a:pt x="1056" y="188"/>
                    <a:pt x="708" y="537"/>
                  </a:cubicBezTo>
                  <a:cubicBezTo>
                    <a:pt x="142" y="1100"/>
                    <a:pt x="0" y="1861"/>
                    <a:pt x="378" y="2254"/>
                  </a:cubicBezTo>
                  <a:cubicBezTo>
                    <a:pt x="485" y="2361"/>
                    <a:pt x="599" y="2408"/>
                    <a:pt x="722" y="2408"/>
                  </a:cubicBezTo>
                  <a:cubicBezTo>
                    <a:pt x="1037" y="2408"/>
                    <a:pt x="1402" y="2099"/>
                    <a:pt x="1809" y="1703"/>
                  </a:cubicBezTo>
                  <a:cubicBezTo>
                    <a:pt x="2372" y="1140"/>
                    <a:pt x="2790" y="615"/>
                    <a:pt x="2410" y="222"/>
                  </a:cubicBezTo>
                  <a:cubicBezTo>
                    <a:pt x="2264" y="72"/>
                    <a:pt x="2064" y="0"/>
                    <a:pt x="1841" y="0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38"/>
            <p:cNvSpPr/>
            <p:nvPr/>
          </p:nvSpPr>
          <p:spPr>
            <a:xfrm>
              <a:off x="1714888" y="3811097"/>
              <a:ext cx="116294" cy="110159"/>
            </a:xfrm>
            <a:custGeom>
              <a:avLst/>
              <a:gdLst/>
              <a:ahLst/>
              <a:cxnLst/>
              <a:rect l="l" t="t" r="r" b="b"/>
              <a:pathLst>
                <a:path w="1744" h="1652" extrusionOk="0">
                  <a:moveTo>
                    <a:pt x="1743" y="26"/>
                  </a:moveTo>
                  <a:cubicBezTo>
                    <a:pt x="1743" y="41"/>
                    <a:pt x="1693" y="54"/>
                    <a:pt x="1614" y="92"/>
                  </a:cubicBezTo>
                  <a:cubicBezTo>
                    <a:pt x="1536" y="133"/>
                    <a:pt x="1444" y="199"/>
                    <a:pt x="1337" y="290"/>
                  </a:cubicBezTo>
                  <a:cubicBezTo>
                    <a:pt x="1130" y="472"/>
                    <a:pt x="878" y="721"/>
                    <a:pt x="708" y="919"/>
                  </a:cubicBezTo>
                  <a:cubicBezTo>
                    <a:pt x="356" y="1312"/>
                    <a:pt x="92" y="1652"/>
                    <a:pt x="29" y="1627"/>
                  </a:cubicBezTo>
                  <a:cubicBezTo>
                    <a:pt x="1" y="1598"/>
                    <a:pt x="42" y="1495"/>
                    <a:pt x="120" y="1337"/>
                  </a:cubicBezTo>
                  <a:cubicBezTo>
                    <a:pt x="211" y="1180"/>
                    <a:pt x="356" y="985"/>
                    <a:pt x="539" y="774"/>
                  </a:cubicBezTo>
                  <a:cubicBezTo>
                    <a:pt x="721" y="564"/>
                    <a:pt x="1010" y="340"/>
                    <a:pt x="1246" y="183"/>
                  </a:cubicBezTo>
                  <a:cubicBezTo>
                    <a:pt x="1366" y="104"/>
                    <a:pt x="1495" y="41"/>
                    <a:pt x="1586" y="26"/>
                  </a:cubicBezTo>
                  <a:cubicBezTo>
                    <a:pt x="1680" y="1"/>
                    <a:pt x="1731" y="13"/>
                    <a:pt x="1743" y="26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11" name="Google Shape;2111;p38"/>
          <p:cNvGrpSpPr/>
          <p:nvPr/>
        </p:nvGrpSpPr>
        <p:grpSpPr>
          <a:xfrm>
            <a:off x="6022866" y="3924397"/>
            <a:ext cx="1689143" cy="2074199"/>
            <a:chOff x="4376828" y="3926459"/>
            <a:chExt cx="991107" cy="1217038"/>
          </a:xfrm>
        </p:grpSpPr>
        <p:sp>
          <p:nvSpPr>
            <p:cNvPr id="2112" name="Google Shape;2112;p38"/>
            <p:cNvSpPr/>
            <p:nvPr/>
          </p:nvSpPr>
          <p:spPr>
            <a:xfrm>
              <a:off x="4630225" y="3926459"/>
              <a:ext cx="148769" cy="195713"/>
            </a:xfrm>
            <a:custGeom>
              <a:avLst/>
              <a:gdLst/>
              <a:ahLst/>
              <a:cxnLst/>
              <a:rect l="l" t="t" r="r" b="b"/>
              <a:pathLst>
                <a:path w="2231" h="2935" extrusionOk="0">
                  <a:moveTo>
                    <a:pt x="224" y="1205"/>
                  </a:moveTo>
                  <a:cubicBezTo>
                    <a:pt x="0" y="1941"/>
                    <a:pt x="224" y="2649"/>
                    <a:pt x="721" y="2793"/>
                  </a:cubicBezTo>
                  <a:cubicBezTo>
                    <a:pt x="1221" y="2935"/>
                    <a:pt x="1796" y="2463"/>
                    <a:pt x="2007" y="1730"/>
                  </a:cubicBezTo>
                  <a:cubicBezTo>
                    <a:pt x="2230" y="997"/>
                    <a:pt x="2007" y="290"/>
                    <a:pt x="1507" y="145"/>
                  </a:cubicBezTo>
                  <a:cubicBezTo>
                    <a:pt x="1010" y="0"/>
                    <a:pt x="434" y="472"/>
                    <a:pt x="224" y="1205"/>
                  </a:cubicBez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38"/>
            <p:cNvSpPr/>
            <p:nvPr/>
          </p:nvSpPr>
          <p:spPr>
            <a:xfrm>
              <a:off x="4881889" y="4939248"/>
              <a:ext cx="205382" cy="179176"/>
            </a:xfrm>
            <a:custGeom>
              <a:avLst/>
              <a:gdLst/>
              <a:ahLst/>
              <a:cxnLst/>
              <a:rect l="l" t="t" r="r" b="b"/>
              <a:pathLst>
                <a:path w="3080" h="2687" extrusionOk="0">
                  <a:moveTo>
                    <a:pt x="932" y="460"/>
                  </a:moveTo>
                  <a:cubicBezTo>
                    <a:pt x="277" y="919"/>
                    <a:pt x="1" y="1680"/>
                    <a:pt x="343" y="2177"/>
                  </a:cubicBezTo>
                  <a:cubicBezTo>
                    <a:pt x="683" y="2662"/>
                    <a:pt x="1482" y="2687"/>
                    <a:pt x="2152" y="2243"/>
                  </a:cubicBezTo>
                  <a:cubicBezTo>
                    <a:pt x="2819" y="1784"/>
                    <a:pt x="3080" y="1010"/>
                    <a:pt x="2740" y="526"/>
                  </a:cubicBezTo>
                  <a:cubicBezTo>
                    <a:pt x="2413" y="42"/>
                    <a:pt x="1601" y="1"/>
                    <a:pt x="932" y="460"/>
                  </a:cubicBez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38"/>
            <p:cNvSpPr/>
            <p:nvPr/>
          </p:nvSpPr>
          <p:spPr>
            <a:xfrm>
              <a:off x="4546337" y="4251541"/>
              <a:ext cx="154837" cy="206249"/>
            </a:xfrm>
            <a:custGeom>
              <a:avLst/>
              <a:gdLst/>
              <a:ahLst/>
              <a:cxnLst/>
              <a:rect l="l" t="t" r="r" b="b"/>
              <a:pathLst>
                <a:path w="2322" h="3093" extrusionOk="0">
                  <a:moveTo>
                    <a:pt x="1680" y="183"/>
                  </a:moveTo>
                  <a:cubicBezTo>
                    <a:pt x="1192" y="1"/>
                    <a:pt x="563" y="460"/>
                    <a:pt x="290" y="1205"/>
                  </a:cubicBezTo>
                  <a:cubicBezTo>
                    <a:pt x="0" y="1966"/>
                    <a:pt x="157" y="2715"/>
                    <a:pt x="642" y="2910"/>
                  </a:cubicBezTo>
                  <a:cubicBezTo>
                    <a:pt x="1129" y="3092"/>
                    <a:pt x="1743" y="2620"/>
                    <a:pt x="2032" y="1875"/>
                  </a:cubicBezTo>
                  <a:cubicBezTo>
                    <a:pt x="2321" y="1127"/>
                    <a:pt x="2164" y="369"/>
                    <a:pt x="1680" y="183"/>
                  </a:cubicBez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38"/>
            <p:cNvSpPr/>
            <p:nvPr/>
          </p:nvSpPr>
          <p:spPr>
            <a:xfrm>
              <a:off x="4475653" y="4067161"/>
              <a:ext cx="144968" cy="165173"/>
            </a:xfrm>
            <a:custGeom>
              <a:avLst/>
              <a:gdLst/>
              <a:ahLst/>
              <a:cxnLst/>
              <a:rect l="l" t="t" r="r" b="b"/>
              <a:pathLst>
                <a:path w="2174" h="2477" extrusionOk="0">
                  <a:moveTo>
                    <a:pt x="1768" y="2203"/>
                  </a:moveTo>
                  <a:cubicBezTo>
                    <a:pt x="2161" y="1941"/>
                    <a:pt x="2174" y="1284"/>
                    <a:pt x="1796" y="746"/>
                  </a:cubicBezTo>
                  <a:cubicBezTo>
                    <a:pt x="1428" y="212"/>
                    <a:pt x="812" y="1"/>
                    <a:pt x="419" y="275"/>
                  </a:cubicBezTo>
                  <a:cubicBezTo>
                    <a:pt x="25" y="539"/>
                    <a:pt x="0" y="1193"/>
                    <a:pt x="381" y="1731"/>
                  </a:cubicBezTo>
                  <a:cubicBezTo>
                    <a:pt x="746" y="2269"/>
                    <a:pt x="1375" y="2476"/>
                    <a:pt x="1768" y="2203"/>
                  </a:cubicBez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38"/>
            <p:cNvSpPr/>
            <p:nvPr/>
          </p:nvSpPr>
          <p:spPr>
            <a:xfrm>
              <a:off x="4695842" y="4249874"/>
              <a:ext cx="672093" cy="768916"/>
            </a:xfrm>
            <a:custGeom>
              <a:avLst/>
              <a:gdLst/>
              <a:ahLst/>
              <a:cxnLst/>
              <a:rect l="l" t="t" r="r" b="b"/>
              <a:pathLst>
                <a:path w="10079" h="11531" extrusionOk="0">
                  <a:moveTo>
                    <a:pt x="8414" y="5687"/>
                  </a:moveTo>
                  <a:cubicBezTo>
                    <a:pt x="8229" y="5699"/>
                    <a:pt x="8059" y="5712"/>
                    <a:pt x="7902" y="5728"/>
                  </a:cubicBezTo>
                  <a:cubicBezTo>
                    <a:pt x="7942" y="5674"/>
                    <a:pt x="7968" y="5621"/>
                    <a:pt x="8009" y="5571"/>
                  </a:cubicBezTo>
                  <a:cubicBezTo>
                    <a:pt x="8361" y="4901"/>
                    <a:pt x="8257" y="4168"/>
                    <a:pt x="7785" y="3919"/>
                  </a:cubicBezTo>
                  <a:cubicBezTo>
                    <a:pt x="7313" y="3655"/>
                    <a:pt x="6643" y="3998"/>
                    <a:pt x="6291" y="4652"/>
                  </a:cubicBezTo>
                  <a:cubicBezTo>
                    <a:pt x="6250" y="4718"/>
                    <a:pt x="6225" y="4784"/>
                    <a:pt x="6200" y="4847"/>
                  </a:cubicBezTo>
                  <a:cubicBezTo>
                    <a:pt x="6342" y="4454"/>
                    <a:pt x="6184" y="3904"/>
                    <a:pt x="5779" y="3473"/>
                  </a:cubicBezTo>
                  <a:cubicBezTo>
                    <a:pt x="5584" y="3275"/>
                    <a:pt x="5360" y="3133"/>
                    <a:pt x="5149" y="3054"/>
                  </a:cubicBezTo>
                  <a:cubicBezTo>
                    <a:pt x="5269" y="2935"/>
                    <a:pt x="5373" y="2803"/>
                    <a:pt x="5451" y="2674"/>
                  </a:cubicBezTo>
                  <a:cubicBezTo>
                    <a:pt x="5857" y="2897"/>
                    <a:pt x="6316" y="2910"/>
                    <a:pt x="6631" y="2674"/>
                  </a:cubicBezTo>
                  <a:cubicBezTo>
                    <a:pt x="7103" y="2306"/>
                    <a:pt x="7078" y="1494"/>
                    <a:pt x="6593" y="865"/>
                  </a:cubicBezTo>
                  <a:cubicBezTo>
                    <a:pt x="6093" y="224"/>
                    <a:pt x="5307" y="0"/>
                    <a:pt x="4848" y="365"/>
                  </a:cubicBezTo>
                  <a:cubicBezTo>
                    <a:pt x="4586" y="563"/>
                    <a:pt x="4483" y="890"/>
                    <a:pt x="4508" y="1246"/>
                  </a:cubicBezTo>
                  <a:cubicBezTo>
                    <a:pt x="4259" y="1309"/>
                    <a:pt x="4011" y="1453"/>
                    <a:pt x="3788" y="1664"/>
                  </a:cubicBezTo>
                  <a:cubicBezTo>
                    <a:pt x="3722" y="1730"/>
                    <a:pt x="3656" y="1796"/>
                    <a:pt x="3605" y="1859"/>
                  </a:cubicBezTo>
                  <a:cubicBezTo>
                    <a:pt x="3722" y="1677"/>
                    <a:pt x="3747" y="1482"/>
                    <a:pt x="3630" y="1271"/>
                  </a:cubicBezTo>
                  <a:cubicBezTo>
                    <a:pt x="3328" y="746"/>
                    <a:pt x="2451" y="667"/>
                    <a:pt x="1665" y="1114"/>
                  </a:cubicBezTo>
                  <a:cubicBezTo>
                    <a:pt x="878" y="1560"/>
                    <a:pt x="485" y="2347"/>
                    <a:pt x="787" y="2881"/>
                  </a:cubicBezTo>
                  <a:cubicBezTo>
                    <a:pt x="837" y="2976"/>
                    <a:pt x="903" y="3054"/>
                    <a:pt x="982" y="3092"/>
                  </a:cubicBezTo>
                  <a:cubicBezTo>
                    <a:pt x="734" y="3237"/>
                    <a:pt x="510" y="3473"/>
                    <a:pt x="340" y="3775"/>
                  </a:cubicBezTo>
                  <a:cubicBezTo>
                    <a:pt x="1" y="4441"/>
                    <a:pt x="92" y="5177"/>
                    <a:pt x="564" y="5426"/>
                  </a:cubicBezTo>
                  <a:cubicBezTo>
                    <a:pt x="774" y="5542"/>
                    <a:pt x="1010" y="5542"/>
                    <a:pt x="1259" y="5451"/>
                  </a:cubicBezTo>
                  <a:cubicBezTo>
                    <a:pt x="982" y="6093"/>
                    <a:pt x="1114" y="6763"/>
                    <a:pt x="1573" y="7024"/>
                  </a:cubicBezTo>
                  <a:cubicBezTo>
                    <a:pt x="2083" y="7313"/>
                    <a:pt x="2803" y="6998"/>
                    <a:pt x="3212" y="6329"/>
                  </a:cubicBezTo>
                  <a:cubicBezTo>
                    <a:pt x="3382" y="6527"/>
                    <a:pt x="3656" y="6671"/>
                    <a:pt x="3970" y="6722"/>
                  </a:cubicBezTo>
                  <a:cubicBezTo>
                    <a:pt x="3854" y="6775"/>
                    <a:pt x="3722" y="6829"/>
                    <a:pt x="3605" y="6892"/>
                  </a:cubicBezTo>
                  <a:cubicBezTo>
                    <a:pt x="2819" y="7338"/>
                    <a:pt x="2426" y="8137"/>
                    <a:pt x="2725" y="8662"/>
                  </a:cubicBezTo>
                  <a:cubicBezTo>
                    <a:pt x="2753" y="8728"/>
                    <a:pt x="2791" y="8766"/>
                    <a:pt x="2831" y="8807"/>
                  </a:cubicBezTo>
                  <a:cubicBezTo>
                    <a:pt x="2426" y="8820"/>
                    <a:pt x="1979" y="9134"/>
                    <a:pt x="1702" y="9631"/>
                  </a:cubicBezTo>
                  <a:cubicBezTo>
                    <a:pt x="1350" y="10301"/>
                    <a:pt x="1454" y="11034"/>
                    <a:pt x="1926" y="11282"/>
                  </a:cubicBezTo>
                  <a:cubicBezTo>
                    <a:pt x="2397" y="11531"/>
                    <a:pt x="3067" y="11204"/>
                    <a:pt x="3420" y="10549"/>
                  </a:cubicBezTo>
                  <a:cubicBezTo>
                    <a:pt x="3747" y="9933"/>
                    <a:pt x="3684" y="9250"/>
                    <a:pt x="3303" y="8964"/>
                  </a:cubicBezTo>
                  <a:cubicBezTo>
                    <a:pt x="3618" y="8936"/>
                    <a:pt x="4011" y="8741"/>
                    <a:pt x="4454" y="8492"/>
                  </a:cubicBezTo>
                  <a:cubicBezTo>
                    <a:pt x="5241" y="8046"/>
                    <a:pt x="5870" y="7599"/>
                    <a:pt x="5571" y="7065"/>
                  </a:cubicBezTo>
                  <a:cubicBezTo>
                    <a:pt x="5439" y="6841"/>
                    <a:pt x="5203" y="6697"/>
                    <a:pt x="4914" y="6630"/>
                  </a:cubicBezTo>
                  <a:cubicBezTo>
                    <a:pt x="5426" y="6448"/>
                    <a:pt x="5766" y="6042"/>
                    <a:pt x="5712" y="5621"/>
                  </a:cubicBezTo>
                  <a:cubicBezTo>
                    <a:pt x="5700" y="5517"/>
                    <a:pt x="5675" y="5413"/>
                    <a:pt x="5609" y="5319"/>
                  </a:cubicBezTo>
                  <a:cubicBezTo>
                    <a:pt x="5766" y="5294"/>
                    <a:pt x="5911" y="5228"/>
                    <a:pt x="6027" y="5124"/>
                  </a:cubicBezTo>
                  <a:cubicBezTo>
                    <a:pt x="6093" y="5058"/>
                    <a:pt x="6147" y="4979"/>
                    <a:pt x="6184" y="4901"/>
                  </a:cubicBezTo>
                  <a:cubicBezTo>
                    <a:pt x="5964" y="5492"/>
                    <a:pt x="6093" y="6080"/>
                    <a:pt x="6515" y="6303"/>
                  </a:cubicBezTo>
                  <a:cubicBezTo>
                    <a:pt x="6593" y="6341"/>
                    <a:pt x="6697" y="6369"/>
                    <a:pt x="6788" y="6382"/>
                  </a:cubicBezTo>
                  <a:lnTo>
                    <a:pt x="6788" y="6486"/>
                  </a:lnTo>
                  <a:cubicBezTo>
                    <a:pt x="6801" y="6684"/>
                    <a:pt x="6879" y="6854"/>
                    <a:pt x="7024" y="7011"/>
                  </a:cubicBezTo>
                  <a:cubicBezTo>
                    <a:pt x="6933" y="7115"/>
                    <a:pt x="6842" y="7247"/>
                    <a:pt x="6763" y="7379"/>
                  </a:cubicBezTo>
                  <a:cubicBezTo>
                    <a:pt x="6565" y="7744"/>
                    <a:pt x="6515" y="8137"/>
                    <a:pt x="6577" y="8464"/>
                  </a:cubicBezTo>
                  <a:cubicBezTo>
                    <a:pt x="6291" y="8099"/>
                    <a:pt x="5885" y="7914"/>
                    <a:pt x="5530" y="8033"/>
                  </a:cubicBezTo>
                  <a:cubicBezTo>
                    <a:pt x="5021" y="8203"/>
                    <a:pt x="4797" y="8911"/>
                    <a:pt x="5033" y="9618"/>
                  </a:cubicBezTo>
                  <a:cubicBezTo>
                    <a:pt x="5269" y="10326"/>
                    <a:pt x="5870" y="10773"/>
                    <a:pt x="6382" y="10603"/>
                  </a:cubicBezTo>
                  <a:cubicBezTo>
                    <a:pt x="6892" y="10430"/>
                    <a:pt x="7115" y="9722"/>
                    <a:pt x="6879" y="9002"/>
                  </a:cubicBezTo>
                  <a:cubicBezTo>
                    <a:pt x="6867" y="8989"/>
                    <a:pt x="6854" y="8964"/>
                    <a:pt x="6854" y="8936"/>
                  </a:cubicBezTo>
                  <a:cubicBezTo>
                    <a:pt x="6892" y="8977"/>
                    <a:pt x="6933" y="9002"/>
                    <a:pt x="6986" y="9030"/>
                  </a:cubicBezTo>
                  <a:cubicBezTo>
                    <a:pt x="7458" y="9279"/>
                    <a:pt x="8125" y="8952"/>
                    <a:pt x="8480" y="8294"/>
                  </a:cubicBezTo>
                  <a:cubicBezTo>
                    <a:pt x="8622" y="8021"/>
                    <a:pt x="8688" y="7731"/>
                    <a:pt x="8688" y="7470"/>
                  </a:cubicBezTo>
                  <a:cubicBezTo>
                    <a:pt x="9487" y="7351"/>
                    <a:pt x="10078" y="6841"/>
                    <a:pt x="10037" y="6278"/>
                  </a:cubicBezTo>
                  <a:cubicBezTo>
                    <a:pt x="10012" y="5674"/>
                    <a:pt x="9304" y="5633"/>
                    <a:pt x="8414" y="5687"/>
                  </a:cubicBezTo>
                  <a:close/>
                  <a:moveTo>
                    <a:pt x="2149" y="4482"/>
                  </a:moveTo>
                  <a:cubicBezTo>
                    <a:pt x="2385" y="3878"/>
                    <a:pt x="2268" y="3262"/>
                    <a:pt x="1834" y="3039"/>
                  </a:cubicBezTo>
                  <a:cubicBezTo>
                    <a:pt x="2045" y="2947"/>
                    <a:pt x="2281" y="2831"/>
                    <a:pt x="2517" y="2699"/>
                  </a:cubicBezTo>
                  <a:cubicBezTo>
                    <a:pt x="2935" y="2463"/>
                    <a:pt x="3316" y="2227"/>
                    <a:pt x="3527" y="1966"/>
                  </a:cubicBezTo>
                  <a:cubicBezTo>
                    <a:pt x="3212" y="2438"/>
                    <a:pt x="3171" y="2976"/>
                    <a:pt x="3473" y="3290"/>
                  </a:cubicBezTo>
                  <a:cubicBezTo>
                    <a:pt x="3589" y="3419"/>
                    <a:pt x="3762" y="3498"/>
                    <a:pt x="3945" y="3526"/>
                  </a:cubicBezTo>
                  <a:cubicBezTo>
                    <a:pt x="3841" y="3904"/>
                    <a:pt x="3983" y="4404"/>
                    <a:pt x="4351" y="4797"/>
                  </a:cubicBezTo>
                  <a:cubicBezTo>
                    <a:pt x="4325" y="4797"/>
                    <a:pt x="4297" y="4809"/>
                    <a:pt x="4259" y="4809"/>
                  </a:cubicBezTo>
                  <a:cubicBezTo>
                    <a:pt x="3945" y="4847"/>
                    <a:pt x="3656" y="4954"/>
                    <a:pt x="3448" y="5124"/>
                  </a:cubicBezTo>
                  <a:cubicBezTo>
                    <a:pt x="3382" y="4847"/>
                    <a:pt x="3237" y="4627"/>
                    <a:pt x="3014" y="4495"/>
                  </a:cubicBezTo>
                  <a:cubicBezTo>
                    <a:pt x="2765" y="4350"/>
                    <a:pt x="2451" y="4350"/>
                    <a:pt x="2149" y="4482"/>
                  </a:cubicBez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2117;p38"/>
            <p:cNvSpPr/>
            <p:nvPr/>
          </p:nvSpPr>
          <p:spPr>
            <a:xfrm>
              <a:off x="4680971" y="4131778"/>
              <a:ext cx="222786" cy="127830"/>
            </a:xfrm>
            <a:custGeom>
              <a:avLst/>
              <a:gdLst/>
              <a:ahLst/>
              <a:cxnLst/>
              <a:rect l="l" t="t" r="r" b="b"/>
              <a:pathLst>
                <a:path w="3341" h="1917" extrusionOk="0">
                  <a:moveTo>
                    <a:pt x="1743" y="1863"/>
                  </a:moveTo>
                  <a:cubicBezTo>
                    <a:pt x="2633" y="1797"/>
                    <a:pt x="3341" y="1259"/>
                    <a:pt x="3303" y="642"/>
                  </a:cubicBezTo>
                  <a:cubicBezTo>
                    <a:pt x="3262" y="41"/>
                    <a:pt x="2554" y="1"/>
                    <a:pt x="1664" y="54"/>
                  </a:cubicBezTo>
                  <a:cubicBezTo>
                    <a:pt x="762" y="108"/>
                    <a:pt x="0" y="236"/>
                    <a:pt x="38" y="853"/>
                  </a:cubicBezTo>
                  <a:cubicBezTo>
                    <a:pt x="79" y="1457"/>
                    <a:pt x="840" y="1916"/>
                    <a:pt x="1743" y="1863"/>
                  </a:cubicBez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2118;p38"/>
            <p:cNvSpPr/>
            <p:nvPr/>
          </p:nvSpPr>
          <p:spPr>
            <a:xfrm>
              <a:off x="4794667" y="4602963"/>
              <a:ext cx="187778" cy="130898"/>
            </a:xfrm>
            <a:custGeom>
              <a:avLst/>
              <a:gdLst/>
              <a:ahLst/>
              <a:cxnLst/>
              <a:rect l="l" t="t" r="r" b="b"/>
              <a:pathLst>
                <a:path w="2816" h="1963" extrusionOk="0">
                  <a:moveTo>
                    <a:pt x="1498" y="0"/>
                  </a:moveTo>
                  <a:cubicBezTo>
                    <a:pt x="1432" y="0"/>
                    <a:pt x="1364" y="4"/>
                    <a:pt x="1296" y="11"/>
                  </a:cubicBezTo>
                  <a:cubicBezTo>
                    <a:pt x="551" y="103"/>
                    <a:pt x="0" y="603"/>
                    <a:pt x="63" y="1140"/>
                  </a:cubicBezTo>
                  <a:cubicBezTo>
                    <a:pt x="123" y="1625"/>
                    <a:pt x="656" y="1963"/>
                    <a:pt x="1313" y="1963"/>
                  </a:cubicBezTo>
                  <a:cubicBezTo>
                    <a:pt x="1381" y="1963"/>
                    <a:pt x="1450" y="1959"/>
                    <a:pt x="1519" y="1952"/>
                  </a:cubicBezTo>
                  <a:cubicBezTo>
                    <a:pt x="2265" y="1861"/>
                    <a:pt x="2815" y="1361"/>
                    <a:pt x="2752" y="826"/>
                  </a:cubicBezTo>
                  <a:cubicBezTo>
                    <a:pt x="2692" y="338"/>
                    <a:pt x="2146" y="0"/>
                    <a:pt x="1498" y="0"/>
                  </a:cubicBezTo>
                  <a:close/>
                </a:path>
              </a:pathLst>
            </a:custGeom>
            <a:solidFill>
              <a:srgbClr val="A343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38"/>
            <p:cNvSpPr/>
            <p:nvPr/>
          </p:nvSpPr>
          <p:spPr>
            <a:xfrm>
              <a:off x="4804069" y="4363169"/>
              <a:ext cx="180243" cy="156037"/>
            </a:xfrm>
            <a:custGeom>
              <a:avLst/>
              <a:gdLst/>
              <a:ahLst/>
              <a:cxnLst/>
              <a:rect l="l" t="t" r="r" b="b"/>
              <a:pathLst>
                <a:path w="2703" h="2340" extrusionOk="0">
                  <a:moveTo>
                    <a:pt x="1737" y="1"/>
                  </a:moveTo>
                  <a:cubicBezTo>
                    <a:pt x="1397" y="1"/>
                    <a:pt x="1008" y="161"/>
                    <a:pt x="683" y="462"/>
                  </a:cubicBezTo>
                  <a:cubicBezTo>
                    <a:pt x="145" y="975"/>
                    <a:pt x="1" y="1708"/>
                    <a:pt x="369" y="2101"/>
                  </a:cubicBezTo>
                  <a:cubicBezTo>
                    <a:pt x="520" y="2262"/>
                    <a:pt x="732" y="2340"/>
                    <a:pt x="968" y="2340"/>
                  </a:cubicBezTo>
                  <a:cubicBezTo>
                    <a:pt x="1308" y="2340"/>
                    <a:pt x="1695" y="2180"/>
                    <a:pt x="2020" y="1877"/>
                  </a:cubicBezTo>
                  <a:cubicBezTo>
                    <a:pt x="2558" y="1368"/>
                    <a:pt x="2702" y="632"/>
                    <a:pt x="2334" y="239"/>
                  </a:cubicBezTo>
                  <a:cubicBezTo>
                    <a:pt x="2184" y="78"/>
                    <a:pt x="1972" y="1"/>
                    <a:pt x="1737" y="1"/>
                  </a:cubicBezTo>
                  <a:close/>
                </a:path>
              </a:pathLst>
            </a:custGeom>
            <a:solidFill>
              <a:srgbClr val="A343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38"/>
            <p:cNvSpPr/>
            <p:nvPr/>
          </p:nvSpPr>
          <p:spPr>
            <a:xfrm>
              <a:off x="4596216" y="4480266"/>
              <a:ext cx="161772" cy="170974"/>
            </a:xfrm>
            <a:custGeom>
              <a:avLst/>
              <a:gdLst/>
              <a:ahLst/>
              <a:cxnLst/>
              <a:rect l="l" t="t" r="r" b="b"/>
              <a:pathLst>
                <a:path w="2426" h="2564" extrusionOk="0">
                  <a:moveTo>
                    <a:pt x="1503" y="1"/>
                  </a:moveTo>
                  <a:cubicBezTo>
                    <a:pt x="1089" y="1"/>
                    <a:pt x="628" y="313"/>
                    <a:pt x="353" y="829"/>
                  </a:cubicBezTo>
                  <a:cubicBezTo>
                    <a:pt x="1" y="1486"/>
                    <a:pt x="105" y="2219"/>
                    <a:pt x="576" y="2480"/>
                  </a:cubicBezTo>
                  <a:cubicBezTo>
                    <a:pt x="683" y="2537"/>
                    <a:pt x="800" y="2563"/>
                    <a:pt x="921" y="2563"/>
                  </a:cubicBezTo>
                  <a:cubicBezTo>
                    <a:pt x="1335" y="2563"/>
                    <a:pt x="1798" y="2251"/>
                    <a:pt x="2070" y="1735"/>
                  </a:cubicBezTo>
                  <a:cubicBezTo>
                    <a:pt x="2426" y="1078"/>
                    <a:pt x="2319" y="345"/>
                    <a:pt x="1847" y="84"/>
                  </a:cubicBezTo>
                  <a:cubicBezTo>
                    <a:pt x="1740" y="27"/>
                    <a:pt x="1623" y="1"/>
                    <a:pt x="1503" y="1"/>
                  </a:cubicBezTo>
                  <a:close/>
                </a:path>
              </a:pathLst>
            </a:custGeom>
            <a:solidFill>
              <a:srgbClr val="A343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38"/>
            <p:cNvSpPr/>
            <p:nvPr/>
          </p:nvSpPr>
          <p:spPr>
            <a:xfrm>
              <a:off x="5024325" y="4720526"/>
              <a:ext cx="161772" cy="171041"/>
            </a:xfrm>
            <a:custGeom>
              <a:avLst/>
              <a:gdLst/>
              <a:ahLst/>
              <a:cxnLst/>
              <a:rect l="l" t="t" r="r" b="b"/>
              <a:pathLst>
                <a:path w="2426" h="2565" extrusionOk="0">
                  <a:moveTo>
                    <a:pt x="1504" y="1"/>
                  </a:moveTo>
                  <a:cubicBezTo>
                    <a:pt x="1090" y="1"/>
                    <a:pt x="628" y="315"/>
                    <a:pt x="356" y="831"/>
                  </a:cubicBezTo>
                  <a:cubicBezTo>
                    <a:pt x="0" y="1485"/>
                    <a:pt x="107" y="2221"/>
                    <a:pt x="579" y="2482"/>
                  </a:cubicBezTo>
                  <a:cubicBezTo>
                    <a:pt x="686" y="2538"/>
                    <a:pt x="802" y="2565"/>
                    <a:pt x="923" y="2565"/>
                  </a:cubicBezTo>
                  <a:cubicBezTo>
                    <a:pt x="1337" y="2565"/>
                    <a:pt x="1798" y="2252"/>
                    <a:pt x="2073" y="1736"/>
                  </a:cubicBezTo>
                  <a:cubicBezTo>
                    <a:pt x="2425" y="1079"/>
                    <a:pt x="2321" y="346"/>
                    <a:pt x="1850" y="85"/>
                  </a:cubicBezTo>
                  <a:cubicBezTo>
                    <a:pt x="1742" y="28"/>
                    <a:pt x="1625" y="1"/>
                    <a:pt x="1504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2122;p38"/>
            <p:cNvSpPr/>
            <p:nvPr/>
          </p:nvSpPr>
          <p:spPr>
            <a:xfrm>
              <a:off x="4992850" y="4538814"/>
              <a:ext cx="160905" cy="170507"/>
            </a:xfrm>
            <a:custGeom>
              <a:avLst/>
              <a:gdLst/>
              <a:ahLst/>
              <a:cxnLst/>
              <a:rect l="l" t="t" r="r" b="b"/>
              <a:pathLst>
                <a:path w="2413" h="2557" extrusionOk="0">
                  <a:moveTo>
                    <a:pt x="1504" y="0"/>
                  </a:moveTo>
                  <a:cubicBezTo>
                    <a:pt x="1090" y="0"/>
                    <a:pt x="628" y="310"/>
                    <a:pt x="356" y="816"/>
                  </a:cubicBezTo>
                  <a:cubicBezTo>
                    <a:pt x="0" y="1486"/>
                    <a:pt x="95" y="2219"/>
                    <a:pt x="579" y="2467"/>
                  </a:cubicBezTo>
                  <a:cubicBezTo>
                    <a:pt x="688" y="2528"/>
                    <a:pt x="807" y="2557"/>
                    <a:pt x="930" y="2557"/>
                  </a:cubicBezTo>
                  <a:cubicBezTo>
                    <a:pt x="1342" y="2557"/>
                    <a:pt x="1800" y="2238"/>
                    <a:pt x="2073" y="1734"/>
                  </a:cubicBezTo>
                  <a:cubicBezTo>
                    <a:pt x="2413" y="1080"/>
                    <a:pt x="2322" y="332"/>
                    <a:pt x="1850" y="83"/>
                  </a:cubicBezTo>
                  <a:cubicBezTo>
                    <a:pt x="1743" y="27"/>
                    <a:pt x="1625" y="0"/>
                    <a:pt x="1504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38"/>
            <p:cNvSpPr/>
            <p:nvPr/>
          </p:nvSpPr>
          <p:spPr>
            <a:xfrm>
              <a:off x="4687039" y="4870831"/>
              <a:ext cx="161772" cy="171107"/>
            </a:xfrm>
            <a:custGeom>
              <a:avLst/>
              <a:gdLst/>
              <a:ahLst/>
              <a:cxnLst/>
              <a:rect l="l" t="t" r="r" b="b"/>
              <a:pathLst>
                <a:path w="2426" h="2566" extrusionOk="0">
                  <a:moveTo>
                    <a:pt x="1505" y="0"/>
                  </a:moveTo>
                  <a:cubicBezTo>
                    <a:pt x="1091" y="0"/>
                    <a:pt x="629" y="313"/>
                    <a:pt x="356" y="832"/>
                  </a:cubicBezTo>
                  <a:cubicBezTo>
                    <a:pt x="1" y="1486"/>
                    <a:pt x="104" y="2219"/>
                    <a:pt x="576" y="2483"/>
                  </a:cubicBezTo>
                  <a:cubicBezTo>
                    <a:pt x="683" y="2539"/>
                    <a:pt x="800" y="2566"/>
                    <a:pt x="921" y="2566"/>
                  </a:cubicBezTo>
                  <a:cubicBezTo>
                    <a:pt x="1335" y="2566"/>
                    <a:pt x="1798" y="2253"/>
                    <a:pt x="2070" y="1734"/>
                  </a:cubicBezTo>
                  <a:cubicBezTo>
                    <a:pt x="2426" y="1080"/>
                    <a:pt x="2322" y="347"/>
                    <a:pt x="1850" y="83"/>
                  </a:cubicBezTo>
                  <a:cubicBezTo>
                    <a:pt x="1743" y="27"/>
                    <a:pt x="1626" y="0"/>
                    <a:pt x="1505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2124;p38"/>
            <p:cNvSpPr/>
            <p:nvPr/>
          </p:nvSpPr>
          <p:spPr>
            <a:xfrm>
              <a:off x="4531400" y="3967469"/>
              <a:ext cx="148769" cy="180443"/>
            </a:xfrm>
            <a:custGeom>
              <a:avLst/>
              <a:gdLst/>
              <a:ahLst/>
              <a:cxnLst/>
              <a:rect l="l" t="t" r="r" b="b"/>
              <a:pathLst>
                <a:path w="2231" h="2706" extrusionOk="0">
                  <a:moveTo>
                    <a:pt x="1326" y="1"/>
                  </a:moveTo>
                  <a:cubicBezTo>
                    <a:pt x="876" y="1"/>
                    <a:pt x="408" y="444"/>
                    <a:pt x="212" y="1090"/>
                  </a:cubicBezTo>
                  <a:cubicBezTo>
                    <a:pt x="1" y="1823"/>
                    <a:pt x="224" y="2531"/>
                    <a:pt x="724" y="2675"/>
                  </a:cubicBezTo>
                  <a:cubicBezTo>
                    <a:pt x="788" y="2695"/>
                    <a:pt x="853" y="2705"/>
                    <a:pt x="918" y="2705"/>
                  </a:cubicBezTo>
                  <a:cubicBezTo>
                    <a:pt x="1362" y="2705"/>
                    <a:pt x="1824" y="2256"/>
                    <a:pt x="2008" y="1628"/>
                  </a:cubicBezTo>
                  <a:cubicBezTo>
                    <a:pt x="2231" y="892"/>
                    <a:pt x="1995" y="184"/>
                    <a:pt x="1511" y="27"/>
                  </a:cubicBezTo>
                  <a:cubicBezTo>
                    <a:pt x="1450" y="9"/>
                    <a:pt x="1388" y="1"/>
                    <a:pt x="1326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2125;p38"/>
            <p:cNvSpPr/>
            <p:nvPr/>
          </p:nvSpPr>
          <p:spPr>
            <a:xfrm>
              <a:off x="4577745" y="3983273"/>
              <a:ext cx="50012" cy="138099"/>
            </a:xfrm>
            <a:custGeom>
              <a:avLst/>
              <a:gdLst/>
              <a:ahLst/>
              <a:cxnLst/>
              <a:rect l="l" t="t" r="r" b="b"/>
              <a:pathLst>
                <a:path w="750" h="2071" extrusionOk="0">
                  <a:moveTo>
                    <a:pt x="737" y="1"/>
                  </a:moveTo>
                  <a:cubicBezTo>
                    <a:pt x="750" y="13"/>
                    <a:pt x="709" y="54"/>
                    <a:pt x="658" y="117"/>
                  </a:cubicBezTo>
                  <a:cubicBezTo>
                    <a:pt x="592" y="196"/>
                    <a:pt x="526" y="290"/>
                    <a:pt x="485" y="419"/>
                  </a:cubicBezTo>
                  <a:cubicBezTo>
                    <a:pt x="435" y="551"/>
                    <a:pt x="407" y="696"/>
                    <a:pt x="407" y="841"/>
                  </a:cubicBezTo>
                  <a:cubicBezTo>
                    <a:pt x="422" y="970"/>
                    <a:pt x="473" y="1114"/>
                    <a:pt x="501" y="1246"/>
                  </a:cubicBezTo>
                  <a:cubicBezTo>
                    <a:pt x="539" y="1391"/>
                    <a:pt x="551" y="1548"/>
                    <a:pt x="514" y="1677"/>
                  </a:cubicBezTo>
                  <a:cubicBezTo>
                    <a:pt x="501" y="1756"/>
                    <a:pt x="473" y="1822"/>
                    <a:pt x="435" y="1875"/>
                  </a:cubicBezTo>
                  <a:cubicBezTo>
                    <a:pt x="394" y="1926"/>
                    <a:pt x="356" y="1979"/>
                    <a:pt x="303" y="2004"/>
                  </a:cubicBezTo>
                  <a:cubicBezTo>
                    <a:pt x="212" y="2058"/>
                    <a:pt x="121" y="2070"/>
                    <a:pt x="67" y="2058"/>
                  </a:cubicBezTo>
                  <a:cubicBezTo>
                    <a:pt x="14" y="2033"/>
                    <a:pt x="1" y="2004"/>
                    <a:pt x="1" y="1992"/>
                  </a:cubicBezTo>
                  <a:cubicBezTo>
                    <a:pt x="14" y="1954"/>
                    <a:pt x="108" y="1967"/>
                    <a:pt x="212" y="1875"/>
                  </a:cubicBezTo>
                  <a:cubicBezTo>
                    <a:pt x="265" y="1822"/>
                    <a:pt x="303" y="1756"/>
                    <a:pt x="316" y="1652"/>
                  </a:cubicBezTo>
                  <a:cubicBezTo>
                    <a:pt x="328" y="1561"/>
                    <a:pt x="316" y="1441"/>
                    <a:pt x="290" y="1312"/>
                  </a:cubicBezTo>
                  <a:cubicBezTo>
                    <a:pt x="265" y="1193"/>
                    <a:pt x="224" y="1036"/>
                    <a:pt x="224" y="853"/>
                  </a:cubicBezTo>
                  <a:cubicBezTo>
                    <a:pt x="224" y="668"/>
                    <a:pt x="278" y="498"/>
                    <a:pt x="356" y="353"/>
                  </a:cubicBezTo>
                  <a:cubicBezTo>
                    <a:pt x="435" y="224"/>
                    <a:pt x="539" y="117"/>
                    <a:pt x="605" y="67"/>
                  </a:cubicBezTo>
                  <a:cubicBezTo>
                    <a:pt x="684" y="13"/>
                    <a:pt x="737" y="1"/>
                    <a:pt x="737" y="1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2126;p38"/>
            <p:cNvSpPr/>
            <p:nvPr/>
          </p:nvSpPr>
          <p:spPr>
            <a:xfrm>
              <a:off x="4783130" y="4981993"/>
              <a:ext cx="205582" cy="161505"/>
            </a:xfrm>
            <a:custGeom>
              <a:avLst/>
              <a:gdLst/>
              <a:ahLst/>
              <a:cxnLst/>
              <a:rect l="l" t="t" r="r" b="b"/>
              <a:pathLst>
                <a:path w="3083" h="2422" extrusionOk="0">
                  <a:moveTo>
                    <a:pt x="1915" y="0"/>
                  </a:moveTo>
                  <a:cubicBezTo>
                    <a:pt x="1600" y="0"/>
                    <a:pt x="1250" y="105"/>
                    <a:pt x="931" y="316"/>
                  </a:cubicBezTo>
                  <a:cubicBezTo>
                    <a:pt x="264" y="775"/>
                    <a:pt x="0" y="1549"/>
                    <a:pt x="343" y="2033"/>
                  </a:cubicBezTo>
                  <a:cubicBezTo>
                    <a:pt x="516" y="2289"/>
                    <a:pt x="824" y="2421"/>
                    <a:pt x="1175" y="2421"/>
                  </a:cubicBezTo>
                  <a:cubicBezTo>
                    <a:pt x="1488" y="2421"/>
                    <a:pt x="1835" y="2316"/>
                    <a:pt x="2152" y="2099"/>
                  </a:cubicBezTo>
                  <a:cubicBezTo>
                    <a:pt x="2818" y="1640"/>
                    <a:pt x="3082" y="882"/>
                    <a:pt x="2740" y="382"/>
                  </a:cubicBezTo>
                  <a:cubicBezTo>
                    <a:pt x="2568" y="128"/>
                    <a:pt x="2263" y="0"/>
                    <a:pt x="1915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2127;p38"/>
            <p:cNvSpPr/>
            <p:nvPr/>
          </p:nvSpPr>
          <p:spPr>
            <a:xfrm>
              <a:off x="4823407" y="5012667"/>
              <a:ext cx="129431" cy="94422"/>
            </a:xfrm>
            <a:custGeom>
              <a:avLst/>
              <a:gdLst/>
              <a:ahLst/>
              <a:cxnLst/>
              <a:rect l="l" t="t" r="r" b="b"/>
              <a:pathLst>
                <a:path w="1941" h="1416" extrusionOk="0">
                  <a:moveTo>
                    <a:pt x="1941" y="54"/>
                  </a:moveTo>
                  <a:cubicBezTo>
                    <a:pt x="1941" y="67"/>
                    <a:pt x="1887" y="67"/>
                    <a:pt x="1796" y="92"/>
                  </a:cubicBezTo>
                  <a:cubicBezTo>
                    <a:pt x="1705" y="107"/>
                    <a:pt x="1573" y="145"/>
                    <a:pt x="1441" y="211"/>
                  </a:cubicBezTo>
                  <a:cubicBezTo>
                    <a:pt x="1324" y="277"/>
                    <a:pt x="1205" y="381"/>
                    <a:pt x="1126" y="513"/>
                  </a:cubicBezTo>
                  <a:cubicBezTo>
                    <a:pt x="1035" y="630"/>
                    <a:pt x="985" y="787"/>
                    <a:pt x="931" y="919"/>
                  </a:cubicBezTo>
                  <a:cubicBezTo>
                    <a:pt x="865" y="1064"/>
                    <a:pt x="774" y="1208"/>
                    <a:pt x="654" y="1299"/>
                  </a:cubicBezTo>
                  <a:cubicBezTo>
                    <a:pt x="591" y="1350"/>
                    <a:pt x="525" y="1378"/>
                    <a:pt x="459" y="1403"/>
                  </a:cubicBezTo>
                  <a:cubicBezTo>
                    <a:pt x="393" y="1416"/>
                    <a:pt x="327" y="1416"/>
                    <a:pt x="261" y="1416"/>
                  </a:cubicBezTo>
                  <a:cubicBezTo>
                    <a:pt x="145" y="1391"/>
                    <a:pt x="66" y="1337"/>
                    <a:pt x="25" y="1287"/>
                  </a:cubicBezTo>
                  <a:cubicBezTo>
                    <a:pt x="0" y="1221"/>
                    <a:pt x="0" y="1180"/>
                    <a:pt x="13" y="1180"/>
                  </a:cubicBezTo>
                  <a:cubicBezTo>
                    <a:pt x="54" y="1155"/>
                    <a:pt x="120" y="1246"/>
                    <a:pt x="277" y="1233"/>
                  </a:cubicBezTo>
                  <a:cubicBezTo>
                    <a:pt x="340" y="1221"/>
                    <a:pt x="418" y="1193"/>
                    <a:pt x="497" y="1130"/>
                  </a:cubicBezTo>
                  <a:cubicBezTo>
                    <a:pt x="576" y="1051"/>
                    <a:pt x="642" y="944"/>
                    <a:pt x="695" y="828"/>
                  </a:cubicBezTo>
                  <a:cubicBezTo>
                    <a:pt x="761" y="696"/>
                    <a:pt x="827" y="538"/>
                    <a:pt x="944" y="381"/>
                  </a:cubicBezTo>
                  <a:cubicBezTo>
                    <a:pt x="1063" y="224"/>
                    <a:pt x="1220" y="120"/>
                    <a:pt x="1378" y="67"/>
                  </a:cubicBezTo>
                  <a:cubicBezTo>
                    <a:pt x="1535" y="0"/>
                    <a:pt x="1692" y="0"/>
                    <a:pt x="1783" y="13"/>
                  </a:cubicBezTo>
                  <a:cubicBezTo>
                    <a:pt x="1887" y="13"/>
                    <a:pt x="1941" y="41"/>
                    <a:pt x="1941" y="54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2128;p38"/>
            <p:cNvSpPr/>
            <p:nvPr/>
          </p:nvSpPr>
          <p:spPr>
            <a:xfrm>
              <a:off x="4447512" y="4294285"/>
              <a:ext cx="154837" cy="187178"/>
            </a:xfrm>
            <a:custGeom>
              <a:avLst/>
              <a:gdLst/>
              <a:ahLst/>
              <a:cxnLst/>
              <a:rect l="l" t="t" r="r" b="b"/>
              <a:pathLst>
                <a:path w="2322" h="2807" extrusionOk="0">
                  <a:moveTo>
                    <a:pt x="1454" y="1"/>
                  </a:moveTo>
                  <a:cubicBezTo>
                    <a:pt x="1015" y="1"/>
                    <a:pt x="524" y="428"/>
                    <a:pt x="278" y="1064"/>
                  </a:cubicBezTo>
                  <a:cubicBezTo>
                    <a:pt x="1" y="1822"/>
                    <a:pt x="158" y="2583"/>
                    <a:pt x="646" y="2766"/>
                  </a:cubicBezTo>
                  <a:cubicBezTo>
                    <a:pt x="718" y="2794"/>
                    <a:pt x="794" y="2807"/>
                    <a:pt x="871" y="2807"/>
                  </a:cubicBezTo>
                  <a:cubicBezTo>
                    <a:pt x="1307" y="2807"/>
                    <a:pt x="1789" y="2378"/>
                    <a:pt x="2033" y="1731"/>
                  </a:cubicBezTo>
                  <a:cubicBezTo>
                    <a:pt x="2322" y="986"/>
                    <a:pt x="2165" y="224"/>
                    <a:pt x="1680" y="42"/>
                  </a:cubicBezTo>
                  <a:cubicBezTo>
                    <a:pt x="1608" y="14"/>
                    <a:pt x="1532" y="1"/>
                    <a:pt x="1454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2129;p38"/>
            <p:cNvSpPr/>
            <p:nvPr/>
          </p:nvSpPr>
          <p:spPr>
            <a:xfrm>
              <a:off x="4483388" y="4298753"/>
              <a:ext cx="76218" cy="166973"/>
            </a:xfrm>
            <a:custGeom>
              <a:avLst/>
              <a:gdLst/>
              <a:ahLst/>
              <a:cxnLst/>
              <a:rect l="l" t="t" r="r" b="b"/>
              <a:pathLst>
                <a:path w="1143" h="2504" extrusionOk="0">
                  <a:moveTo>
                    <a:pt x="199" y="2491"/>
                  </a:moveTo>
                  <a:cubicBezTo>
                    <a:pt x="186" y="2504"/>
                    <a:pt x="145" y="2450"/>
                    <a:pt x="92" y="2347"/>
                  </a:cubicBezTo>
                  <a:cubicBezTo>
                    <a:pt x="42" y="2243"/>
                    <a:pt x="1" y="2085"/>
                    <a:pt x="13" y="1900"/>
                  </a:cubicBezTo>
                  <a:cubicBezTo>
                    <a:pt x="13" y="1796"/>
                    <a:pt x="42" y="1705"/>
                    <a:pt x="79" y="1598"/>
                  </a:cubicBezTo>
                  <a:cubicBezTo>
                    <a:pt x="92" y="1560"/>
                    <a:pt x="120" y="1507"/>
                    <a:pt x="170" y="1456"/>
                  </a:cubicBezTo>
                  <a:cubicBezTo>
                    <a:pt x="224" y="1403"/>
                    <a:pt x="277" y="1378"/>
                    <a:pt x="315" y="1349"/>
                  </a:cubicBezTo>
                  <a:cubicBezTo>
                    <a:pt x="369" y="1337"/>
                    <a:pt x="406" y="1324"/>
                    <a:pt x="435" y="1299"/>
                  </a:cubicBezTo>
                  <a:cubicBezTo>
                    <a:pt x="472" y="1271"/>
                    <a:pt x="513" y="1258"/>
                    <a:pt x="538" y="1233"/>
                  </a:cubicBezTo>
                  <a:cubicBezTo>
                    <a:pt x="605" y="1180"/>
                    <a:pt x="658" y="1126"/>
                    <a:pt x="708" y="1063"/>
                  </a:cubicBezTo>
                  <a:cubicBezTo>
                    <a:pt x="894" y="827"/>
                    <a:pt x="932" y="551"/>
                    <a:pt x="919" y="356"/>
                  </a:cubicBezTo>
                  <a:cubicBezTo>
                    <a:pt x="906" y="157"/>
                    <a:pt x="853" y="41"/>
                    <a:pt x="878" y="13"/>
                  </a:cubicBezTo>
                  <a:cubicBezTo>
                    <a:pt x="906" y="0"/>
                    <a:pt x="932" y="25"/>
                    <a:pt x="973" y="79"/>
                  </a:cubicBezTo>
                  <a:cubicBezTo>
                    <a:pt x="1010" y="120"/>
                    <a:pt x="1064" y="211"/>
                    <a:pt x="1089" y="315"/>
                  </a:cubicBezTo>
                  <a:cubicBezTo>
                    <a:pt x="1130" y="434"/>
                    <a:pt x="1142" y="576"/>
                    <a:pt x="1114" y="733"/>
                  </a:cubicBezTo>
                  <a:cubicBezTo>
                    <a:pt x="1089" y="890"/>
                    <a:pt x="1023" y="1063"/>
                    <a:pt x="906" y="1221"/>
                  </a:cubicBezTo>
                  <a:cubicBezTo>
                    <a:pt x="840" y="1283"/>
                    <a:pt x="774" y="1349"/>
                    <a:pt x="683" y="1416"/>
                  </a:cubicBezTo>
                  <a:cubicBezTo>
                    <a:pt x="642" y="1441"/>
                    <a:pt x="605" y="1469"/>
                    <a:pt x="551" y="1494"/>
                  </a:cubicBezTo>
                  <a:cubicBezTo>
                    <a:pt x="513" y="1519"/>
                    <a:pt x="447" y="1548"/>
                    <a:pt x="406" y="1560"/>
                  </a:cubicBezTo>
                  <a:cubicBezTo>
                    <a:pt x="369" y="1573"/>
                    <a:pt x="328" y="1585"/>
                    <a:pt x="315" y="1598"/>
                  </a:cubicBezTo>
                  <a:cubicBezTo>
                    <a:pt x="290" y="1626"/>
                    <a:pt x="265" y="1651"/>
                    <a:pt x="249" y="1677"/>
                  </a:cubicBezTo>
                  <a:cubicBezTo>
                    <a:pt x="211" y="1755"/>
                    <a:pt x="186" y="1834"/>
                    <a:pt x="170" y="1912"/>
                  </a:cubicBezTo>
                  <a:cubicBezTo>
                    <a:pt x="133" y="2070"/>
                    <a:pt x="145" y="2214"/>
                    <a:pt x="170" y="2321"/>
                  </a:cubicBezTo>
                  <a:cubicBezTo>
                    <a:pt x="186" y="2425"/>
                    <a:pt x="211" y="2491"/>
                    <a:pt x="199" y="2491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2130;p38"/>
            <p:cNvSpPr/>
            <p:nvPr/>
          </p:nvSpPr>
          <p:spPr>
            <a:xfrm>
              <a:off x="4376828" y="4110639"/>
              <a:ext cx="145234" cy="145368"/>
            </a:xfrm>
            <a:custGeom>
              <a:avLst/>
              <a:gdLst/>
              <a:ahLst/>
              <a:cxnLst/>
              <a:rect l="l" t="t" r="r" b="b"/>
              <a:pathLst>
                <a:path w="2178" h="2180" extrusionOk="0">
                  <a:moveTo>
                    <a:pt x="818" y="1"/>
                  </a:moveTo>
                  <a:cubicBezTo>
                    <a:pt x="674" y="1"/>
                    <a:pt x="537" y="40"/>
                    <a:pt x="419" y="123"/>
                  </a:cubicBezTo>
                  <a:cubicBezTo>
                    <a:pt x="26" y="396"/>
                    <a:pt x="1" y="1054"/>
                    <a:pt x="381" y="1588"/>
                  </a:cubicBezTo>
                  <a:cubicBezTo>
                    <a:pt x="639" y="1959"/>
                    <a:pt x="1022" y="2180"/>
                    <a:pt x="1364" y="2180"/>
                  </a:cubicBezTo>
                  <a:cubicBezTo>
                    <a:pt x="1506" y="2180"/>
                    <a:pt x="1640" y="2141"/>
                    <a:pt x="1756" y="2060"/>
                  </a:cubicBezTo>
                  <a:cubicBezTo>
                    <a:pt x="2149" y="1786"/>
                    <a:pt x="2177" y="1132"/>
                    <a:pt x="1797" y="594"/>
                  </a:cubicBezTo>
                  <a:cubicBezTo>
                    <a:pt x="1539" y="217"/>
                    <a:pt x="1158" y="1"/>
                    <a:pt x="818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2131;p38"/>
            <p:cNvSpPr/>
            <p:nvPr/>
          </p:nvSpPr>
          <p:spPr>
            <a:xfrm>
              <a:off x="4407502" y="4125709"/>
              <a:ext cx="92555" cy="105758"/>
            </a:xfrm>
            <a:custGeom>
              <a:avLst/>
              <a:gdLst/>
              <a:ahLst/>
              <a:cxnLst/>
              <a:rect l="l" t="t" r="r" b="b"/>
              <a:pathLst>
                <a:path w="1388" h="1586" extrusionOk="0">
                  <a:moveTo>
                    <a:pt x="116" y="0"/>
                  </a:moveTo>
                  <a:cubicBezTo>
                    <a:pt x="129" y="0"/>
                    <a:pt x="129" y="54"/>
                    <a:pt x="129" y="145"/>
                  </a:cubicBezTo>
                  <a:cubicBezTo>
                    <a:pt x="129" y="224"/>
                    <a:pt x="129" y="340"/>
                    <a:pt x="170" y="460"/>
                  </a:cubicBezTo>
                  <a:cubicBezTo>
                    <a:pt x="208" y="576"/>
                    <a:pt x="302" y="683"/>
                    <a:pt x="406" y="733"/>
                  </a:cubicBezTo>
                  <a:cubicBezTo>
                    <a:pt x="444" y="762"/>
                    <a:pt x="497" y="762"/>
                    <a:pt x="576" y="762"/>
                  </a:cubicBezTo>
                  <a:cubicBezTo>
                    <a:pt x="642" y="774"/>
                    <a:pt x="720" y="774"/>
                    <a:pt x="799" y="787"/>
                  </a:cubicBezTo>
                  <a:cubicBezTo>
                    <a:pt x="944" y="828"/>
                    <a:pt x="1073" y="906"/>
                    <a:pt x="1167" y="985"/>
                  </a:cubicBezTo>
                  <a:cubicBezTo>
                    <a:pt x="1217" y="1035"/>
                    <a:pt x="1258" y="1076"/>
                    <a:pt x="1296" y="1126"/>
                  </a:cubicBezTo>
                  <a:cubicBezTo>
                    <a:pt x="1324" y="1180"/>
                    <a:pt x="1349" y="1233"/>
                    <a:pt x="1362" y="1284"/>
                  </a:cubicBezTo>
                  <a:cubicBezTo>
                    <a:pt x="1387" y="1378"/>
                    <a:pt x="1375" y="1482"/>
                    <a:pt x="1337" y="1535"/>
                  </a:cubicBezTo>
                  <a:cubicBezTo>
                    <a:pt x="1296" y="1573"/>
                    <a:pt x="1258" y="1586"/>
                    <a:pt x="1246" y="1573"/>
                  </a:cubicBezTo>
                  <a:cubicBezTo>
                    <a:pt x="1230" y="1560"/>
                    <a:pt x="1230" y="1535"/>
                    <a:pt x="1230" y="1494"/>
                  </a:cubicBezTo>
                  <a:cubicBezTo>
                    <a:pt x="1230" y="1457"/>
                    <a:pt x="1230" y="1416"/>
                    <a:pt x="1192" y="1350"/>
                  </a:cubicBezTo>
                  <a:cubicBezTo>
                    <a:pt x="1167" y="1284"/>
                    <a:pt x="1101" y="1233"/>
                    <a:pt x="1022" y="1167"/>
                  </a:cubicBezTo>
                  <a:cubicBezTo>
                    <a:pt x="944" y="1114"/>
                    <a:pt x="852" y="1063"/>
                    <a:pt x="733" y="1035"/>
                  </a:cubicBezTo>
                  <a:cubicBezTo>
                    <a:pt x="679" y="1023"/>
                    <a:pt x="629" y="1010"/>
                    <a:pt x="550" y="997"/>
                  </a:cubicBezTo>
                  <a:cubicBezTo>
                    <a:pt x="510" y="997"/>
                    <a:pt x="472" y="997"/>
                    <a:pt x="431" y="985"/>
                  </a:cubicBezTo>
                  <a:cubicBezTo>
                    <a:pt x="381" y="969"/>
                    <a:pt x="340" y="957"/>
                    <a:pt x="302" y="931"/>
                  </a:cubicBezTo>
                  <a:cubicBezTo>
                    <a:pt x="129" y="828"/>
                    <a:pt x="38" y="655"/>
                    <a:pt x="25" y="497"/>
                  </a:cubicBezTo>
                  <a:cubicBezTo>
                    <a:pt x="0" y="340"/>
                    <a:pt x="25" y="211"/>
                    <a:pt x="50" y="132"/>
                  </a:cubicBezTo>
                  <a:cubicBezTo>
                    <a:pt x="79" y="41"/>
                    <a:pt x="104" y="0"/>
                    <a:pt x="116" y="0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2132;p38"/>
            <p:cNvSpPr/>
            <p:nvPr/>
          </p:nvSpPr>
          <p:spPr>
            <a:xfrm>
              <a:off x="5047197" y="4661178"/>
              <a:ext cx="221919" cy="121962"/>
            </a:xfrm>
            <a:custGeom>
              <a:avLst/>
              <a:gdLst/>
              <a:ahLst/>
              <a:cxnLst/>
              <a:rect l="l" t="t" r="r" b="b"/>
              <a:pathLst>
                <a:path w="3328" h="1829" extrusionOk="0">
                  <a:moveTo>
                    <a:pt x="2135" y="0"/>
                  </a:moveTo>
                  <a:cubicBezTo>
                    <a:pt x="1983" y="0"/>
                    <a:pt x="1821" y="6"/>
                    <a:pt x="1651" y="16"/>
                  </a:cubicBezTo>
                  <a:cubicBezTo>
                    <a:pt x="758" y="82"/>
                    <a:pt x="0" y="201"/>
                    <a:pt x="38" y="818"/>
                  </a:cubicBezTo>
                  <a:cubicBezTo>
                    <a:pt x="76" y="1398"/>
                    <a:pt x="756" y="1829"/>
                    <a:pt x="1585" y="1829"/>
                  </a:cubicBezTo>
                  <a:cubicBezTo>
                    <a:pt x="1633" y="1829"/>
                    <a:pt x="1681" y="1827"/>
                    <a:pt x="1730" y="1824"/>
                  </a:cubicBezTo>
                  <a:cubicBezTo>
                    <a:pt x="2633" y="1774"/>
                    <a:pt x="3328" y="1224"/>
                    <a:pt x="3290" y="620"/>
                  </a:cubicBezTo>
                  <a:cubicBezTo>
                    <a:pt x="3257" y="119"/>
                    <a:pt x="2792" y="0"/>
                    <a:pt x="2135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2133;p38"/>
            <p:cNvSpPr/>
            <p:nvPr/>
          </p:nvSpPr>
          <p:spPr>
            <a:xfrm>
              <a:off x="5065402" y="4685918"/>
              <a:ext cx="178376" cy="29807"/>
            </a:xfrm>
            <a:custGeom>
              <a:avLst/>
              <a:gdLst/>
              <a:ahLst/>
              <a:cxnLst/>
              <a:rect l="l" t="t" r="r" b="b"/>
              <a:pathLst>
                <a:path w="2675" h="447" extrusionOk="0">
                  <a:moveTo>
                    <a:pt x="13" y="158"/>
                  </a:moveTo>
                  <a:cubicBezTo>
                    <a:pt x="13" y="145"/>
                    <a:pt x="79" y="183"/>
                    <a:pt x="170" y="195"/>
                  </a:cubicBezTo>
                  <a:cubicBezTo>
                    <a:pt x="265" y="224"/>
                    <a:pt x="394" y="236"/>
                    <a:pt x="564" y="236"/>
                  </a:cubicBezTo>
                  <a:cubicBezTo>
                    <a:pt x="878" y="236"/>
                    <a:pt x="1259" y="211"/>
                    <a:pt x="1561" y="170"/>
                  </a:cubicBezTo>
                  <a:cubicBezTo>
                    <a:pt x="2165" y="104"/>
                    <a:pt x="2636" y="0"/>
                    <a:pt x="2662" y="79"/>
                  </a:cubicBezTo>
                  <a:cubicBezTo>
                    <a:pt x="2674" y="117"/>
                    <a:pt x="2570" y="183"/>
                    <a:pt x="2372" y="249"/>
                  </a:cubicBezTo>
                  <a:cubicBezTo>
                    <a:pt x="2190" y="315"/>
                    <a:pt x="1916" y="381"/>
                    <a:pt x="1586" y="419"/>
                  </a:cubicBezTo>
                  <a:cubicBezTo>
                    <a:pt x="1287" y="447"/>
                    <a:pt x="878" y="447"/>
                    <a:pt x="551" y="393"/>
                  </a:cubicBezTo>
                  <a:cubicBezTo>
                    <a:pt x="381" y="368"/>
                    <a:pt x="237" y="327"/>
                    <a:pt x="145" y="274"/>
                  </a:cubicBezTo>
                  <a:cubicBezTo>
                    <a:pt x="42" y="224"/>
                    <a:pt x="1" y="170"/>
                    <a:pt x="13" y="158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" name="Google Shape;2134;p38"/>
            <p:cNvSpPr/>
            <p:nvPr/>
          </p:nvSpPr>
          <p:spPr>
            <a:xfrm>
              <a:off x="4916897" y="4816284"/>
              <a:ext cx="153837" cy="176242"/>
            </a:xfrm>
            <a:custGeom>
              <a:avLst/>
              <a:gdLst/>
              <a:ahLst/>
              <a:cxnLst/>
              <a:rect l="l" t="t" r="r" b="b"/>
              <a:pathLst>
                <a:path w="2307" h="2643" extrusionOk="0">
                  <a:moveTo>
                    <a:pt x="955" y="0"/>
                  </a:moveTo>
                  <a:cubicBezTo>
                    <a:pt x="880" y="0"/>
                    <a:pt x="806" y="12"/>
                    <a:pt x="734" y="36"/>
                  </a:cubicBezTo>
                  <a:cubicBezTo>
                    <a:pt x="224" y="206"/>
                    <a:pt x="1" y="914"/>
                    <a:pt x="237" y="1621"/>
                  </a:cubicBezTo>
                  <a:cubicBezTo>
                    <a:pt x="438" y="2238"/>
                    <a:pt x="907" y="2643"/>
                    <a:pt x="1357" y="2643"/>
                  </a:cubicBezTo>
                  <a:cubicBezTo>
                    <a:pt x="1434" y="2643"/>
                    <a:pt x="1511" y="2631"/>
                    <a:pt x="1586" y="2606"/>
                  </a:cubicBezTo>
                  <a:cubicBezTo>
                    <a:pt x="2083" y="2436"/>
                    <a:pt x="2306" y="1728"/>
                    <a:pt x="2070" y="1021"/>
                  </a:cubicBezTo>
                  <a:cubicBezTo>
                    <a:pt x="1879" y="415"/>
                    <a:pt x="1402" y="0"/>
                    <a:pt x="955" y="0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" name="Google Shape;2135;p38"/>
            <p:cNvSpPr/>
            <p:nvPr/>
          </p:nvSpPr>
          <p:spPr>
            <a:xfrm>
              <a:off x="4582213" y="4167453"/>
              <a:ext cx="221919" cy="121962"/>
            </a:xfrm>
            <a:custGeom>
              <a:avLst/>
              <a:gdLst/>
              <a:ahLst/>
              <a:cxnLst/>
              <a:rect l="l" t="t" r="r" b="b"/>
              <a:pathLst>
                <a:path w="3328" h="1829" extrusionOk="0">
                  <a:moveTo>
                    <a:pt x="2144" y="0"/>
                  </a:moveTo>
                  <a:cubicBezTo>
                    <a:pt x="1993" y="0"/>
                    <a:pt x="1831" y="7"/>
                    <a:pt x="1664" y="16"/>
                  </a:cubicBezTo>
                  <a:cubicBezTo>
                    <a:pt x="761" y="82"/>
                    <a:pt x="0" y="202"/>
                    <a:pt x="41" y="815"/>
                  </a:cubicBezTo>
                  <a:cubicBezTo>
                    <a:pt x="77" y="1398"/>
                    <a:pt x="759" y="1829"/>
                    <a:pt x="1586" y="1829"/>
                  </a:cubicBezTo>
                  <a:cubicBezTo>
                    <a:pt x="1633" y="1829"/>
                    <a:pt x="1681" y="1827"/>
                    <a:pt x="1730" y="1825"/>
                  </a:cubicBezTo>
                  <a:cubicBezTo>
                    <a:pt x="2636" y="1774"/>
                    <a:pt x="3328" y="1224"/>
                    <a:pt x="3290" y="620"/>
                  </a:cubicBezTo>
                  <a:cubicBezTo>
                    <a:pt x="3270" y="119"/>
                    <a:pt x="2799" y="0"/>
                    <a:pt x="2144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" name="Google Shape;2136;p38"/>
            <p:cNvSpPr/>
            <p:nvPr/>
          </p:nvSpPr>
          <p:spPr>
            <a:xfrm>
              <a:off x="4600618" y="4192193"/>
              <a:ext cx="178376" cy="29607"/>
            </a:xfrm>
            <a:custGeom>
              <a:avLst/>
              <a:gdLst/>
              <a:ahLst/>
              <a:cxnLst/>
              <a:rect l="l" t="t" r="r" b="b"/>
              <a:pathLst>
                <a:path w="2675" h="444" extrusionOk="0">
                  <a:moveTo>
                    <a:pt x="13" y="158"/>
                  </a:moveTo>
                  <a:cubicBezTo>
                    <a:pt x="26" y="145"/>
                    <a:pt x="79" y="183"/>
                    <a:pt x="171" y="195"/>
                  </a:cubicBezTo>
                  <a:cubicBezTo>
                    <a:pt x="262" y="224"/>
                    <a:pt x="407" y="236"/>
                    <a:pt x="564" y="236"/>
                  </a:cubicBezTo>
                  <a:cubicBezTo>
                    <a:pt x="878" y="236"/>
                    <a:pt x="1271" y="208"/>
                    <a:pt x="1558" y="170"/>
                  </a:cubicBezTo>
                  <a:cubicBezTo>
                    <a:pt x="2162" y="104"/>
                    <a:pt x="2646" y="0"/>
                    <a:pt x="2674" y="79"/>
                  </a:cubicBezTo>
                  <a:cubicBezTo>
                    <a:pt x="2674" y="117"/>
                    <a:pt x="2567" y="183"/>
                    <a:pt x="2385" y="249"/>
                  </a:cubicBezTo>
                  <a:cubicBezTo>
                    <a:pt x="2187" y="315"/>
                    <a:pt x="1913" y="381"/>
                    <a:pt x="1599" y="419"/>
                  </a:cubicBezTo>
                  <a:cubicBezTo>
                    <a:pt x="1284" y="444"/>
                    <a:pt x="878" y="444"/>
                    <a:pt x="551" y="394"/>
                  </a:cubicBezTo>
                  <a:cubicBezTo>
                    <a:pt x="394" y="365"/>
                    <a:pt x="237" y="328"/>
                    <a:pt x="142" y="274"/>
                  </a:cubicBezTo>
                  <a:cubicBezTo>
                    <a:pt x="51" y="224"/>
                    <a:pt x="1" y="170"/>
                    <a:pt x="13" y="158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" name="Google Shape;2137;p38"/>
            <p:cNvSpPr/>
            <p:nvPr/>
          </p:nvSpPr>
          <p:spPr>
            <a:xfrm>
              <a:off x="4660833" y="4575823"/>
              <a:ext cx="178309" cy="183510"/>
            </a:xfrm>
            <a:custGeom>
              <a:avLst/>
              <a:gdLst/>
              <a:ahLst/>
              <a:cxnLst/>
              <a:rect l="l" t="t" r="r" b="b"/>
              <a:pathLst>
                <a:path w="2674" h="2752" extrusionOk="0">
                  <a:moveTo>
                    <a:pt x="1648" y="0"/>
                  </a:moveTo>
                  <a:cubicBezTo>
                    <a:pt x="1202" y="0"/>
                    <a:pt x="703" y="315"/>
                    <a:pt x="406" y="840"/>
                  </a:cubicBezTo>
                  <a:cubicBezTo>
                    <a:pt x="1" y="1547"/>
                    <a:pt x="104" y="2346"/>
                    <a:pt x="617" y="2648"/>
                  </a:cubicBezTo>
                  <a:cubicBezTo>
                    <a:pt x="742" y="2719"/>
                    <a:pt x="881" y="2752"/>
                    <a:pt x="1026" y="2752"/>
                  </a:cubicBezTo>
                  <a:cubicBezTo>
                    <a:pt x="1472" y="2752"/>
                    <a:pt x="1972" y="2437"/>
                    <a:pt x="2268" y="1912"/>
                  </a:cubicBezTo>
                  <a:cubicBezTo>
                    <a:pt x="2674" y="1205"/>
                    <a:pt x="2570" y="406"/>
                    <a:pt x="2057" y="104"/>
                  </a:cubicBezTo>
                  <a:cubicBezTo>
                    <a:pt x="1932" y="34"/>
                    <a:pt x="1793" y="0"/>
                    <a:pt x="1648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8" name="Google Shape;2138;p38"/>
            <p:cNvSpPr/>
            <p:nvPr/>
          </p:nvSpPr>
          <p:spPr>
            <a:xfrm>
              <a:off x="4709712" y="4605564"/>
              <a:ext cx="83953" cy="133698"/>
            </a:xfrm>
            <a:custGeom>
              <a:avLst/>
              <a:gdLst/>
              <a:ahLst/>
              <a:cxnLst/>
              <a:rect l="l" t="t" r="r" b="b"/>
              <a:pathLst>
                <a:path w="1259" h="2005" extrusionOk="0">
                  <a:moveTo>
                    <a:pt x="0" y="1992"/>
                  </a:moveTo>
                  <a:cubicBezTo>
                    <a:pt x="0" y="1979"/>
                    <a:pt x="54" y="1951"/>
                    <a:pt x="132" y="1900"/>
                  </a:cubicBezTo>
                  <a:cubicBezTo>
                    <a:pt x="198" y="1847"/>
                    <a:pt x="302" y="1756"/>
                    <a:pt x="381" y="1636"/>
                  </a:cubicBezTo>
                  <a:cubicBezTo>
                    <a:pt x="460" y="1520"/>
                    <a:pt x="526" y="1375"/>
                    <a:pt x="538" y="1230"/>
                  </a:cubicBezTo>
                  <a:cubicBezTo>
                    <a:pt x="566" y="1073"/>
                    <a:pt x="538" y="916"/>
                    <a:pt x="538" y="771"/>
                  </a:cubicBezTo>
                  <a:cubicBezTo>
                    <a:pt x="538" y="614"/>
                    <a:pt x="551" y="457"/>
                    <a:pt x="617" y="315"/>
                  </a:cubicBezTo>
                  <a:cubicBezTo>
                    <a:pt x="658" y="249"/>
                    <a:pt x="695" y="183"/>
                    <a:pt x="749" y="130"/>
                  </a:cubicBezTo>
                  <a:cubicBezTo>
                    <a:pt x="802" y="92"/>
                    <a:pt x="865" y="51"/>
                    <a:pt x="919" y="38"/>
                  </a:cubicBezTo>
                  <a:cubicBezTo>
                    <a:pt x="1038" y="1"/>
                    <a:pt x="1129" y="26"/>
                    <a:pt x="1196" y="51"/>
                  </a:cubicBezTo>
                  <a:cubicBezTo>
                    <a:pt x="1246" y="92"/>
                    <a:pt x="1258" y="130"/>
                    <a:pt x="1246" y="142"/>
                  </a:cubicBezTo>
                  <a:cubicBezTo>
                    <a:pt x="1221" y="170"/>
                    <a:pt x="1129" y="130"/>
                    <a:pt x="997" y="208"/>
                  </a:cubicBezTo>
                  <a:cubicBezTo>
                    <a:pt x="931" y="249"/>
                    <a:pt x="865" y="299"/>
                    <a:pt x="840" y="406"/>
                  </a:cubicBezTo>
                  <a:cubicBezTo>
                    <a:pt x="802" y="498"/>
                    <a:pt x="787" y="614"/>
                    <a:pt x="787" y="759"/>
                  </a:cubicBezTo>
                  <a:cubicBezTo>
                    <a:pt x="787" y="903"/>
                    <a:pt x="802" y="1073"/>
                    <a:pt x="761" y="1259"/>
                  </a:cubicBezTo>
                  <a:cubicBezTo>
                    <a:pt x="724" y="1454"/>
                    <a:pt x="617" y="1624"/>
                    <a:pt x="500" y="1743"/>
                  </a:cubicBezTo>
                  <a:cubicBezTo>
                    <a:pt x="393" y="1859"/>
                    <a:pt x="265" y="1926"/>
                    <a:pt x="158" y="1966"/>
                  </a:cubicBezTo>
                  <a:cubicBezTo>
                    <a:pt x="66" y="2004"/>
                    <a:pt x="0" y="2004"/>
                    <a:pt x="0" y="1992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9" name="Google Shape;2139;p38"/>
            <p:cNvSpPr/>
            <p:nvPr/>
          </p:nvSpPr>
          <p:spPr>
            <a:xfrm>
              <a:off x="4889024" y="4296353"/>
              <a:ext cx="181710" cy="176842"/>
            </a:xfrm>
            <a:custGeom>
              <a:avLst/>
              <a:gdLst/>
              <a:ahLst/>
              <a:cxnLst/>
              <a:rect l="l" t="t" r="r" b="b"/>
              <a:pathLst>
                <a:path w="2725" h="2652" extrusionOk="0">
                  <a:moveTo>
                    <a:pt x="1008" y="0"/>
                  </a:moveTo>
                  <a:cubicBezTo>
                    <a:pt x="805" y="0"/>
                    <a:pt x="613" y="59"/>
                    <a:pt x="457" y="181"/>
                  </a:cubicBezTo>
                  <a:cubicBezTo>
                    <a:pt x="1" y="533"/>
                    <a:pt x="13" y="1348"/>
                    <a:pt x="510" y="1989"/>
                  </a:cubicBezTo>
                  <a:cubicBezTo>
                    <a:pt x="844" y="2412"/>
                    <a:pt x="1303" y="2652"/>
                    <a:pt x="1711" y="2652"/>
                  </a:cubicBezTo>
                  <a:cubicBezTo>
                    <a:pt x="1910" y="2652"/>
                    <a:pt x="2098" y="2594"/>
                    <a:pt x="2252" y="2474"/>
                  </a:cubicBezTo>
                  <a:cubicBezTo>
                    <a:pt x="2724" y="2106"/>
                    <a:pt x="2699" y="1294"/>
                    <a:pt x="2202" y="665"/>
                  </a:cubicBezTo>
                  <a:cubicBezTo>
                    <a:pt x="1877" y="237"/>
                    <a:pt x="1418" y="0"/>
                    <a:pt x="1008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" name="Google Shape;2140;p38"/>
            <p:cNvSpPr/>
            <p:nvPr/>
          </p:nvSpPr>
          <p:spPr>
            <a:xfrm>
              <a:off x="4932635" y="4324093"/>
              <a:ext cx="99690" cy="125096"/>
            </a:xfrm>
            <a:custGeom>
              <a:avLst/>
              <a:gdLst/>
              <a:ahLst/>
              <a:cxnLst/>
              <a:rect l="l" t="t" r="r" b="b"/>
              <a:pathLst>
                <a:path w="1495" h="1876" extrusionOk="0">
                  <a:moveTo>
                    <a:pt x="1454" y="1875"/>
                  </a:moveTo>
                  <a:cubicBezTo>
                    <a:pt x="1441" y="1875"/>
                    <a:pt x="1441" y="1809"/>
                    <a:pt x="1416" y="1718"/>
                  </a:cubicBezTo>
                  <a:cubicBezTo>
                    <a:pt x="1391" y="1627"/>
                    <a:pt x="1350" y="1507"/>
                    <a:pt x="1271" y="1391"/>
                  </a:cubicBezTo>
                  <a:cubicBezTo>
                    <a:pt x="1193" y="1271"/>
                    <a:pt x="1089" y="1155"/>
                    <a:pt x="957" y="1076"/>
                  </a:cubicBezTo>
                  <a:cubicBezTo>
                    <a:pt x="825" y="1010"/>
                    <a:pt x="668" y="957"/>
                    <a:pt x="526" y="903"/>
                  </a:cubicBezTo>
                  <a:cubicBezTo>
                    <a:pt x="381" y="853"/>
                    <a:pt x="249" y="774"/>
                    <a:pt x="145" y="655"/>
                  </a:cubicBezTo>
                  <a:cubicBezTo>
                    <a:pt x="92" y="605"/>
                    <a:pt x="54" y="539"/>
                    <a:pt x="26" y="473"/>
                  </a:cubicBezTo>
                  <a:cubicBezTo>
                    <a:pt x="1" y="406"/>
                    <a:pt x="1" y="340"/>
                    <a:pt x="1" y="274"/>
                  </a:cubicBezTo>
                  <a:cubicBezTo>
                    <a:pt x="13" y="158"/>
                    <a:pt x="67" y="79"/>
                    <a:pt x="117" y="39"/>
                  </a:cubicBezTo>
                  <a:cubicBezTo>
                    <a:pt x="171" y="1"/>
                    <a:pt x="211" y="1"/>
                    <a:pt x="224" y="13"/>
                  </a:cubicBezTo>
                  <a:cubicBezTo>
                    <a:pt x="249" y="39"/>
                    <a:pt x="158" y="117"/>
                    <a:pt x="183" y="274"/>
                  </a:cubicBezTo>
                  <a:cubicBezTo>
                    <a:pt x="196" y="353"/>
                    <a:pt x="224" y="419"/>
                    <a:pt x="303" y="498"/>
                  </a:cubicBezTo>
                  <a:cubicBezTo>
                    <a:pt x="381" y="564"/>
                    <a:pt x="485" y="630"/>
                    <a:pt x="617" y="683"/>
                  </a:cubicBezTo>
                  <a:cubicBezTo>
                    <a:pt x="746" y="734"/>
                    <a:pt x="919" y="787"/>
                    <a:pt x="1076" y="891"/>
                  </a:cubicBezTo>
                  <a:cubicBezTo>
                    <a:pt x="1234" y="998"/>
                    <a:pt x="1350" y="1155"/>
                    <a:pt x="1416" y="1312"/>
                  </a:cubicBezTo>
                  <a:cubicBezTo>
                    <a:pt x="1482" y="1470"/>
                    <a:pt x="1495" y="1611"/>
                    <a:pt x="1495" y="1718"/>
                  </a:cubicBezTo>
                  <a:cubicBezTo>
                    <a:pt x="1495" y="1809"/>
                    <a:pt x="1470" y="1875"/>
                    <a:pt x="1454" y="1875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" name="Google Shape;2141;p38"/>
            <p:cNvSpPr/>
            <p:nvPr/>
          </p:nvSpPr>
          <p:spPr>
            <a:xfrm>
              <a:off x="4758791" y="4724261"/>
              <a:ext cx="229921" cy="157037"/>
            </a:xfrm>
            <a:custGeom>
              <a:avLst/>
              <a:gdLst/>
              <a:ahLst/>
              <a:cxnLst/>
              <a:rect l="l" t="t" r="r" b="b"/>
              <a:pathLst>
                <a:path w="3448" h="2355" extrusionOk="0">
                  <a:moveTo>
                    <a:pt x="2202" y="0"/>
                  </a:moveTo>
                  <a:cubicBezTo>
                    <a:pt x="1879" y="0"/>
                    <a:pt x="1518" y="95"/>
                    <a:pt x="1180" y="290"/>
                  </a:cubicBezTo>
                  <a:cubicBezTo>
                    <a:pt x="393" y="737"/>
                    <a:pt x="0" y="1523"/>
                    <a:pt x="302" y="2058"/>
                  </a:cubicBezTo>
                  <a:cubicBezTo>
                    <a:pt x="419" y="2269"/>
                    <a:pt x="589" y="2355"/>
                    <a:pt x="800" y="2355"/>
                  </a:cubicBezTo>
                  <a:cubicBezTo>
                    <a:pt x="1128" y="2355"/>
                    <a:pt x="1554" y="2147"/>
                    <a:pt x="2032" y="1875"/>
                  </a:cubicBezTo>
                  <a:cubicBezTo>
                    <a:pt x="2818" y="1429"/>
                    <a:pt x="3447" y="985"/>
                    <a:pt x="3146" y="460"/>
                  </a:cubicBezTo>
                  <a:cubicBezTo>
                    <a:pt x="2976" y="157"/>
                    <a:pt x="2619" y="0"/>
                    <a:pt x="2202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" name="Google Shape;2142;p38"/>
            <p:cNvSpPr/>
            <p:nvPr/>
          </p:nvSpPr>
          <p:spPr>
            <a:xfrm>
              <a:off x="4803269" y="4775007"/>
              <a:ext cx="158171" cy="90088"/>
            </a:xfrm>
            <a:custGeom>
              <a:avLst/>
              <a:gdLst/>
              <a:ahLst/>
              <a:cxnLst/>
              <a:rect l="l" t="t" r="r" b="b"/>
              <a:pathLst>
                <a:path w="2372" h="1351" extrusionOk="0">
                  <a:moveTo>
                    <a:pt x="2372" y="54"/>
                  </a:moveTo>
                  <a:cubicBezTo>
                    <a:pt x="2372" y="67"/>
                    <a:pt x="2309" y="67"/>
                    <a:pt x="2214" y="92"/>
                  </a:cubicBezTo>
                  <a:cubicBezTo>
                    <a:pt x="2123" y="105"/>
                    <a:pt x="1994" y="158"/>
                    <a:pt x="1850" y="237"/>
                  </a:cubicBezTo>
                  <a:cubicBezTo>
                    <a:pt x="1560" y="369"/>
                    <a:pt x="1220" y="564"/>
                    <a:pt x="972" y="721"/>
                  </a:cubicBezTo>
                  <a:cubicBezTo>
                    <a:pt x="459" y="1048"/>
                    <a:pt x="79" y="1350"/>
                    <a:pt x="28" y="1284"/>
                  </a:cubicBezTo>
                  <a:cubicBezTo>
                    <a:pt x="0" y="1259"/>
                    <a:pt x="66" y="1155"/>
                    <a:pt x="211" y="1011"/>
                  </a:cubicBezTo>
                  <a:cubicBezTo>
                    <a:pt x="356" y="866"/>
                    <a:pt x="563" y="696"/>
                    <a:pt x="840" y="526"/>
                  </a:cubicBezTo>
                  <a:cubicBezTo>
                    <a:pt x="1101" y="353"/>
                    <a:pt x="1482" y="183"/>
                    <a:pt x="1783" y="92"/>
                  </a:cubicBezTo>
                  <a:cubicBezTo>
                    <a:pt x="1941" y="39"/>
                    <a:pt x="2098" y="1"/>
                    <a:pt x="2202" y="14"/>
                  </a:cubicBezTo>
                  <a:cubicBezTo>
                    <a:pt x="2321" y="14"/>
                    <a:pt x="2372" y="54"/>
                    <a:pt x="2372" y="54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3" name="Google Shape;2143;p38"/>
            <p:cNvSpPr/>
            <p:nvPr/>
          </p:nvSpPr>
          <p:spPr>
            <a:xfrm>
              <a:off x="4847080" y="4481599"/>
              <a:ext cx="177309" cy="157637"/>
            </a:xfrm>
            <a:custGeom>
              <a:avLst/>
              <a:gdLst/>
              <a:ahLst/>
              <a:cxnLst/>
              <a:rect l="l" t="t" r="r" b="b"/>
              <a:pathLst>
                <a:path w="2659" h="2364" extrusionOk="0">
                  <a:moveTo>
                    <a:pt x="948" y="0"/>
                  </a:moveTo>
                  <a:cubicBezTo>
                    <a:pt x="728" y="0"/>
                    <a:pt x="528" y="68"/>
                    <a:pt x="378" y="208"/>
                  </a:cubicBezTo>
                  <a:cubicBezTo>
                    <a:pt x="0" y="586"/>
                    <a:pt x="117" y="1322"/>
                    <a:pt x="630" y="1860"/>
                  </a:cubicBezTo>
                  <a:cubicBezTo>
                    <a:pt x="949" y="2187"/>
                    <a:pt x="1350" y="2364"/>
                    <a:pt x="1702" y="2364"/>
                  </a:cubicBezTo>
                  <a:cubicBezTo>
                    <a:pt x="1925" y="2364"/>
                    <a:pt x="2129" y="2293"/>
                    <a:pt x="2281" y="2146"/>
                  </a:cubicBezTo>
                  <a:cubicBezTo>
                    <a:pt x="2658" y="1781"/>
                    <a:pt x="2542" y="1032"/>
                    <a:pt x="2029" y="507"/>
                  </a:cubicBezTo>
                  <a:cubicBezTo>
                    <a:pt x="1707" y="177"/>
                    <a:pt x="1302" y="0"/>
                    <a:pt x="948" y="0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4" name="Google Shape;2144;p38"/>
            <p:cNvSpPr/>
            <p:nvPr/>
          </p:nvSpPr>
          <p:spPr>
            <a:xfrm>
              <a:off x="4629358" y="4338030"/>
              <a:ext cx="229921" cy="157104"/>
            </a:xfrm>
            <a:custGeom>
              <a:avLst/>
              <a:gdLst/>
              <a:ahLst/>
              <a:cxnLst/>
              <a:rect l="l" t="t" r="r" b="b"/>
              <a:pathLst>
                <a:path w="3448" h="2356" extrusionOk="0">
                  <a:moveTo>
                    <a:pt x="2202" y="1"/>
                  </a:moveTo>
                  <a:cubicBezTo>
                    <a:pt x="1878" y="1"/>
                    <a:pt x="1518" y="95"/>
                    <a:pt x="1180" y="289"/>
                  </a:cubicBezTo>
                  <a:cubicBezTo>
                    <a:pt x="394" y="735"/>
                    <a:pt x="1" y="1522"/>
                    <a:pt x="303" y="2059"/>
                  </a:cubicBezTo>
                  <a:cubicBezTo>
                    <a:pt x="421" y="2269"/>
                    <a:pt x="590" y="2355"/>
                    <a:pt x="800" y="2355"/>
                  </a:cubicBezTo>
                  <a:cubicBezTo>
                    <a:pt x="1128" y="2355"/>
                    <a:pt x="1553" y="2146"/>
                    <a:pt x="2033" y="1874"/>
                  </a:cubicBezTo>
                  <a:cubicBezTo>
                    <a:pt x="2819" y="1443"/>
                    <a:pt x="3448" y="996"/>
                    <a:pt x="3146" y="459"/>
                  </a:cubicBezTo>
                  <a:cubicBezTo>
                    <a:pt x="2976" y="157"/>
                    <a:pt x="2619" y="1"/>
                    <a:pt x="2202" y="1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5" name="Google Shape;2145;p38"/>
            <p:cNvSpPr/>
            <p:nvPr/>
          </p:nvSpPr>
          <p:spPr>
            <a:xfrm>
              <a:off x="4672969" y="4389576"/>
              <a:ext cx="159304" cy="89155"/>
            </a:xfrm>
            <a:custGeom>
              <a:avLst/>
              <a:gdLst/>
              <a:ahLst/>
              <a:cxnLst/>
              <a:rect l="l" t="t" r="r" b="b"/>
              <a:pathLst>
                <a:path w="2389" h="1337" extrusionOk="0">
                  <a:moveTo>
                    <a:pt x="2388" y="54"/>
                  </a:moveTo>
                  <a:cubicBezTo>
                    <a:pt x="2388" y="66"/>
                    <a:pt x="2322" y="66"/>
                    <a:pt x="2231" y="79"/>
                  </a:cubicBezTo>
                  <a:cubicBezTo>
                    <a:pt x="2124" y="107"/>
                    <a:pt x="2008" y="157"/>
                    <a:pt x="1863" y="223"/>
                  </a:cubicBezTo>
                  <a:cubicBezTo>
                    <a:pt x="1574" y="355"/>
                    <a:pt x="1234" y="550"/>
                    <a:pt x="985" y="723"/>
                  </a:cubicBezTo>
                  <a:cubicBezTo>
                    <a:pt x="473" y="1051"/>
                    <a:pt x="95" y="1337"/>
                    <a:pt x="29" y="1286"/>
                  </a:cubicBezTo>
                  <a:cubicBezTo>
                    <a:pt x="1" y="1258"/>
                    <a:pt x="80" y="1154"/>
                    <a:pt x="224" y="1010"/>
                  </a:cubicBezTo>
                  <a:cubicBezTo>
                    <a:pt x="369" y="865"/>
                    <a:pt x="580" y="683"/>
                    <a:pt x="853" y="513"/>
                  </a:cubicBezTo>
                  <a:cubicBezTo>
                    <a:pt x="1117" y="343"/>
                    <a:pt x="1482" y="173"/>
                    <a:pt x="1797" y="79"/>
                  </a:cubicBezTo>
                  <a:cubicBezTo>
                    <a:pt x="1954" y="28"/>
                    <a:pt x="2111" y="0"/>
                    <a:pt x="2218" y="0"/>
                  </a:cubicBezTo>
                  <a:cubicBezTo>
                    <a:pt x="2335" y="16"/>
                    <a:pt x="2388" y="41"/>
                    <a:pt x="2388" y="54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46" name="Google Shape;2146;p38"/>
          <p:cNvGrpSpPr/>
          <p:nvPr/>
        </p:nvGrpSpPr>
        <p:grpSpPr>
          <a:xfrm>
            <a:off x="6977247" y="-12"/>
            <a:ext cx="1675228" cy="1003099"/>
            <a:chOff x="6784369" y="2225096"/>
            <a:chExt cx="1144047" cy="685036"/>
          </a:xfrm>
        </p:grpSpPr>
        <p:sp>
          <p:nvSpPr>
            <p:cNvPr id="2147" name="Google Shape;2147;p38"/>
            <p:cNvSpPr/>
            <p:nvPr/>
          </p:nvSpPr>
          <p:spPr>
            <a:xfrm>
              <a:off x="6855109" y="2378001"/>
              <a:ext cx="503386" cy="498185"/>
            </a:xfrm>
            <a:custGeom>
              <a:avLst/>
              <a:gdLst/>
              <a:ahLst/>
              <a:cxnLst/>
              <a:rect l="l" t="t" r="r" b="b"/>
              <a:pathLst>
                <a:path w="7549" h="7471" extrusionOk="0">
                  <a:moveTo>
                    <a:pt x="5215" y="2529"/>
                  </a:moveTo>
                  <a:cubicBezTo>
                    <a:pt x="4706" y="2765"/>
                    <a:pt x="4378" y="3158"/>
                    <a:pt x="4180" y="3460"/>
                  </a:cubicBezTo>
                  <a:cubicBezTo>
                    <a:pt x="4312" y="3146"/>
                    <a:pt x="4429" y="2686"/>
                    <a:pt x="4378" y="2149"/>
                  </a:cubicBezTo>
                  <a:cubicBezTo>
                    <a:pt x="4272" y="1151"/>
                    <a:pt x="3514" y="104"/>
                    <a:pt x="3435" y="0"/>
                  </a:cubicBezTo>
                  <a:lnTo>
                    <a:pt x="3435" y="0"/>
                  </a:lnTo>
                  <a:cubicBezTo>
                    <a:pt x="3435" y="0"/>
                    <a:pt x="2844" y="1246"/>
                    <a:pt x="2963" y="2306"/>
                  </a:cubicBezTo>
                  <a:cubicBezTo>
                    <a:pt x="3013" y="2856"/>
                    <a:pt x="3290" y="3290"/>
                    <a:pt x="3526" y="3576"/>
                  </a:cubicBezTo>
                  <a:cubicBezTo>
                    <a:pt x="3262" y="3353"/>
                    <a:pt x="2869" y="3092"/>
                    <a:pt x="2334" y="2988"/>
                  </a:cubicBezTo>
                  <a:cubicBezTo>
                    <a:pt x="1350" y="2778"/>
                    <a:pt x="117" y="3171"/>
                    <a:pt x="13" y="3212"/>
                  </a:cubicBezTo>
                  <a:lnTo>
                    <a:pt x="0" y="3212"/>
                  </a:lnTo>
                  <a:cubicBezTo>
                    <a:pt x="0" y="3212"/>
                    <a:pt x="1010" y="4155"/>
                    <a:pt x="2045" y="4375"/>
                  </a:cubicBezTo>
                  <a:cubicBezTo>
                    <a:pt x="2595" y="4495"/>
                    <a:pt x="3092" y="4363"/>
                    <a:pt x="3435" y="4234"/>
                  </a:cubicBezTo>
                  <a:cubicBezTo>
                    <a:pt x="3133" y="4404"/>
                    <a:pt x="2765" y="4706"/>
                    <a:pt x="2504" y="5177"/>
                  </a:cubicBezTo>
                  <a:cubicBezTo>
                    <a:pt x="1991" y="6055"/>
                    <a:pt x="1991" y="7338"/>
                    <a:pt x="1991" y="7458"/>
                  </a:cubicBezTo>
                  <a:lnTo>
                    <a:pt x="1991" y="7470"/>
                  </a:lnTo>
                  <a:cubicBezTo>
                    <a:pt x="1991" y="7470"/>
                    <a:pt x="3199" y="6800"/>
                    <a:pt x="3734" y="5885"/>
                  </a:cubicBezTo>
                  <a:cubicBezTo>
                    <a:pt x="4010" y="5398"/>
                    <a:pt x="4048" y="4888"/>
                    <a:pt x="4023" y="4520"/>
                  </a:cubicBezTo>
                  <a:cubicBezTo>
                    <a:pt x="4102" y="4863"/>
                    <a:pt x="4272" y="5294"/>
                    <a:pt x="4640" y="5699"/>
                  </a:cubicBezTo>
                  <a:cubicBezTo>
                    <a:pt x="5306" y="6448"/>
                    <a:pt x="6539" y="6854"/>
                    <a:pt x="6659" y="6892"/>
                  </a:cubicBezTo>
                  <a:lnTo>
                    <a:pt x="6659" y="6892"/>
                  </a:lnTo>
                  <a:cubicBezTo>
                    <a:pt x="6659" y="6892"/>
                    <a:pt x="6395" y="5530"/>
                    <a:pt x="5687" y="4743"/>
                  </a:cubicBezTo>
                  <a:cubicBezTo>
                    <a:pt x="5322" y="4325"/>
                    <a:pt x="4835" y="4139"/>
                    <a:pt x="4482" y="4048"/>
                  </a:cubicBezTo>
                  <a:cubicBezTo>
                    <a:pt x="4822" y="4077"/>
                    <a:pt x="5294" y="4048"/>
                    <a:pt x="5794" y="3825"/>
                  </a:cubicBezTo>
                  <a:cubicBezTo>
                    <a:pt x="6709" y="3419"/>
                    <a:pt x="7470" y="2372"/>
                    <a:pt x="7549" y="2281"/>
                  </a:cubicBezTo>
                  <a:lnTo>
                    <a:pt x="7549" y="2268"/>
                  </a:lnTo>
                  <a:cubicBezTo>
                    <a:pt x="7549" y="2268"/>
                    <a:pt x="6187" y="2095"/>
                    <a:pt x="5215" y="2529"/>
                  </a:cubicBezTo>
                  <a:close/>
                  <a:moveTo>
                    <a:pt x="3957" y="3970"/>
                  </a:moveTo>
                  <a:lnTo>
                    <a:pt x="3957" y="3982"/>
                  </a:lnTo>
                  <a:lnTo>
                    <a:pt x="3944" y="3982"/>
                  </a:lnTo>
                  <a:lnTo>
                    <a:pt x="3944" y="4061"/>
                  </a:lnTo>
                  <a:cubicBezTo>
                    <a:pt x="3944" y="4036"/>
                    <a:pt x="3944" y="4023"/>
                    <a:pt x="3932" y="4010"/>
                  </a:cubicBezTo>
                  <a:lnTo>
                    <a:pt x="3932" y="3998"/>
                  </a:lnTo>
                  <a:lnTo>
                    <a:pt x="3919" y="3998"/>
                  </a:lnTo>
                  <a:lnTo>
                    <a:pt x="3919" y="3982"/>
                  </a:lnTo>
                  <a:cubicBezTo>
                    <a:pt x="3919" y="3982"/>
                    <a:pt x="3891" y="3998"/>
                    <a:pt x="3853" y="4010"/>
                  </a:cubicBezTo>
                  <a:cubicBezTo>
                    <a:pt x="3866" y="4010"/>
                    <a:pt x="3878" y="3998"/>
                    <a:pt x="3878" y="3998"/>
                  </a:cubicBezTo>
                  <a:cubicBezTo>
                    <a:pt x="3891" y="3982"/>
                    <a:pt x="3907" y="3982"/>
                    <a:pt x="3907" y="3982"/>
                  </a:cubicBezTo>
                  <a:lnTo>
                    <a:pt x="3907" y="3970"/>
                  </a:lnTo>
                  <a:lnTo>
                    <a:pt x="3907" y="3970"/>
                  </a:lnTo>
                  <a:cubicBezTo>
                    <a:pt x="3907" y="3970"/>
                    <a:pt x="3891" y="3944"/>
                    <a:pt x="3866" y="3904"/>
                  </a:cubicBezTo>
                  <a:cubicBezTo>
                    <a:pt x="3878" y="3919"/>
                    <a:pt x="3878" y="3932"/>
                    <a:pt x="3891" y="3932"/>
                  </a:cubicBezTo>
                  <a:lnTo>
                    <a:pt x="3907" y="3944"/>
                  </a:lnTo>
                  <a:lnTo>
                    <a:pt x="3919" y="3944"/>
                  </a:lnTo>
                  <a:lnTo>
                    <a:pt x="3919" y="3944"/>
                  </a:lnTo>
                  <a:cubicBezTo>
                    <a:pt x="3919" y="3944"/>
                    <a:pt x="3932" y="3932"/>
                    <a:pt x="3957" y="3891"/>
                  </a:cubicBezTo>
                  <a:cubicBezTo>
                    <a:pt x="3957" y="3904"/>
                    <a:pt x="3957" y="3919"/>
                    <a:pt x="3944" y="3932"/>
                  </a:cubicBezTo>
                  <a:lnTo>
                    <a:pt x="3944" y="3944"/>
                  </a:lnTo>
                  <a:lnTo>
                    <a:pt x="3944" y="3944"/>
                  </a:lnTo>
                  <a:lnTo>
                    <a:pt x="3944" y="3957"/>
                  </a:lnTo>
                  <a:cubicBezTo>
                    <a:pt x="3944" y="3957"/>
                    <a:pt x="3970" y="3970"/>
                    <a:pt x="4023" y="3970"/>
                  </a:cubicBezTo>
                  <a:lnTo>
                    <a:pt x="3970" y="3970"/>
                  </a:ln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2148;p38"/>
            <p:cNvSpPr/>
            <p:nvPr/>
          </p:nvSpPr>
          <p:spPr>
            <a:xfrm>
              <a:off x="7349746" y="2225096"/>
              <a:ext cx="578671" cy="574070"/>
            </a:xfrm>
            <a:custGeom>
              <a:avLst/>
              <a:gdLst/>
              <a:ahLst/>
              <a:cxnLst/>
              <a:rect l="l" t="t" r="r" b="b"/>
              <a:pathLst>
                <a:path w="8678" h="8609" extrusionOk="0">
                  <a:moveTo>
                    <a:pt x="6004" y="3341"/>
                  </a:moveTo>
                  <a:cubicBezTo>
                    <a:pt x="5363" y="3444"/>
                    <a:pt x="4875" y="3787"/>
                    <a:pt x="4577" y="4074"/>
                  </a:cubicBezTo>
                  <a:cubicBezTo>
                    <a:pt x="4812" y="3759"/>
                    <a:pt x="5086" y="3287"/>
                    <a:pt x="5177" y="2674"/>
                  </a:cubicBezTo>
                  <a:cubicBezTo>
                    <a:pt x="5347" y="1520"/>
                    <a:pt x="4812" y="142"/>
                    <a:pt x="4759" y="13"/>
                  </a:cubicBezTo>
                  <a:lnTo>
                    <a:pt x="4759" y="0"/>
                  </a:lnTo>
                  <a:cubicBezTo>
                    <a:pt x="4759" y="0"/>
                    <a:pt x="3737" y="1218"/>
                    <a:pt x="3554" y="2422"/>
                  </a:cubicBezTo>
                  <a:cubicBezTo>
                    <a:pt x="3460" y="3067"/>
                    <a:pt x="3633" y="3617"/>
                    <a:pt x="3815" y="4011"/>
                  </a:cubicBezTo>
                  <a:cubicBezTo>
                    <a:pt x="3592" y="3680"/>
                    <a:pt x="3224" y="3275"/>
                    <a:pt x="2661" y="3001"/>
                  </a:cubicBezTo>
                  <a:cubicBezTo>
                    <a:pt x="1626" y="2476"/>
                    <a:pt x="145" y="2567"/>
                    <a:pt x="16" y="2567"/>
                  </a:cubicBezTo>
                  <a:lnTo>
                    <a:pt x="0" y="2567"/>
                  </a:lnTo>
                  <a:cubicBezTo>
                    <a:pt x="0" y="2567"/>
                    <a:pt x="840" y="3916"/>
                    <a:pt x="1928" y="4454"/>
                  </a:cubicBezTo>
                  <a:cubicBezTo>
                    <a:pt x="2504" y="4756"/>
                    <a:pt x="3095" y="4756"/>
                    <a:pt x="3513" y="4703"/>
                  </a:cubicBezTo>
                  <a:cubicBezTo>
                    <a:pt x="3133" y="4822"/>
                    <a:pt x="2636" y="5045"/>
                    <a:pt x="2202" y="5489"/>
                  </a:cubicBezTo>
                  <a:cubicBezTo>
                    <a:pt x="1390" y="6303"/>
                    <a:pt x="1010" y="7744"/>
                    <a:pt x="972" y="7876"/>
                  </a:cubicBezTo>
                  <a:lnTo>
                    <a:pt x="972" y="7889"/>
                  </a:lnTo>
                  <a:cubicBezTo>
                    <a:pt x="972" y="7889"/>
                    <a:pt x="2516" y="7496"/>
                    <a:pt x="3369" y="6631"/>
                  </a:cubicBezTo>
                  <a:cubicBezTo>
                    <a:pt x="3828" y="6171"/>
                    <a:pt x="4010" y="5621"/>
                    <a:pt x="4089" y="5203"/>
                  </a:cubicBezTo>
                  <a:cubicBezTo>
                    <a:pt x="4076" y="5596"/>
                    <a:pt x="4142" y="6146"/>
                    <a:pt x="4432" y="6697"/>
                  </a:cubicBezTo>
                  <a:cubicBezTo>
                    <a:pt x="4954" y="7719"/>
                    <a:pt x="6212" y="8530"/>
                    <a:pt x="6332" y="8596"/>
                  </a:cubicBezTo>
                  <a:lnTo>
                    <a:pt x="6332" y="8609"/>
                  </a:lnTo>
                  <a:cubicBezTo>
                    <a:pt x="6332" y="8609"/>
                    <a:pt x="6435" y="7024"/>
                    <a:pt x="5885" y="5936"/>
                  </a:cubicBezTo>
                  <a:cubicBezTo>
                    <a:pt x="5583" y="5373"/>
                    <a:pt x="5111" y="5017"/>
                    <a:pt x="4746" y="4810"/>
                  </a:cubicBezTo>
                  <a:cubicBezTo>
                    <a:pt x="5111" y="4938"/>
                    <a:pt x="5649" y="5058"/>
                    <a:pt x="6266" y="4954"/>
                  </a:cubicBezTo>
                  <a:cubicBezTo>
                    <a:pt x="7407" y="4769"/>
                    <a:pt x="8558" y="3825"/>
                    <a:pt x="8665" y="3734"/>
                  </a:cubicBezTo>
                  <a:lnTo>
                    <a:pt x="8678" y="3734"/>
                  </a:lnTo>
                  <a:cubicBezTo>
                    <a:pt x="8678" y="3734"/>
                    <a:pt x="7197" y="3146"/>
                    <a:pt x="6004" y="3341"/>
                  </a:cubicBezTo>
                  <a:close/>
                  <a:moveTo>
                    <a:pt x="4168" y="4574"/>
                  </a:moveTo>
                  <a:cubicBezTo>
                    <a:pt x="4168" y="4574"/>
                    <a:pt x="4155" y="4611"/>
                    <a:pt x="4142" y="4665"/>
                  </a:cubicBezTo>
                  <a:lnTo>
                    <a:pt x="4142" y="4611"/>
                  </a:lnTo>
                  <a:lnTo>
                    <a:pt x="4142" y="4586"/>
                  </a:lnTo>
                  <a:lnTo>
                    <a:pt x="4130" y="4586"/>
                  </a:lnTo>
                  <a:lnTo>
                    <a:pt x="4130" y="4586"/>
                  </a:lnTo>
                  <a:lnTo>
                    <a:pt x="4051" y="4586"/>
                  </a:lnTo>
                  <a:cubicBezTo>
                    <a:pt x="4064" y="4586"/>
                    <a:pt x="4076" y="4574"/>
                    <a:pt x="4089" y="4574"/>
                  </a:cubicBezTo>
                  <a:cubicBezTo>
                    <a:pt x="4105" y="4574"/>
                    <a:pt x="4117" y="4561"/>
                    <a:pt x="4117" y="4561"/>
                  </a:cubicBezTo>
                  <a:lnTo>
                    <a:pt x="4117" y="4561"/>
                  </a:lnTo>
                  <a:lnTo>
                    <a:pt x="4117" y="4561"/>
                  </a:lnTo>
                  <a:cubicBezTo>
                    <a:pt x="4117" y="4561"/>
                    <a:pt x="4117" y="4520"/>
                    <a:pt x="4089" y="4467"/>
                  </a:cubicBezTo>
                  <a:cubicBezTo>
                    <a:pt x="4105" y="4495"/>
                    <a:pt x="4105" y="4508"/>
                    <a:pt x="4117" y="4508"/>
                  </a:cubicBezTo>
                  <a:cubicBezTo>
                    <a:pt x="4130" y="4520"/>
                    <a:pt x="4130" y="4533"/>
                    <a:pt x="4130" y="4533"/>
                  </a:cubicBezTo>
                  <a:lnTo>
                    <a:pt x="4142" y="4533"/>
                  </a:lnTo>
                  <a:lnTo>
                    <a:pt x="4142" y="4533"/>
                  </a:lnTo>
                  <a:cubicBezTo>
                    <a:pt x="4142" y="4533"/>
                    <a:pt x="4168" y="4520"/>
                    <a:pt x="4209" y="4482"/>
                  </a:cubicBezTo>
                  <a:cubicBezTo>
                    <a:pt x="4196" y="4495"/>
                    <a:pt x="4196" y="4508"/>
                    <a:pt x="4183" y="4520"/>
                  </a:cubicBezTo>
                  <a:lnTo>
                    <a:pt x="4168" y="4533"/>
                  </a:lnTo>
                  <a:lnTo>
                    <a:pt x="4168" y="4545"/>
                  </a:lnTo>
                  <a:lnTo>
                    <a:pt x="4168" y="4545"/>
                  </a:lnTo>
                  <a:cubicBezTo>
                    <a:pt x="4168" y="4545"/>
                    <a:pt x="4196" y="4574"/>
                    <a:pt x="4246" y="4599"/>
                  </a:cubicBezTo>
                  <a:cubicBezTo>
                    <a:pt x="4221" y="4586"/>
                    <a:pt x="4209" y="4586"/>
                    <a:pt x="4196" y="4586"/>
                  </a:cubicBezTo>
                  <a:cubicBezTo>
                    <a:pt x="4183" y="4574"/>
                    <a:pt x="4168" y="4574"/>
                    <a:pt x="4168" y="4574"/>
                  </a:cubicBezTo>
                  <a:lnTo>
                    <a:pt x="4168" y="4586"/>
                  </a:ln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Google Shape;2149;p38"/>
            <p:cNvSpPr/>
            <p:nvPr/>
          </p:nvSpPr>
          <p:spPr>
            <a:xfrm>
              <a:off x="6917136" y="2677677"/>
              <a:ext cx="147968" cy="232455"/>
            </a:xfrm>
            <a:custGeom>
              <a:avLst/>
              <a:gdLst/>
              <a:ahLst/>
              <a:cxnLst/>
              <a:rect l="l" t="t" r="r" b="b"/>
              <a:pathLst>
                <a:path w="2219" h="3486" extrusionOk="0">
                  <a:moveTo>
                    <a:pt x="1929" y="1"/>
                  </a:moveTo>
                  <a:cubicBezTo>
                    <a:pt x="1929" y="1"/>
                    <a:pt x="1039" y="274"/>
                    <a:pt x="501" y="1180"/>
                  </a:cubicBezTo>
                  <a:cubicBezTo>
                    <a:pt x="1" y="2058"/>
                    <a:pt x="1" y="3357"/>
                    <a:pt x="1" y="3473"/>
                  </a:cubicBezTo>
                  <a:lnTo>
                    <a:pt x="1" y="3486"/>
                  </a:lnTo>
                  <a:cubicBezTo>
                    <a:pt x="1" y="3486"/>
                    <a:pt x="1209" y="2806"/>
                    <a:pt x="1731" y="1901"/>
                  </a:cubicBezTo>
                  <a:cubicBezTo>
                    <a:pt x="2218" y="1061"/>
                    <a:pt x="1982" y="183"/>
                    <a:pt x="1941" y="26"/>
                  </a:cubicBezTo>
                  <a:lnTo>
                    <a:pt x="1929" y="1"/>
                  </a:lnTo>
                  <a:close/>
                </a:path>
              </a:pathLst>
            </a:custGeom>
            <a:solidFill>
              <a:srgbClr val="A343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2150;p38"/>
            <p:cNvSpPr/>
            <p:nvPr/>
          </p:nvSpPr>
          <p:spPr>
            <a:xfrm>
              <a:off x="6932874" y="2677677"/>
              <a:ext cx="129497" cy="205382"/>
            </a:xfrm>
            <a:custGeom>
              <a:avLst/>
              <a:gdLst/>
              <a:ahLst/>
              <a:cxnLst/>
              <a:rect l="l" t="t" r="r" b="b"/>
              <a:pathLst>
                <a:path w="1942" h="3080" extrusionOk="0">
                  <a:moveTo>
                    <a:pt x="1705" y="1"/>
                  </a:moveTo>
                  <a:cubicBezTo>
                    <a:pt x="1705" y="1"/>
                    <a:pt x="919" y="249"/>
                    <a:pt x="447" y="1048"/>
                  </a:cubicBezTo>
                  <a:cubicBezTo>
                    <a:pt x="1" y="1822"/>
                    <a:pt x="1" y="2964"/>
                    <a:pt x="1" y="3067"/>
                  </a:cubicBezTo>
                  <a:lnTo>
                    <a:pt x="1" y="3080"/>
                  </a:lnTo>
                  <a:cubicBezTo>
                    <a:pt x="1" y="3080"/>
                    <a:pt x="1051" y="2476"/>
                    <a:pt x="1523" y="1677"/>
                  </a:cubicBezTo>
                  <a:cubicBezTo>
                    <a:pt x="1941" y="944"/>
                    <a:pt x="1746" y="171"/>
                    <a:pt x="1705" y="26"/>
                  </a:cubicBezTo>
                  <a:lnTo>
                    <a:pt x="1705" y="1"/>
                  </a:ln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" name="Google Shape;2151;p38"/>
            <p:cNvSpPr/>
            <p:nvPr/>
          </p:nvSpPr>
          <p:spPr>
            <a:xfrm>
              <a:off x="6961014" y="2692614"/>
              <a:ext cx="85620" cy="139700"/>
            </a:xfrm>
            <a:custGeom>
              <a:avLst/>
              <a:gdLst/>
              <a:ahLst/>
              <a:cxnLst/>
              <a:rect l="l" t="t" r="r" b="b"/>
              <a:pathLst>
                <a:path w="1284" h="2095" extrusionOk="0">
                  <a:moveTo>
                    <a:pt x="1167" y="0"/>
                  </a:moveTo>
                  <a:cubicBezTo>
                    <a:pt x="1167" y="0"/>
                    <a:pt x="680" y="195"/>
                    <a:pt x="365" y="746"/>
                  </a:cubicBezTo>
                  <a:cubicBezTo>
                    <a:pt x="51" y="1271"/>
                    <a:pt x="0" y="2016"/>
                    <a:pt x="0" y="2095"/>
                  </a:cubicBezTo>
                  <a:cubicBezTo>
                    <a:pt x="0" y="2095"/>
                    <a:pt x="667" y="1664"/>
                    <a:pt x="982" y="1101"/>
                  </a:cubicBezTo>
                  <a:cubicBezTo>
                    <a:pt x="1283" y="601"/>
                    <a:pt x="1192" y="104"/>
                    <a:pt x="1180" y="13"/>
                  </a:cubicBezTo>
                  <a:lnTo>
                    <a:pt x="1167" y="0"/>
                  </a:ln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" name="Google Shape;2152;p38"/>
            <p:cNvSpPr/>
            <p:nvPr/>
          </p:nvSpPr>
          <p:spPr>
            <a:xfrm>
              <a:off x="7046569" y="2676877"/>
              <a:ext cx="181910" cy="194046"/>
            </a:xfrm>
            <a:custGeom>
              <a:avLst/>
              <a:gdLst/>
              <a:ahLst/>
              <a:cxnLst/>
              <a:rect l="l" t="t" r="r" b="b"/>
              <a:pathLst>
                <a:path w="2728" h="2910" extrusionOk="0">
                  <a:moveTo>
                    <a:pt x="13" y="0"/>
                  </a:moveTo>
                  <a:cubicBezTo>
                    <a:pt x="13" y="0"/>
                    <a:pt x="0" y="944"/>
                    <a:pt x="696" y="1718"/>
                  </a:cubicBezTo>
                  <a:cubicBezTo>
                    <a:pt x="1378" y="2476"/>
                    <a:pt x="2608" y="2869"/>
                    <a:pt x="2715" y="2910"/>
                  </a:cubicBezTo>
                  <a:lnTo>
                    <a:pt x="2727" y="2910"/>
                  </a:lnTo>
                  <a:cubicBezTo>
                    <a:pt x="2727" y="2910"/>
                    <a:pt x="2463" y="1560"/>
                    <a:pt x="1755" y="774"/>
                  </a:cubicBezTo>
                  <a:cubicBezTo>
                    <a:pt x="1114" y="66"/>
                    <a:pt x="211" y="0"/>
                    <a:pt x="41" y="0"/>
                  </a:cubicBezTo>
                  <a:close/>
                </a:path>
              </a:pathLst>
            </a:custGeom>
            <a:solidFill>
              <a:srgbClr val="A343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" name="Google Shape;2153;p38"/>
            <p:cNvSpPr/>
            <p:nvPr/>
          </p:nvSpPr>
          <p:spPr>
            <a:xfrm>
              <a:off x="7047436" y="2676877"/>
              <a:ext cx="160038" cy="171174"/>
            </a:xfrm>
            <a:custGeom>
              <a:avLst/>
              <a:gdLst/>
              <a:ahLst/>
              <a:cxnLst/>
              <a:rect l="l" t="t" r="r" b="b"/>
              <a:pathLst>
                <a:path w="2400" h="2567" extrusionOk="0">
                  <a:moveTo>
                    <a:pt x="0" y="0"/>
                  </a:moveTo>
                  <a:cubicBezTo>
                    <a:pt x="0" y="0"/>
                    <a:pt x="0" y="812"/>
                    <a:pt x="616" y="1507"/>
                  </a:cubicBezTo>
                  <a:cubicBezTo>
                    <a:pt x="1220" y="2174"/>
                    <a:pt x="2293" y="2529"/>
                    <a:pt x="2400" y="2567"/>
                  </a:cubicBezTo>
                  <a:cubicBezTo>
                    <a:pt x="2400" y="2567"/>
                    <a:pt x="2164" y="1375"/>
                    <a:pt x="1547" y="680"/>
                  </a:cubicBezTo>
                  <a:cubicBezTo>
                    <a:pt x="972" y="51"/>
                    <a:pt x="170" y="0"/>
                    <a:pt x="28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" name="Google Shape;2154;p38"/>
            <p:cNvSpPr/>
            <p:nvPr/>
          </p:nvSpPr>
          <p:spPr>
            <a:xfrm>
              <a:off x="7058705" y="2688213"/>
              <a:ext cx="109359" cy="117094"/>
            </a:xfrm>
            <a:custGeom>
              <a:avLst/>
              <a:gdLst/>
              <a:ahLst/>
              <a:cxnLst/>
              <a:rect l="l" t="t" r="r" b="b"/>
              <a:pathLst>
                <a:path w="1640" h="1756" extrusionOk="0">
                  <a:moveTo>
                    <a:pt x="1" y="0"/>
                  </a:moveTo>
                  <a:cubicBezTo>
                    <a:pt x="1" y="0"/>
                    <a:pt x="42" y="525"/>
                    <a:pt x="473" y="997"/>
                  </a:cubicBezTo>
                  <a:cubicBezTo>
                    <a:pt x="882" y="1453"/>
                    <a:pt x="1573" y="1730"/>
                    <a:pt x="1640" y="1755"/>
                  </a:cubicBezTo>
                  <a:cubicBezTo>
                    <a:pt x="1640" y="1755"/>
                    <a:pt x="1432" y="981"/>
                    <a:pt x="1010" y="510"/>
                  </a:cubicBezTo>
                  <a:cubicBezTo>
                    <a:pt x="617" y="79"/>
                    <a:pt x="120" y="13"/>
                    <a:pt x="29" y="0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" name="Google Shape;2155;p38"/>
            <p:cNvSpPr/>
            <p:nvPr/>
          </p:nvSpPr>
          <p:spPr>
            <a:xfrm>
              <a:off x="7047436" y="2560981"/>
              <a:ext cx="240390" cy="121429"/>
            </a:xfrm>
            <a:custGeom>
              <a:avLst/>
              <a:gdLst/>
              <a:ahLst/>
              <a:cxnLst/>
              <a:rect l="l" t="t" r="r" b="b"/>
              <a:pathLst>
                <a:path w="3605" h="1821" extrusionOk="0">
                  <a:moveTo>
                    <a:pt x="2957" y="1"/>
                  </a:moveTo>
                  <a:cubicBezTo>
                    <a:pt x="2473" y="1"/>
                    <a:pt x="1807" y="54"/>
                    <a:pt x="1271" y="295"/>
                  </a:cubicBezTo>
                  <a:cubicBezTo>
                    <a:pt x="393" y="675"/>
                    <a:pt x="66" y="1528"/>
                    <a:pt x="0" y="1685"/>
                  </a:cubicBezTo>
                  <a:lnTo>
                    <a:pt x="0" y="1710"/>
                  </a:lnTo>
                  <a:cubicBezTo>
                    <a:pt x="0" y="1710"/>
                    <a:pt x="309" y="1821"/>
                    <a:pt x="764" y="1821"/>
                  </a:cubicBezTo>
                  <a:cubicBezTo>
                    <a:pt x="1075" y="1821"/>
                    <a:pt x="1454" y="1769"/>
                    <a:pt x="1849" y="1594"/>
                  </a:cubicBezTo>
                  <a:cubicBezTo>
                    <a:pt x="2765" y="1188"/>
                    <a:pt x="3526" y="137"/>
                    <a:pt x="3604" y="34"/>
                  </a:cubicBezTo>
                  <a:cubicBezTo>
                    <a:pt x="3604" y="34"/>
                    <a:pt x="3337" y="1"/>
                    <a:pt x="2957" y="1"/>
                  </a:cubicBezTo>
                  <a:close/>
                </a:path>
              </a:pathLst>
            </a:custGeom>
            <a:solidFill>
              <a:srgbClr val="A343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" name="Google Shape;2156;p38"/>
            <p:cNvSpPr/>
            <p:nvPr/>
          </p:nvSpPr>
          <p:spPr>
            <a:xfrm>
              <a:off x="7047436" y="2573584"/>
              <a:ext cx="212517" cy="107426"/>
            </a:xfrm>
            <a:custGeom>
              <a:avLst/>
              <a:gdLst/>
              <a:ahLst/>
              <a:cxnLst/>
              <a:rect l="l" t="t" r="r" b="b"/>
              <a:pathLst>
                <a:path w="3187" h="1611" extrusionOk="0">
                  <a:moveTo>
                    <a:pt x="2644" y="1"/>
                  </a:moveTo>
                  <a:cubicBezTo>
                    <a:pt x="2217" y="1"/>
                    <a:pt x="1614" y="47"/>
                    <a:pt x="1129" y="263"/>
                  </a:cubicBezTo>
                  <a:cubicBezTo>
                    <a:pt x="355" y="618"/>
                    <a:pt x="53" y="1351"/>
                    <a:pt x="0" y="1496"/>
                  </a:cubicBezTo>
                  <a:lnTo>
                    <a:pt x="0" y="1521"/>
                  </a:lnTo>
                  <a:cubicBezTo>
                    <a:pt x="0" y="1521"/>
                    <a:pt x="261" y="1610"/>
                    <a:pt x="648" y="1610"/>
                  </a:cubicBezTo>
                  <a:cubicBezTo>
                    <a:pt x="926" y="1610"/>
                    <a:pt x="1269" y="1564"/>
                    <a:pt x="1626" y="1405"/>
                  </a:cubicBezTo>
                  <a:cubicBezTo>
                    <a:pt x="2438" y="1037"/>
                    <a:pt x="3120" y="121"/>
                    <a:pt x="3174" y="43"/>
                  </a:cubicBezTo>
                  <a:lnTo>
                    <a:pt x="3186" y="27"/>
                  </a:lnTo>
                  <a:cubicBezTo>
                    <a:pt x="3186" y="27"/>
                    <a:pt x="2964" y="1"/>
                    <a:pt x="2644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" name="Google Shape;2157;p38"/>
            <p:cNvSpPr/>
            <p:nvPr/>
          </p:nvSpPr>
          <p:spPr>
            <a:xfrm>
              <a:off x="7061440" y="2599790"/>
              <a:ext cx="146035" cy="69683"/>
            </a:xfrm>
            <a:custGeom>
              <a:avLst/>
              <a:gdLst/>
              <a:ahLst/>
              <a:cxnLst/>
              <a:rect l="l" t="t" r="r" b="b"/>
              <a:pathLst>
                <a:path w="2190" h="1045" extrusionOk="0">
                  <a:moveTo>
                    <a:pt x="2081" y="0"/>
                  </a:moveTo>
                  <a:cubicBezTo>
                    <a:pt x="1842" y="0"/>
                    <a:pt x="1258" y="23"/>
                    <a:pt x="800" y="225"/>
                  </a:cubicBezTo>
                  <a:cubicBezTo>
                    <a:pt x="274" y="461"/>
                    <a:pt x="39" y="920"/>
                    <a:pt x="1" y="999"/>
                  </a:cubicBezTo>
                  <a:lnTo>
                    <a:pt x="1" y="1012"/>
                  </a:lnTo>
                  <a:cubicBezTo>
                    <a:pt x="1" y="1012"/>
                    <a:pt x="128" y="1045"/>
                    <a:pt x="328" y="1045"/>
                  </a:cubicBezTo>
                  <a:cubicBezTo>
                    <a:pt x="528" y="1045"/>
                    <a:pt x="800" y="1012"/>
                    <a:pt x="1089" y="879"/>
                  </a:cubicBezTo>
                  <a:cubicBezTo>
                    <a:pt x="1652" y="631"/>
                    <a:pt x="2136" y="55"/>
                    <a:pt x="2177" y="2"/>
                  </a:cubicBezTo>
                  <a:lnTo>
                    <a:pt x="2190" y="2"/>
                  </a:lnTo>
                  <a:cubicBezTo>
                    <a:pt x="2190" y="2"/>
                    <a:pt x="2150" y="0"/>
                    <a:pt x="2081" y="0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" name="Google Shape;2158;p38"/>
            <p:cNvSpPr/>
            <p:nvPr/>
          </p:nvSpPr>
          <p:spPr>
            <a:xfrm>
              <a:off x="6974017" y="2411143"/>
              <a:ext cx="109293" cy="263863"/>
            </a:xfrm>
            <a:custGeom>
              <a:avLst/>
              <a:gdLst/>
              <a:ahLst/>
              <a:cxnLst/>
              <a:rect l="l" t="t" r="r" b="b"/>
              <a:pathLst>
                <a:path w="1639" h="3957" extrusionOk="0">
                  <a:moveTo>
                    <a:pt x="592" y="0"/>
                  </a:moveTo>
                  <a:cubicBezTo>
                    <a:pt x="592" y="0"/>
                    <a:pt x="0" y="1258"/>
                    <a:pt x="120" y="2306"/>
                  </a:cubicBezTo>
                  <a:cubicBezTo>
                    <a:pt x="211" y="3265"/>
                    <a:pt x="919" y="3841"/>
                    <a:pt x="1051" y="3932"/>
                  </a:cubicBezTo>
                  <a:lnTo>
                    <a:pt x="1076" y="3957"/>
                  </a:lnTo>
                  <a:cubicBezTo>
                    <a:pt x="1076" y="3957"/>
                    <a:pt x="1639" y="3212"/>
                    <a:pt x="1535" y="2164"/>
                  </a:cubicBezTo>
                  <a:cubicBezTo>
                    <a:pt x="1428" y="1155"/>
                    <a:pt x="670" y="104"/>
                    <a:pt x="592" y="13"/>
                  </a:cubicBezTo>
                  <a:lnTo>
                    <a:pt x="592" y="0"/>
                  </a:lnTo>
                  <a:close/>
                </a:path>
              </a:pathLst>
            </a:custGeom>
            <a:solidFill>
              <a:srgbClr val="A343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" name="Google Shape;2159;p38"/>
            <p:cNvSpPr/>
            <p:nvPr/>
          </p:nvSpPr>
          <p:spPr>
            <a:xfrm>
              <a:off x="6982820" y="2441750"/>
              <a:ext cx="95289" cy="233255"/>
            </a:xfrm>
            <a:custGeom>
              <a:avLst/>
              <a:gdLst/>
              <a:ahLst/>
              <a:cxnLst/>
              <a:rect l="l" t="t" r="r" b="b"/>
              <a:pathLst>
                <a:path w="1429" h="3498" extrusionOk="0">
                  <a:moveTo>
                    <a:pt x="497" y="0"/>
                  </a:moveTo>
                  <a:cubicBezTo>
                    <a:pt x="497" y="0"/>
                    <a:pt x="0" y="1114"/>
                    <a:pt x="92" y="2045"/>
                  </a:cubicBezTo>
                  <a:cubicBezTo>
                    <a:pt x="183" y="2885"/>
                    <a:pt x="799" y="3394"/>
                    <a:pt x="919" y="3485"/>
                  </a:cubicBezTo>
                  <a:cubicBezTo>
                    <a:pt x="931" y="3485"/>
                    <a:pt x="931" y="3498"/>
                    <a:pt x="931" y="3498"/>
                  </a:cubicBezTo>
                  <a:cubicBezTo>
                    <a:pt x="931" y="3498"/>
                    <a:pt x="1428" y="2844"/>
                    <a:pt x="1324" y="1913"/>
                  </a:cubicBezTo>
                  <a:cubicBezTo>
                    <a:pt x="1233" y="1023"/>
                    <a:pt x="576" y="92"/>
                    <a:pt x="510" y="13"/>
                  </a:cubicBezTo>
                  <a:lnTo>
                    <a:pt x="497" y="0"/>
                  </a:ln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" name="Google Shape;2160;p38"/>
            <p:cNvSpPr/>
            <p:nvPr/>
          </p:nvSpPr>
          <p:spPr>
            <a:xfrm>
              <a:off x="7004625" y="2499432"/>
              <a:ext cx="56880" cy="159038"/>
            </a:xfrm>
            <a:custGeom>
              <a:avLst/>
              <a:gdLst/>
              <a:ahLst/>
              <a:cxnLst/>
              <a:rect l="l" t="t" r="r" b="b"/>
              <a:pathLst>
                <a:path w="853" h="2385" extrusionOk="0">
                  <a:moveTo>
                    <a:pt x="277" y="0"/>
                  </a:moveTo>
                  <a:cubicBezTo>
                    <a:pt x="277" y="0"/>
                    <a:pt x="0" y="746"/>
                    <a:pt x="66" y="1391"/>
                  </a:cubicBezTo>
                  <a:cubicBezTo>
                    <a:pt x="120" y="1966"/>
                    <a:pt x="485" y="2318"/>
                    <a:pt x="551" y="2384"/>
                  </a:cubicBezTo>
                  <a:lnTo>
                    <a:pt x="563" y="2384"/>
                  </a:lnTo>
                  <a:cubicBezTo>
                    <a:pt x="563" y="2384"/>
                    <a:pt x="853" y="1954"/>
                    <a:pt x="787" y="1312"/>
                  </a:cubicBezTo>
                  <a:cubicBezTo>
                    <a:pt x="721" y="708"/>
                    <a:pt x="315" y="66"/>
                    <a:pt x="290" y="0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" name="Google Shape;2161;p38"/>
            <p:cNvSpPr/>
            <p:nvPr/>
          </p:nvSpPr>
          <p:spPr>
            <a:xfrm>
              <a:off x="6784369" y="2606259"/>
              <a:ext cx="260595" cy="99957"/>
            </a:xfrm>
            <a:custGeom>
              <a:avLst/>
              <a:gdLst/>
              <a:ahLst/>
              <a:cxnLst/>
              <a:rect l="l" t="t" r="r" b="b"/>
              <a:pathLst>
                <a:path w="3908" h="1499" extrusionOk="0">
                  <a:moveTo>
                    <a:pt x="1697" y="1"/>
                  </a:moveTo>
                  <a:cubicBezTo>
                    <a:pt x="884" y="1"/>
                    <a:pt x="95" y="253"/>
                    <a:pt x="1" y="286"/>
                  </a:cubicBezTo>
                  <a:cubicBezTo>
                    <a:pt x="1" y="286"/>
                    <a:pt x="1011" y="1229"/>
                    <a:pt x="2045" y="1452"/>
                  </a:cubicBezTo>
                  <a:cubicBezTo>
                    <a:pt x="2199" y="1485"/>
                    <a:pt x="2348" y="1498"/>
                    <a:pt x="2490" y="1498"/>
                  </a:cubicBezTo>
                  <a:cubicBezTo>
                    <a:pt x="3214" y="1498"/>
                    <a:pt x="3771" y="1146"/>
                    <a:pt x="3879" y="1059"/>
                  </a:cubicBezTo>
                  <a:cubicBezTo>
                    <a:pt x="3895" y="1059"/>
                    <a:pt x="3907" y="1047"/>
                    <a:pt x="3907" y="1047"/>
                  </a:cubicBezTo>
                  <a:cubicBezTo>
                    <a:pt x="3907" y="1047"/>
                    <a:pt x="3369" y="286"/>
                    <a:pt x="2335" y="62"/>
                  </a:cubicBezTo>
                  <a:cubicBezTo>
                    <a:pt x="2129" y="18"/>
                    <a:pt x="1912" y="1"/>
                    <a:pt x="1697" y="1"/>
                  </a:cubicBezTo>
                  <a:close/>
                </a:path>
              </a:pathLst>
            </a:custGeom>
            <a:solidFill>
              <a:srgbClr val="A343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" name="Google Shape;2162;p38"/>
            <p:cNvSpPr/>
            <p:nvPr/>
          </p:nvSpPr>
          <p:spPr>
            <a:xfrm>
              <a:off x="6814177" y="2615528"/>
              <a:ext cx="230788" cy="87021"/>
            </a:xfrm>
            <a:custGeom>
              <a:avLst/>
              <a:gdLst/>
              <a:ahLst/>
              <a:cxnLst/>
              <a:rect l="l" t="t" r="r" b="b"/>
              <a:pathLst>
                <a:path w="3461" h="1305" extrusionOk="0">
                  <a:moveTo>
                    <a:pt x="1500" y="1"/>
                  </a:moveTo>
                  <a:cubicBezTo>
                    <a:pt x="783" y="1"/>
                    <a:pt x="95" y="221"/>
                    <a:pt x="13" y="250"/>
                  </a:cubicBezTo>
                  <a:lnTo>
                    <a:pt x="1" y="250"/>
                  </a:lnTo>
                  <a:cubicBezTo>
                    <a:pt x="1" y="250"/>
                    <a:pt x="903" y="1078"/>
                    <a:pt x="1809" y="1260"/>
                  </a:cubicBezTo>
                  <a:cubicBezTo>
                    <a:pt x="1951" y="1291"/>
                    <a:pt x="2088" y="1305"/>
                    <a:pt x="2220" y="1305"/>
                  </a:cubicBezTo>
                  <a:cubicBezTo>
                    <a:pt x="2851" y="1305"/>
                    <a:pt x="3336" y="998"/>
                    <a:pt x="3432" y="933"/>
                  </a:cubicBezTo>
                  <a:cubicBezTo>
                    <a:pt x="3448" y="920"/>
                    <a:pt x="3460" y="920"/>
                    <a:pt x="3460" y="920"/>
                  </a:cubicBezTo>
                  <a:cubicBezTo>
                    <a:pt x="3460" y="920"/>
                    <a:pt x="2976" y="250"/>
                    <a:pt x="2070" y="55"/>
                  </a:cubicBezTo>
                  <a:cubicBezTo>
                    <a:pt x="1885" y="16"/>
                    <a:pt x="1692" y="1"/>
                    <a:pt x="1500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" name="Google Shape;2163;p38"/>
            <p:cNvSpPr/>
            <p:nvPr/>
          </p:nvSpPr>
          <p:spPr>
            <a:xfrm>
              <a:off x="6870991" y="2635199"/>
              <a:ext cx="157371" cy="52546"/>
            </a:xfrm>
            <a:custGeom>
              <a:avLst/>
              <a:gdLst/>
              <a:ahLst/>
              <a:cxnLst/>
              <a:rect l="l" t="t" r="r" b="b"/>
              <a:pathLst>
                <a:path w="2360" h="788" extrusionOk="0">
                  <a:moveTo>
                    <a:pt x="933" y="1"/>
                  </a:moveTo>
                  <a:cubicBezTo>
                    <a:pt x="480" y="1"/>
                    <a:pt x="63" y="106"/>
                    <a:pt x="13" y="125"/>
                  </a:cubicBezTo>
                  <a:lnTo>
                    <a:pt x="1" y="125"/>
                  </a:lnTo>
                  <a:cubicBezTo>
                    <a:pt x="1" y="125"/>
                    <a:pt x="630" y="625"/>
                    <a:pt x="1259" y="754"/>
                  </a:cubicBezTo>
                  <a:cubicBezTo>
                    <a:pt x="1371" y="778"/>
                    <a:pt x="1478" y="788"/>
                    <a:pt x="1579" y="788"/>
                  </a:cubicBezTo>
                  <a:cubicBezTo>
                    <a:pt x="1984" y="788"/>
                    <a:pt x="2281" y="630"/>
                    <a:pt x="2344" y="597"/>
                  </a:cubicBezTo>
                  <a:lnTo>
                    <a:pt x="2360" y="584"/>
                  </a:lnTo>
                  <a:cubicBezTo>
                    <a:pt x="2360" y="584"/>
                    <a:pt x="2030" y="179"/>
                    <a:pt x="1401" y="47"/>
                  </a:cubicBezTo>
                  <a:cubicBezTo>
                    <a:pt x="1250" y="13"/>
                    <a:pt x="1089" y="1"/>
                    <a:pt x="933" y="1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Google Shape;2164;p38"/>
            <p:cNvSpPr/>
            <p:nvPr/>
          </p:nvSpPr>
          <p:spPr>
            <a:xfrm>
              <a:off x="7360315" y="2564048"/>
              <a:ext cx="211517" cy="220252"/>
            </a:xfrm>
            <a:custGeom>
              <a:avLst/>
              <a:gdLst/>
              <a:ahLst/>
              <a:cxnLst/>
              <a:rect l="l" t="t" r="r" b="b"/>
              <a:pathLst>
                <a:path w="3172" h="3303" extrusionOk="0">
                  <a:moveTo>
                    <a:pt x="3159" y="0"/>
                  </a:moveTo>
                  <a:cubicBezTo>
                    <a:pt x="3159" y="0"/>
                    <a:pt x="2083" y="41"/>
                    <a:pt x="1234" y="906"/>
                  </a:cubicBezTo>
                  <a:cubicBezTo>
                    <a:pt x="419" y="1730"/>
                    <a:pt x="38" y="3174"/>
                    <a:pt x="1" y="3303"/>
                  </a:cubicBezTo>
                  <a:cubicBezTo>
                    <a:pt x="1" y="3303"/>
                    <a:pt x="1532" y="2922"/>
                    <a:pt x="2397" y="2057"/>
                  </a:cubicBezTo>
                  <a:cubicBezTo>
                    <a:pt x="3171" y="1271"/>
                    <a:pt x="3171" y="223"/>
                    <a:pt x="3159" y="28"/>
                  </a:cubicBezTo>
                  <a:lnTo>
                    <a:pt x="3159" y="0"/>
                  </a:lnTo>
                  <a:close/>
                </a:path>
              </a:pathLst>
            </a:custGeom>
            <a:solidFill>
              <a:srgbClr val="A343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" name="Google Shape;2165;p38"/>
            <p:cNvSpPr/>
            <p:nvPr/>
          </p:nvSpPr>
          <p:spPr>
            <a:xfrm>
              <a:off x="7385721" y="2564848"/>
              <a:ext cx="186111" cy="195113"/>
            </a:xfrm>
            <a:custGeom>
              <a:avLst/>
              <a:gdLst/>
              <a:ahLst/>
              <a:cxnLst/>
              <a:rect l="l" t="t" r="r" b="b"/>
              <a:pathLst>
                <a:path w="2791" h="2926" extrusionOk="0">
                  <a:moveTo>
                    <a:pt x="2790" y="1"/>
                  </a:moveTo>
                  <a:cubicBezTo>
                    <a:pt x="2790" y="1"/>
                    <a:pt x="1847" y="42"/>
                    <a:pt x="1089" y="803"/>
                  </a:cubicBezTo>
                  <a:cubicBezTo>
                    <a:pt x="365" y="1523"/>
                    <a:pt x="25" y="2794"/>
                    <a:pt x="0" y="2910"/>
                  </a:cubicBezTo>
                  <a:lnTo>
                    <a:pt x="0" y="2926"/>
                  </a:lnTo>
                  <a:cubicBezTo>
                    <a:pt x="0" y="2926"/>
                    <a:pt x="1350" y="2570"/>
                    <a:pt x="2095" y="1797"/>
                  </a:cubicBezTo>
                  <a:cubicBezTo>
                    <a:pt x="2790" y="1117"/>
                    <a:pt x="2790" y="186"/>
                    <a:pt x="2790" y="29"/>
                  </a:cubicBezTo>
                  <a:lnTo>
                    <a:pt x="2790" y="1"/>
                  </a:ln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" name="Google Shape;2166;p38"/>
            <p:cNvSpPr/>
            <p:nvPr/>
          </p:nvSpPr>
          <p:spPr>
            <a:xfrm>
              <a:off x="7431000" y="2578052"/>
              <a:ext cx="128631" cy="133698"/>
            </a:xfrm>
            <a:custGeom>
              <a:avLst/>
              <a:gdLst/>
              <a:ahLst/>
              <a:cxnLst/>
              <a:rect l="l" t="t" r="r" b="b"/>
              <a:pathLst>
                <a:path w="1929" h="2005" extrusionOk="0">
                  <a:moveTo>
                    <a:pt x="1929" y="1"/>
                  </a:moveTo>
                  <a:cubicBezTo>
                    <a:pt x="1929" y="1"/>
                    <a:pt x="1325" y="80"/>
                    <a:pt x="803" y="605"/>
                  </a:cubicBezTo>
                  <a:cubicBezTo>
                    <a:pt x="315" y="1102"/>
                    <a:pt x="29" y="1926"/>
                    <a:pt x="1" y="1992"/>
                  </a:cubicBezTo>
                  <a:lnTo>
                    <a:pt x="1" y="2004"/>
                  </a:lnTo>
                  <a:cubicBezTo>
                    <a:pt x="1" y="2004"/>
                    <a:pt x="881" y="1706"/>
                    <a:pt x="1403" y="1193"/>
                  </a:cubicBezTo>
                  <a:cubicBezTo>
                    <a:pt x="1863" y="721"/>
                    <a:pt x="1916" y="133"/>
                    <a:pt x="1929" y="26"/>
                  </a:cubicBezTo>
                  <a:lnTo>
                    <a:pt x="1929" y="1"/>
                  </a:ln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" name="Google Shape;2167;p38"/>
            <p:cNvSpPr/>
            <p:nvPr/>
          </p:nvSpPr>
          <p:spPr>
            <a:xfrm>
              <a:off x="7553497" y="2564048"/>
              <a:ext cx="171174" cy="268264"/>
            </a:xfrm>
            <a:custGeom>
              <a:avLst/>
              <a:gdLst/>
              <a:ahLst/>
              <a:cxnLst/>
              <a:rect l="l" t="t" r="r" b="b"/>
              <a:pathLst>
                <a:path w="2567" h="4023" extrusionOk="0">
                  <a:moveTo>
                    <a:pt x="287" y="0"/>
                  </a:moveTo>
                  <a:cubicBezTo>
                    <a:pt x="287" y="0"/>
                    <a:pt x="0" y="1035"/>
                    <a:pt x="563" y="2111"/>
                  </a:cubicBezTo>
                  <a:cubicBezTo>
                    <a:pt x="1089" y="3145"/>
                    <a:pt x="2347" y="3944"/>
                    <a:pt x="2451" y="4023"/>
                  </a:cubicBezTo>
                  <a:lnTo>
                    <a:pt x="2463" y="4023"/>
                  </a:lnTo>
                  <a:cubicBezTo>
                    <a:pt x="2463" y="4023"/>
                    <a:pt x="2567" y="2438"/>
                    <a:pt x="2004" y="1365"/>
                  </a:cubicBezTo>
                  <a:cubicBezTo>
                    <a:pt x="1507" y="381"/>
                    <a:pt x="510" y="54"/>
                    <a:pt x="328" y="0"/>
                  </a:cubicBezTo>
                  <a:close/>
                </a:path>
              </a:pathLst>
            </a:custGeom>
            <a:solidFill>
              <a:srgbClr val="A343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" name="Google Shape;2168;p38"/>
            <p:cNvSpPr/>
            <p:nvPr/>
          </p:nvSpPr>
          <p:spPr>
            <a:xfrm>
              <a:off x="7556831" y="2563181"/>
              <a:ext cx="150436" cy="237723"/>
            </a:xfrm>
            <a:custGeom>
              <a:avLst/>
              <a:gdLst/>
              <a:ahLst/>
              <a:cxnLst/>
              <a:rect l="l" t="t" r="r" b="b"/>
              <a:pathLst>
                <a:path w="2256" h="3565" extrusionOk="0">
                  <a:moveTo>
                    <a:pt x="252" y="1"/>
                  </a:moveTo>
                  <a:cubicBezTo>
                    <a:pt x="252" y="1"/>
                    <a:pt x="1" y="919"/>
                    <a:pt x="501" y="1875"/>
                  </a:cubicBezTo>
                  <a:cubicBezTo>
                    <a:pt x="960" y="2778"/>
                    <a:pt x="2061" y="3501"/>
                    <a:pt x="2165" y="3552"/>
                  </a:cubicBezTo>
                  <a:lnTo>
                    <a:pt x="2165" y="3564"/>
                  </a:lnTo>
                  <a:cubicBezTo>
                    <a:pt x="2165" y="3564"/>
                    <a:pt x="2256" y="2164"/>
                    <a:pt x="1759" y="1221"/>
                  </a:cubicBezTo>
                  <a:cubicBezTo>
                    <a:pt x="1312" y="356"/>
                    <a:pt x="435" y="67"/>
                    <a:pt x="278" y="13"/>
                  </a:cubicBezTo>
                  <a:cubicBezTo>
                    <a:pt x="265" y="13"/>
                    <a:pt x="252" y="1"/>
                    <a:pt x="252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" name="Google Shape;2169;p38"/>
            <p:cNvSpPr/>
            <p:nvPr/>
          </p:nvSpPr>
          <p:spPr>
            <a:xfrm>
              <a:off x="7575303" y="2579785"/>
              <a:ext cx="95289" cy="162572"/>
            </a:xfrm>
            <a:custGeom>
              <a:avLst/>
              <a:gdLst/>
              <a:ahLst/>
              <a:cxnLst/>
              <a:rect l="l" t="t" r="r" b="b"/>
              <a:pathLst>
                <a:path w="1429" h="2438" extrusionOk="0">
                  <a:moveTo>
                    <a:pt x="117" y="0"/>
                  </a:moveTo>
                  <a:cubicBezTo>
                    <a:pt x="117" y="0"/>
                    <a:pt x="1" y="591"/>
                    <a:pt x="340" y="1246"/>
                  </a:cubicBezTo>
                  <a:cubicBezTo>
                    <a:pt x="655" y="1862"/>
                    <a:pt x="1350" y="2387"/>
                    <a:pt x="1416" y="2438"/>
                  </a:cubicBezTo>
                  <a:lnTo>
                    <a:pt x="1428" y="2438"/>
                  </a:lnTo>
                  <a:cubicBezTo>
                    <a:pt x="1428" y="2438"/>
                    <a:pt x="1416" y="1522"/>
                    <a:pt x="1076" y="865"/>
                  </a:cubicBezTo>
                  <a:cubicBezTo>
                    <a:pt x="774" y="277"/>
                    <a:pt x="236" y="41"/>
                    <a:pt x="133" y="0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" name="Google Shape;2170;p38"/>
            <p:cNvSpPr/>
            <p:nvPr/>
          </p:nvSpPr>
          <p:spPr>
            <a:xfrm>
              <a:off x="7573636" y="2478360"/>
              <a:ext cx="299738" cy="112893"/>
            </a:xfrm>
            <a:custGeom>
              <a:avLst/>
              <a:gdLst/>
              <a:ahLst/>
              <a:cxnLst/>
              <a:rect l="l" t="t" r="r" b="b"/>
              <a:pathLst>
                <a:path w="4495" h="1693" extrusionOk="0">
                  <a:moveTo>
                    <a:pt x="2346" y="0"/>
                  </a:moveTo>
                  <a:cubicBezTo>
                    <a:pt x="2169" y="0"/>
                    <a:pt x="1993" y="12"/>
                    <a:pt x="1821" y="40"/>
                  </a:cubicBezTo>
                  <a:cubicBezTo>
                    <a:pt x="746" y="225"/>
                    <a:pt x="117" y="1078"/>
                    <a:pt x="13" y="1235"/>
                  </a:cubicBezTo>
                  <a:cubicBezTo>
                    <a:pt x="0" y="1247"/>
                    <a:pt x="0" y="1260"/>
                    <a:pt x="0" y="1260"/>
                  </a:cubicBezTo>
                  <a:cubicBezTo>
                    <a:pt x="0" y="1260"/>
                    <a:pt x="655" y="1693"/>
                    <a:pt x="1602" y="1693"/>
                  </a:cubicBezTo>
                  <a:cubicBezTo>
                    <a:pt x="1759" y="1693"/>
                    <a:pt x="1924" y="1681"/>
                    <a:pt x="2095" y="1653"/>
                  </a:cubicBezTo>
                  <a:cubicBezTo>
                    <a:pt x="3237" y="1471"/>
                    <a:pt x="4388" y="527"/>
                    <a:pt x="4495" y="433"/>
                  </a:cubicBezTo>
                  <a:cubicBezTo>
                    <a:pt x="4495" y="433"/>
                    <a:pt x="3414" y="0"/>
                    <a:pt x="2346" y="0"/>
                  </a:cubicBezTo>
                  <a:close/>
                </a:path>
              </a:pathLst>
            </a:custGeom>
            <a:solidFill>
              <a:srgbClr val="A343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" name="Google Shape;2171;p38"/>
            <p:cNvSpPr/>
            <p:nvPr/>
          </p:nvSpPr>
          <p:spPr>
            <a:xfrm>
              <a:off x="7573636" y="2488296"/>
              <a:ext cx="264730" cy="98223"/>
            </a:xfrm>
            <a:custGeom>
              <a:avLst/>
              <a:gdLst/>
              <a:ahLst/>
              <a:cxnLst/>
              <a:rect l="l" t="t" r="r" b="b"/>
              <a:pathLst>
                <a:path w="3970" h="1473" extrusionOk="0">
                  <a:moveTo>
                    <a:pt x="2074" y="1"/>
                  </a:moveTo>
                  <a:cubicBezTo>
                    <a:pt x="1918" y="1"/>
                    <a:pt x="1762" y="11"/>
                    <a:pt x="1611" y="35"/>
                  </a:cubicBezTo>
                  <a:cubicBezTo>
                    <a:pt x="655" y="193"/>
                    <a:pt x="104" y="941"/>
                    <a:pt x="13" y="1070"/>
                  </a:cubicBezTo>
                  <a:cubicBezTo>
                    <a:pt x="0" y="1086"/>
                    <a:pt x="0" y="1098"/>
                    <a:pt x="0" y="1098"/>
                  </a:cubicBezTo>
                  <a:cubicBezTo>
                    <a:pt x="0" y="1098"/>
                    <a:pt x="578" y="1473"/>
                    <a:pt x="1411" y="1473"/>
                  </a:cubicBezTo>
                  <a:cubicBezTo>
                    <a:pt x="1549" y="1473"/>
                    <a:pt x="1695" y="1462"/>
                    <a:pt x="1847" y="1438"/>
                  </a:cubicBezTo>
                  <a:cubicBezTo>
                    <a:pt x="2856" y="1281"/>
                    <a:pt x="3866" y="457"/>
                    <a:pt x="3970" y="378"/>
                  </a:cubicBezTo>
                  <a:cubicBezTo>
                    <a:pt x="3970" y="378"/>
                    <a:pt x="3016" y="1"/>
                    <a:pt x="2074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" name="Google Shape;2172;p38"/>
            <p:cNvSpPr/>
            <p:nvPr/>
          </p:nvSpPr>
          <p:spPr>
            <a:xfrm>
              <a:off x="7591907" y="2512302"/>
              <a:ext cx="181043" cy="58881"/>
            </a:xfrm>
            <a:custGeom>
              <a:avLst/>
              <a:gdLst/>
              <a:ahLst/>
              <a:cxnLst/>
              <a:rect l="l" t="t" r="r" b="b"/>
              <a:pathLst>
                <a:path w="2715" h="883" extrusionOk="0">
                  <a:moveTo>
                    <a:pt x="1506" y="1"/>
                  </a:moveTo>
                  <a:cubicBezTo>
                    <a:pt x="1374" y="1"/>
                    <a:pt x="1241" y="10"/>
                    <a:pt x="1113" y="31"/>
                  </a:cubicBezTo>
                  <a:cubicBezTo>
                    <a:pt x="459" y="135"/>
                    <a:pt x="66" y="581"/>
                    <a:pt x="0" y="660"/>
                  </a:cubicBezTo>
                  <a:lnTo>
                    <a:pt x="0" y="672"/>
                  </a:lnTo>
                  <a:cubicBezTo>
                    <a:pt x="0" y="672"/>
                    <a:pt x="366" y="883"/>
                    <a:pt x="906" y="883"/>
                  </a:cubicBezTo>
                  <a:cubicBezTo>
                    <a:pt x="1013" y="883"/>
                    <a:pt x="1127" y="875"/>
                    <a:pt x="1246" y="855"/>
                  </a:cubicBezTo>
                  <a:cubicBezTo>
                    <a:pt x="1941" y="738"/>
                    <a:pt x="2648" y="238"/>
                    <a:pt x="2714" y="188"/>
                  </a:cubicBezTo>
                  <a:cubicBezTo>
                    <a:pt x="2714" y="188"/>
                    <a:pt x="2119" y="1"/>
                    <a:pt x="1506" y="1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" name="Google Shape;2173;p38"/>
            <p:cNvSpPr/>
            <p:nvPr/>
          </p:nvSpPr>
          <p:spPr>
            <a:xfrm>
              <a:off x="7521222" y="2258237"/>
              <a:ext cx="131098" cy="302472"/>
            </a:xfrm>
            <a:custGeom>
              <a:avLst/>
              <a:gdLst/>
              <a:ahLst/>
              <a:cxnLst/>
              <a:rect l="l" t="t" r="r" b="b"/>
              <a:pathLst>
                <a:path w="1966" h="4536" extrusionOk="0">
                  <a:moveTo>
                    <a:pt x="1375" y="0"/>
                  </a:moveTo>
                  <a:cubicBezTo>
                    <a:pt x="1375" y="0"/>
                    <a:pt x="352" y="1233"/>
                    <a:pt x="170" y="2425"/>
                  </a:cubicBezTo>
                  <a:cubicBezTo>
                    <a:pt x="0" y="3514"/>
                    <a:pt x="629" y="4363"/>
                    <a:pt x="733" y="4520"/>
                  </a:cubicBezTo>
                  <a:cubicBezTo>
                    <a:pt x="746" y="4536"/>
                    <a:pt x="758" y="4536"/>
                    <a:pt x="758" y="4536"/>
                  </a:cubicBezTo>
                  <a:cubicBezTo>
                    <a:pt x="758" y="4536"/>
                    <a:pt x="1598" y="3878"/>
                    <a:pt x="1780" y="2674"/>
                  </a:cubicBezTo>
                  <a:cubicBezTo>
                    <a:pt x="1966" y="1532"/>
                    <a:pt x="1428" y="145"/>
                    <a:pt x="1375" y="13"/>
                  </a:cubicBezTo>
                  <a:lnTo>
                    <a:pt x="1375" y="0"/>
                  </a:lnTo>
                  <a:close/>
                </a:path>
              </a:pathLst>
            </a:custGeom>
            <a:solidFill>
              <a:srgbClr val="A343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" name="Google Shape;2174;p38"/>
            <p:cNvSpPr/>
            <p:nvPr/>
          </p:nvSpPr>
          <p:spPr>
            <a:xfrm>
              <a:off x="7527291" y="2294113"/>
              <a:ext cx="114561" cy="266597"/>
            </a:xfrm>
            <a:custGeom>
              <a:avLst/>
              <a:gdLst/>
              <a:ahLst/>
              <a:cxnLst/>
              <a:rect l="l" t="t" r="r" b="b"/>
              <a:pathLst>
                <a:path w="1718" h="3998" extrusionOk="0">
                  <a:moveTo>
                    <a:pt x="1192" y="0"/>
                  </a:moveTo>
                  <a:cubicBezTo>
                    <a:pt x="1192" y="0"/>
                    <a:pt x="315" y="1073"/>
                    <a:pt x="145" y="2136"/>
                  </a:cubicBezTo>
                  <a:cubicBezTo>
                    <a:pt x="0" y="3092"/>
                    <a:pt x="538" y="3853"/>
                    <a:pt x="642" y="3982"/>
                  </a:cubicBezTo>
                  <a:lnTo>
                    <a:pt x="655" y="3998"/>
                  </a:lnTo>
                  <a:cubicBezTo>
                    <a:pt x="655" y="3998"/>
                    <a:pt x="1387" y="3407"/>
                    <a:pt x="1560" y="2347"/>
                  </a:cubicBezTo>
                  <a:cubicBezTo>
                    <a:pt x="1718" y="1337"/>
                    <a:pt x="1246" y="117"/>
                    <a:pt x="1205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5" name="Google Shape;2175;p38"/>
            <p:cNvSpPr/>
            <p:nvPr/>
          </p:nvSpPr>
          <p:spPr>
            <a:xfrm>
              <a:off x="7548229" y="2359530"/>
              <a:ext cx="69083" cy="182777"/>
            </a:xfrm>
            <a:custGeom>
              <a:avLst/>
              <a:gdLst/>
              <a:ahLst/>
              <a:cxnLst/>
              <a:rect l="l" t="t" r="r" b="b"/>
              <a:pathLst>
                <a:path w="1036" h="2741" extrusionOk="0">
                  <a:moveTo>
                    <a:pt x="746" y="1"/>
                  </a:moveTo>
                  <a:cubicBezTo>
                    <a:pt x="746" y="1"/>
                    <a:pt x="208" y="749"/>
                    <a:pt x="105" y="1482"/>
                  </a:cubicBezTo>
                  <a:cubicBezTo>
                    <a:pt x="1" y="2136"/>
                    <a:pt x="303" y="2636"/>
                    <a:pt x="366" y="2727"/>
                  </a:cubicBezTo>
                  <a:lnTo>
                    <a:pt x="366" y="2740"/>
                  </a:lnTo>
                  <a:cubicBezTo>
                    <a:pt x="366" y="2740"/>
                    <a:pt x="812" y="2334"/>
                    <a:pt x="916" y="1601"/>
                  </a:cubicBezTo>
                  <a:cubicBezTo>
                    <a:pt x="1036" y="906"/>
                    <a:pt x="775" y="79"/>
                    <a:pt x="746" y="1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Google Shape;2176;p38"/>
            <p:cNvSpPr/>
            <p:nvPr/>
          </p:nvSpPr>
          <p:spPr>
            <a:xfrm>
              <a:off x="7295699" y="2429614"/>
              <a:ext cx="274398" cy="144368"/>
            </a:xfrm>
            <a:custGeom>
              <a:avLst/>
              <a:gdLst/>
              <a:ahLst/>
              <a:cxnLst/>
              <a:rect l="l" t="t" r="r" b="b"/>
              <a:pathLst>
                <a:path w="4115" h="2165" extrusionOk="0">
                  <a:moveTo>
                    <a:pt x="379" y="1"/>
                  </a:moveTo>
                  <a:cubicBezTo>
                    <a:pt x="178" y="1"/>
                    <a:pt x="40" y="9"/>
                    <a:pt x="1" y="13"/>
                  </a:cubicBezTo>
                  <a:cubicBezTo>
                    <a:pt x="1" y="13"/>
                    <a:pt x="838" y="1349"/>
                    <a:pt x="1926" y="1900"/>
                  </a:cubicBezTo>
                  <a:cubicBezTo>
                    <a:pt x="2337" y="2102"/>
                    <a:pt x="2749" y="2165"/>
                    <a:pt x="3104" y="2165"/>
                  </a:cubicBezTo>
                  <a:cubicBezTo>
                    <a:pt x="3599" y="2165"/>
                    <a:pt x="3982" y="2042"/>
                    <a:pt x="4090" y="2004"/>
                  </a:cubicBezTo>
                  <a:lnTo>
                    <a:pt x="4115" y="1991"/>
                  </a:lnTo>
                  <a:cubicBezTo>
                    <a:pt x="4115" y="1991"/>
                    <a:pt x="3747" y="981"/>
                    <a:pt x="2659" y="431"/>
                  </a:cubicBezTo>
                  <a:cubicBezTo>
                    <a:pt x="1906" y="60"/>
                    <a:pt x="917" y="1"/>
                    <a:pt x="379" y="1"/>
                  </a:cubicBezTo>
                  <a:close/>
                </a:path>
              </a:pathLst>
            </a:custGeom>
            <a:solidFill>
              <a:srgbClr val="A343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Google Shape;2177;p38"/>
            <p:cNvSpPr/>
            <p:nvPr/>
          </p:nvSpPr>
          <p:spPr>
            <a:xfrm>
              <a:off x="7327173" y="2445485"/>
              <a:ext cx="242924" cy="127364"/>
            </a:xfrm>
            <a:custGeom>
              <a:avLst/>
              <a:gdLst/>
              <a:ahLst/>
              <a:cxnLst/>
              <a:rect l="l" t="t" r="r" b="b"/>
              <a:pathLst>
                <a:path w="3643" h="1910" extrusionOk="0">
                  <a:moveTo>
                    <a:pt x="330" y="0"/>
                  </a:moveTo>
                  <a:cubicBezTo>
                    <a:pt x="160" y="0"/>
                    <a:pt x="44" y="7"/>
                    <a:pt x="13" y="11"/>
                  </a:cubicBezTo>
                  <a:lnTo>
                    <a:pt x="1" y="11"/>
                  </a:lnTo>
                  <a:cubicBezTo>
                    <a:pt x="1" y="11"/>
                    <a:pt x="759" y="1190"/>
                    <a:pt x="1715" y="1662"/>
                  </a:cubicBezTo>
                  <a:cubicBezTo>
                    <a:pt x="2084" y="1851"/>
                    <a:pt x="2456" y="1910"/>
                    <a:pt x="2773" y="1910"/>
                  </a:cubicBezTo>
                  <a:cubicBezTo>
                    <a:pt x="3199" y="1910"/>
                    <a:pt x="3528" y="1803"/>
                    <a:pt x="3618" y="1766"/>
                  </a:cubicBezTo>
                  <a:lnTo>
                    <a:pt x="3643" y="1766"/>
                  </a:lnTo>
                  <a:cubicBezTo>
                    <a:pt x="3643" y="1766"/>
                    <a:pt x="3316" y="875"/>
                    <a:pt x="2344" y="391"/>
                  </a:cubicBezTo>
                  <a:cubicBezTo>
                    <a:pt x="1682" y="54"/>
                    <a:pt x="799" y="0"/>
                    <a:pt x="330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Google Shape;2178;p38"/>
            <p:cNvSpPr/>
            <p:nvPr/>
          </p:nvSpPr>
          <p:spPr>
            <a:xfrm>
              <a:off x="7386522" y="2474892"/>
              <a:ext cx="166173" cy="84687"/>
            </a:xfrm>
            <a:custGeom>
              <a:avLst/>
              <a:gdLst/>
              <a:ahLst/>
              <a:cxnLst/>
              <a:rect l="l" t="t" r="r" b="b"/>
              <a:pathLst>
                <a:path w="2492" h="1270" extrusionOk="0">
                  <a:moveTo>
                    <a:pt x="1" y="0"/>
                  </a:moveTo>
                  <a:cubicBezTo>
                    <a:pt x="1" y="0"/>
                    <a:pt x="551" y="749"/>
                    <a:pt x="1205" y="1076"/>
                  </a:cubicBezTo>
                  <a:cubicBezTo>
                    <a:pt x="1507" y="1227"/>
                    <a:pt x="1799" y="1270"/>
                    <a:pt x="2028" y="1270"/>
                  </a:cubicBezTo>
                  <a:cubicBezTo>
                    <a:pt x="2258" y="1270"/>
                    <a:pt x="2424" y="1227"/>
                    <a:pt x="2476" y="1208"/>
                  </a:cubicBezTo>
                  <a:lnTo>
                    <a:pt x="2492" y="1208"/>
                  </a:lnTo>
                  <a:cubicBezTo>
                    <a:pt x="2492" y="1208"/>
                    <a:pt x="2240" y="658"/>
                    <a:pt x="1586" y="328"/>
                  </a:cubicBezTo>
                  <a:cubicBezTo>
                    <a:pt x="957" y="13"/>
                    <a:pt x="92" y="0"/>
                    <a:pt x="13" y="0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79" name="Google Shape;2179;p38"/>
          <p:cNvGrpSpPr/>
          <p:nvPr/>
        </p:nvGrpSpPr>
        <p:grpSpPr>
          <a:xfrm>
            <a:off x="7796973" y="955857"/>
            <a:ext cx="1254041" cy="1161963"/>
            <a:chOff x="7893253" y="3121156"/>
            <a:chExt cx="856410" cy="793528"/>
          </a:xfrm>
        </p:grpSpPr>
        <p:sp>
          <p:nvSpPr>
            <p:cNvPr id="2180" name="Google Shape;2180;p38"/>
            <p:cNvSpPr/>
            <p:nvPr/>
          </p:nvSpPr>
          <p:spPr>
            <a:xfrm>
              <a:off x="8310225" y="3121156"/>
              <a:ext cx="439438" cy="588340"/>
            </a:xfrm>
            <a:custGeom>
              <a:avLst/>
              <a:gdLst/>
              <a:ahLst/>
              <a:cxnLst/>
              <a:rect l="l" t="t" r="r" b="b"/>
              <a:pathLst>
                <a:path w="6590" h="8823" extrusionOk="0">
                  <a:moveTo>
                    <a:pt x="654" y="16"/>
                  </a:moveTo>
                  <a:cubicBezTo>
                    <a:pt x="642" y="0"/>
                    <a:pt x="629" y="0"/>
                    <a:pt x="629" y="0"/>
                  </a:cubicBezTo>
                  <a:cubicBezTo>
                    <a:pt x="629" y="0"/>
                    <a:pt x="0" y="3737"/>
                    <a:pt x="1258" y="6108"/>
                  </a:cubicBezTo>
                  <a:cubicBezTo>
                    <a:pt x="2397" y="8256"/>
                    <a:pt x="5017" y="8744"/>
                    <a:pt x="5504" y="8807"/>
                  </a:cubicBezTo>
                  <a:cubicBezTo>
                    <a:pt x="5555" y="8823"/>
                    <a:pt x="5583" y="8823"/>
                    <a:pt x="5583" y="8823"/>
                  </a:cubicBezTo>
                  <a:cubicBezTo>
                    <a:pt x="5583" y="8823"/>
                    <a:pt x="6589" y="6319"/>
                    <a:pt x="5331" y="3948"/>
                  </a:cubicBezTo>
                  <a:cubicBezTo>
                    <a:pt x="4139" y="1692"/>
                    <a:pt x="956" y="158"/>
                    <a:pt x="654" y="16"/>
                  </a:cubicBez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1" name="Google Shape;2181;p38"/>
            <p:cNvSpPr/>
            <p:nvPr/>
          </p:nvSpPr>
          <p:spPr>
            <a:xfrm>
              <a:off x="7992879" y="3473512"/>
              <a:ext cx="435237" cy="425568"/>
            </a:xfrm>
            <a:custGeom>
              <a:avLst/>
              <a:gdLst/>
              <a:ahLst/>
              <a:cxnLst/>
              <a:rect l="l" t="t" r="r" b="b"/>
              <a:pathLst>
                <a:path w="6527" h="6382" extrusionOk="0">
                  <a:moveTo>
                    <a:pt x="13" y="0"/>
                  </a:moveTo>
                  <a:lnTo>
                    <a:pt x="0" y="0"/>
                  </a:lnTo>
                  <a:cubicBezTo>
                    <a:pt x="0" y="0"/>
                    <a:pt x="419" y="3249"/>
                    <a:pt x="2057" y="4888"/>
                  </a:cubicBezTo>
                  <a:cubicBezTo>
                    <a:pt x="3539" y="6382"/>
                    <a:pt x="5832" y="6118"/>
                    <a:pt x="6253" y="6055"/>
                  </a:cubicBezTo>
                  <a:cubicBezTo>
                    <a:pt x="6291" y="6055"/>
                    <a:pt x="6316" y="6039"/>
                    <a:pt x="6316" y="6039"/>
                  </a:cubicBezTo>
                  <a:cubicBezTo>
                    <a:pt x="6316" y="6039"/>
                    <a:pt x="6527" y="3708"/>
                    <a:pt x="4888" y="2070"/>
                  </a:cubicBezTo>
                  <a:cubicBezTo>
                    <a:pt x="3328" y="497"/>
                    <a:pt x="302" y="38"/>
                    <a:pt x="13" y="0"/>
                  </a:cubicBez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" name="Google Shape;2182;p38"/>
            <p:cNvSpPr/>
            <p:nvPr/>
          </p:nvSpPr>
          <p:spPr>
            <a:xfrm>
              <a:off x="8211400" y="3155298"/>
              <a:ext cx="439704" cy="587339"/>
            </a:xfrm>
            <a:custGeom>
              <a:avLst/>
              <a:gdLst/>
              <a:ahLst/>
              <a:cxnLst/>
              <a:rect l="l" t="t" r="r" b="b"/>
              <a:pathLst>
                <a:path w="6594" h="8808" extrusionOk="0">
                  <a:moveTo>
                    <a:pt x="630" y="1"/>
                  </a:moveTo>
                  <a:cubicBezTo>
                    <a:pt x="630" y="1"/>
                    <a:pt x="1" y="3734"/>
                    <a:pt x="1259" y="6093"/>
                  </a:cubicBezTo>
                  <a:cubicBezTo>
                    <a:pt x="2397" y="8245"/>
                    <a:pt x="5021" y="8729"/>
                    <a:pt x="5505" y="8795"/>
                  </a:cubicBezTo>
                  <a:cubicBezTo>
                    <a:pt x="5543" y="8808"/>
                    <a:pt x="5571" y="8808"/>
                    <a:pt x="5571" y="8808"/>
                  </a:cubicBezTo>
                  <a:cubicBezTo>
                    <a:pt x="5571" y="8808"/>
                    <a:pt x="6593" y="6304"/>
                    <a:pt x="5335" y="3932"/>
                  </a:cubicBezTo>
                  <a:cubicBezTo>
                    <a:pt x="4140" y="1677"/>
                    <a:pt x="944" y="146"/>
                    <a:pt x="655" y="1"/>
                  </a:cubicBezTo>
                  <a:close/>
                </a:path>
              </a:pathLst>
            </a:custGeom>
            <a:solidFill>
              <a:srgbClr val="0069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" name="Google Shape;2183;p38"/>
            <p:cNvSpPr/>
            <p:nvPr/>
          </p:nvSpPr>
          <p:spPr>
            <a:xfrm>
              <a:off x="8255012" y="3155298"/>
              <a:ext cx="396094" cy="587339"/>
            </a:xfrm>
            <a:custGeom>
              <a:avLst/>
              <a:gdLst/>
              <a:ahLst/>
              <a:cxnLst/>
              <a:rect l="l" t="t" r="r" b="b"/>
              <a:pathLst>
                <a:path w="5940" h="8808" extrusionOk="0">
                  <a:moveTo>
                    <a:pt x="1" y="1"/>
                  </a:moveTo>
                  <a:lnTo>
                    <a:pt x="4851" y="8795"/>
                  </a:lnTo>
                  <a:cubicBezTo>
                    <a:pt x="4889" y="8808"/>
                    <a:pt x="4917" y="8808"/>
                    <a:pt x="4917" y="8808"/>
                  </a:cubicBezTo>
                  <a:cubicBezTo>
                    <a:pt x="4917" y="8808"/>
                    <a:pt x="5939" y="6304"/>
                    <a:pt x="4681" y="3932"/>
                  </a:cubicBezTo>
                  <a:cubicBezTo>
                    <a:pt x="3486" y="1677"/>
                    <a:pt x="290" y="146"/>
                    <a:pt x="1" y="1"/>
                  </a:cubicBezTo>
                  <a:close/>
                </a:path>
              </a:pathLst>
            </a:custGeom>
            <a:solidFill>
              <a:srgbClr val="509C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4" name="Google Shape;2184;p38"/>
            <p:cNvSpPr/>
            <p:nvPr/>
          </p:nvSpPr>
          <p:spPr>
            <a:xfrm>
              <a:off x="7893253" y="3506654"/>
              <a:ext cx="436104" cy="408030"/>
            </a:xfrm>
            <a:custGeom>
              <a:avLst/>
              <a:gdLst/>
              <a:ahLst/>
              <a:cxnLst/>
              <a:rect l="l" t="t" r="r" b="b"/>
              <a:pathLst>
                <a:path w="6540" h="6119" extrusionOk="0">
                  <a:moveTo>
                    <a:pt x="0" y="0"/>
                  </a:moveTo>
                  <a:cubicBezTo>
                    <a:pt x="0" y="0"/>
                    <a:pt x="434" y="3249"/>
                    <a:pt x="2070" y="4900"/>
                  </a:cubicBezTo>
                  <a:cubicBezTo>
                    <a:pt x="3102" y="5933"/>
                    <a:pt x="4528" y="6119"/>
                    <a:pt x="5441" y="6119"/>
                  </a:cubicBezTo>
                  <a:cubicBezTo>
                    <a:pt x="5838" y="6119"/>
                    <a:pt x="6138" y="6084"/>
                    <a:pt x="6266" y="6067"/>
                  </a:cubicBezTo>
                  <a:cubicBezTo>
                    <a:pt x="6303" y="6055"/>
                    <a:pt x="6332" y="6055"/>
                    <a:pt x="6332" y="6055"/>
                  </a:cubicBezTo>
                  <a:cubicBezTo>
                    <a:pt x="6332" y="6055"/>
                    <a:pt x="6539" y="3721"/>
                    <a:pt x="4901" y="2070"/>
                  </a:cubicBezTo>
                  <a:cubicBezTo>
                    <a:pt x="3328" y="510"/>
                    <a:pt x="302" y="38"/>
                    <a:pt x="26" y="0"/>
                  </a:cubicBezTo>
                  <a:close/>
                </a:path>
              </a:pathLst>
            </a:custGeom>
            <a:solidFill>
              <a:srgbClr val="0069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5" name="Google Shape;2185;p38"/>
            <p:cNvSpPr/>
            <p:nvPr/>
          </p:nvSpPr>
          <p:spPr>
            <a:xfrm>
              <a:off x="7894920" y="3506654"/>
              <a:ext cx="434436" cy="404629"/>
            </a:xfrm>
            <a:custGeom>
              <a:avLst/>
              <a:gdLst/>
              <a:ahLst/>
              <a:cxnLst/>
              <a:rect l="l" t="t" r="r" b="b"/>
              <a:pathLst>
                <a:path w="6515" h="6068" extrusionOk="0">
                  <a:moveTo>
                    <a:pt x="1" y="0"/>
                  </a:moveTo>
                  <a:lnTo>
                    <a:pt x="6241" y="6067"/>
                  </a:lnTo>
                  <a:cubicBezTo>
                    <a:pt x="6278" y="6055"/>
                    <a:pt x="6307" y="6055"/>
                    <a:pt x="6307" y="6055"/>
                  </a:cubicBezTo>
                  <a:cubicBezTo>
                    <a:pt x="6307" y="6055"/>
                    <a:pt x="6514" y="3721"/>
                    <a:pt x="4876" y="2070"/>
                  </a:cubicBezTo>
                  <a:cubicBezTo>
                    <a:pt x="3303" y="510"/>
                    <a:pt x="277" y="38"/>
                    <a:pt x="1" y="0"/>
                  </a:cubicBezTo>
                  <a:close/>
                </a:path>
              </a:pathLst>
            </a:custGeom>
            <a:solidFill>
              <a:srgbClr val="509C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86" name="Google Shape;2186;p38"/>
          <p:cNvGrpSpPr/>
          <p:nvPr/>
        </p:nvGrpSpPr>
        <p:grpSpPr>
          <a:xfrm>
            <a:off x="7522056" y="2429526"/>
            <a:ext cx="1963279" cy="2173855"/>
            <a:chOff x="1180196" y="1611644"/>
            <a:chExt cx="1265489" cy="1401221"/>
          </a:xfrm>
        </p:grpSpPr>
        <p:sp>
          <p:nvSpPr>
            <p:cNvPr id="2187" name="Google Shape;2187;p38"/>
            <p:cNvSpPr/>
            <p:nvPr/>
          </p:nvSpPr>
          <p:spPr>
            <a:xfrm>
              <a:off x="1368110" y="1764685"/>
              <a:ext cx="719237" cy="825996"/>
            </a:xfrm>
            <a:custGeom>
              <a:avLst/>
              <a:gdLst/>
              <a:ahLst/>
              <a:cxnLst/>
              <a:rect l="l" t="t" r="r" b="b"/>
              <a:pathLst>
                <a:path w="10786" h="12387" extrusionOk="0">
                  <a:moveTo>
                    <a:pt x="394" y="7275"/>
                  </a:moveTo>
                  <a:cubicBezTo>
                    <a:pt x="236" y="7392"/>
                    <a:pt x="133" y="7549"/>
                    <a:pt x="79" y="7719"/>
                  </a:cubicBezTo>
                  <a:cubicBezTo>
                    <a:pt x="1" y="7942"/>
                    <a:pt x="38" y="8178"/>
                    <a:pt x="183" y="8364"/>
                  </a:cubicBezTo>
                  <a:lnTo>
                    <a:pt x="497" y="8757"/>
                  </a:lnTo>
                  <a:lnTo>
                    <a:pt x="604" y="8873"/>
                  </a:lnTo>
                  <a:cubicBezTo>
                    <a:pt x="762" y="9071"/>
                    <a:pt x="1035" y="9134"/>
                    <a:pt x="1312" y="9084"/>
                  </a:cubicBezTo>
                  <a:cubicBezTo>
                    <a:pt x="1454" y="9043"/>
                    <a:pt x="1586" y="8977"/>
                    <a:pt x="1718" y="8886"/>
                  </a:cubicBezTo>
                  <a:lnTo>
                    <a:pt x="4549" y="6580"/>
                  </a:lnTo>
                  <a:lnTo>
                    <a:pt x="2347" y="10892"/>
                  </a:lnTo>
                  <a:cubicBezTo>
                    <a:pt x="2256" y="11062"/>
                    <a:pt x="2215" y="11245"/>
                    <a:pt x="2240" y="11414"/>
                  </a:cubicBezTo>
                  <a:cubicBezTo>
                    <a:pt x="2268" y="11650"/>
                    <a:pt x="2385" y="11861"/>
                    <a:pt x="2583" y="11965"/>
                  </a:cubicBezTo>
                  <a:lnTo>
                    <a:pt x="3042" y="12201"/>
                  </a:lnTo>
                  <a:lnTo>
                    <a:pt x="3183" y="12267"/>
                  </a:lnTo>
                  <a:cubicBezTo>
                    <a:pt x="3407" y="12386"/>
                    <a:pt x="3684" y="12345"/>
                    <a:pt x="3907" y="12176"/>
                  </a:cubicBezTo>
                  <a:cubicBezTo>
                    <a:pt x="4036" y="12097"/>
                    <a:pt x="4127" y="11981"/>
                    <a:pt x="4206" y="11836"/>
                  </a:cubicBezTo>
                  <a:lnTo>
                    <a:pt x="8584" y="3316"/>
                  </a:lnTo>
                  <a:lnTo>
                    <a:pt x="10326" y="1900"/>
                  </a:lnTo>
                  <a:cubicBezTo>
                    <a:pt x="10694" y="1601"/>
                    <a:pt x="10785" y="1114"/>
                    <a:pt x="10537" y="815"/>
                  </a:cubicBezTo>
                  <a:lnTo>
                    <a:pt x="10446" y="696"/>
                  </a:lnTo>
                  <a:lnTo>
                    <a:pt x="10119" y="302"/>
                  </a:lnTo>
                  <a:cubicBezTo>
                    <a:pt x="9867" y="0"/>
                    <a:pt x="9370" y="0"/>
                    <a:pt x="9002" y="290"/>
                  </a:cubicBezTo>
                  <a:lnTo>
                    <a:pt x="8518" y="683"/>
                  </a:lnTo>
                  <a:lnTo>
                    <a:pt x="8414" y="630"/>
                  </a:lnTo>
                  <a:cubicBezTo>
                    <a:pt x="8059" y="447"/>
                    <a:pt x="7603" y="642"/>
                    <a:pt x="7392" y="1064"/>
                  </a:cubicBezTo>
                  <a:lnTo>
                    <a:pt x="6920" y="1979"/>
                  </a:ln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8" name="Google Shape;2188;p38"/>
            <p:cNvSpPr/>
            <p:nvPr/>
          </p:nvSpPr>
          <p:spPr>
            <a:xfrm>
              <a:off x="1924578" y="1611644"/>
              <a:ext cx="145168" cy="114627"/>
            </a:xfrm>
            <a:custGeom>
              <a:avLst/>
              <a:gdLst/>
              <a:ahLst/>
              <a:cxnLst/>
              <a:rect l="l" t="t" r="r" b="b"/>
              <a:pathLst>
                <a:path w="2177" h="1719" extrusionOk="0">
                  <a:moveTo>
                    <a:pt x="1324" y="1533"/>
                  </a:moveTo>
                  <a:cubicBezTo>
                    <a:pt x="1850" y="1350"/>
                    <a:pt x="2177" y="903"/>
                    <a:pt x="2045" y="526"/>
                  </a:cubicBezTo>
                  <a:cubicBezTo>
                    <a:pt x="1916" y="158"/>
                    <a:pt x="1378" y="1"/>
                    <a:pt x="853" y="183"/>
                  </a:cubicBezTo>
                  <a:cubicBezTo>
                    <a:pt x="327" y="353"/>
                    <a:pt x="0" y="812"/>
                    <a:pt x="145" y="1180"/>
                  </a:cubicBezTo>
                  <a:cubicBezTo>
                    <a:pt x="277" y="1561"/>
                    <a:pt x="799" y="1718"/>
                    <a:pt x="1324" y="1533"/>
                  </a:cubicBez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9" name="Google Shape;2189;p38"/>
            <p:cNvSpPr/>
            <p:nvPr/>
          </p:nvSpPr>
          <p:spPr>
            <a:xfrm>
              <a:off x="1228279" y="2027410"/>
              <a:ext cx="144168" cy="117295"/>
            </a:xfrm>
            <a:custGeom>
              <a:avLst/>
              <a:gdLst/>
              <a:ahLst/>
              <a:cxnLst/>
              <a:rect l="l" t="t" r="r" b="b"/>
              <a:pathLst>
                <a:path w="2162" h="1759" extrusionOk="0">
                  <a:moveTo>
                    <a:pt x="1441" y="1469"/>
                  </a:moveTo>
                  <a:cubicBezTo>
                    <a:pt x="1926" y="1180"/>
                    <a:pt x="2162" y="683"/>
                    <a:pt x="1967" y="356"/>
                  </a:cubicBezTo>
                  <a:cubicBezTo>
                    <a:pt x="1768" y="29"/>
                    <a:pt x="1218" y="1"/>
                    <a:pt x="721" y="290"/>
                  </a:cubicBezTo>
                  <a:cubicBezTo>
                    <a:pt x="237" y="567"/>
                    <a:pt x="1" y="1064"/>
                    <a:pt x="196" y="1391"/>
                  </a:cubicBezTo>
                  <a:cubicBezTo>
                    <a:pt x="394" y="1718"/>
                    <a:pt x="957" y="1759"/>
                    <a:pt x="1441" y="1469"/>
                  </a:cubicBez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0" name="Google Shape;2190;p38"/>
            <p:cNvSpPr/>
            <p:nvPr/>
          </p:nvSpPr>
          <p:spPr>
            <a:xfrm>
              <a:off x="1603107" y="1794218"/>
              <a:ext cx="152103" cy="117895"/>
            </a:xfrm>
            <a:custGeom>
              <a:avLst/>
              <a:gdLst/>
              <a:ahLst/>
              <a:cxnLst/>
              <a:rect l="l" t="t" r="r" b="b"/>
              <a:pathLst>
                <a:path w="2281" h="1768" extrusionOk="0">
                  <a:moveTo>
                    <a:pt x="1457" y="1507"/>
                  </a:moveTo>
                  <a:cubicBezTo>
                    <a:pt x="1994" y="1246"/>
                    <a:pt x="2281" y="746"/>
                    <a:pt x="2111" y="406"/>
                  </a:cubicBezTo>
                  <a:cubicBezTo>
                    <a:pt x="1941" y="66"/>
                    <a:pt x="1365" y="0"/>
                    <a:pt x="828" y="261"/>
                  </a:cubicBezTo>
                  <a:cubicBezTo>
                    <a:pt x="290" y="525"/>
                    <a:pt x="0" y="1022"/>
                    <a:pt x="173" y="1362"/>
                  </a:cubicBezTo>
                  <a:cubicBezTo>
                    <a:pt x="343" y="1705"/>
                    <a:pt x="919" y="1768"/>
                    <a:pt x="1457" y="1507"/>
                  </a:cubicBez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1" name="Google Shape;2191;p38"/>
            <p:cNvSpPr/>
            <p:nvPr/>
          </p:nvSpPr>
          <p:spPr>
            <a:xfrm>
              <a:off x="1403857" y="1957592"/>
              <a:ext cx="94422" cy="121496"/>
            </a:xfrm>
            <a:custGeom>
              <a:avLst/>
              <a:gdLst/>
              <a:ahLst/>
              <a:cxnLst/>
              <a:rect l="l" t="t" r="r" b="b"/>
              <a:pathLst>
                <a:path w="1416" h="1822" extrusionOk="0">
                  <a:moveTo>
                    <a:pt x="592" y="1771"/>
                  </a:moveTo>
                  <a:cubicBezTo>
                    <a:pt x="931" y="1821"/>
                    <a:pt x="1274" y="1469"/>
                    <a:pt x="1337" y="997"/>
                  </a:cubicBezTo>
                  <a:cubicBezTo>
                    <a:pt x="1416" y="525"/>
                    <a:pt x="1180" y="91"/>
                    <a:pt x="828" y="41"/>
                  </a:cubicBezTo>
                  <a:cubicBezTo>
                    <a:pt x="472" y="0"/>
                    <a:pt x="132" y="340"/>
                    <a:pt x="66" y="812"/>
                  </a:cubicBezTo>
                  <a:cubicBezTo>
                    <a:pt x="0" y="1299"/>
                    <a:pt x="236" y="1718"/>
                    <a:pt x="592" y="1771"/>
                  </a:cubicBez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2" name="Google Shape;2192;p38"/>
            <p:cNvSpPr/>
            <p:nvPr/>
          </p:nvSpPr>
          <p:spPr>
            <a:xfrm>
              <a:off x="2326723" y="1640792"/>
              <a:ext cx="118962" cy="143301"/>
            </a:xfrm>
            <a:custGeom>
              <a:avLst/>
              <a:gdLst/>
              <a:ahLst/>
              <a:cxnLst/>
              <a:rect l="l" t="t" r="r" b="b"/>
              <a:pathLst>
                <a:path w="1784" h="2149" extrusionOk="0">
                  <a:moveTo>
                    <a:pt x="236" y="787"/>
                  </a:moveTo>
                  <a:cubicBezTo>
                    <a:pt x="0" y="1284"/>
                    <a:pt x="104" y="1822"/>
                    <a:pt x="472" y="1991"/>
                  </a:cubicBezTo>
                  <a:cubicBezTo>
                    <a:pt x="840" y="2149"/>
                    <a:pt x="1324" y="1875"/>
                    <a:pt x="1548" y="1378"/>
                  </a:cubicBezTo>
                  <a:cubicBezTo>
                    <a:pt x="1784" y="878"/>
                    <a:pt x="1664" y="340"/>
                    <a:pt x="1312" y="170"/>
                  </a:cubicBezTo>
                  <a:cubicBezTo>
                    <a:pt x="944" y="1"/>
                    <a:pt x="459" y="277"/>
                    <a:pt x="236" y="787"/>
                  </a:cubicBez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3" name="Google Shape;2193;p38"/>
            <p:cNvSpPr/>
            <p:nvPr/>
          </p:nvSpPr>
          <p:spPr>
            <a:xfrm>
              <a:off x="1425862" y="1826492"/>
              <a:ext cx="164306" cy="148569"/>
            </a:xfrm>
            <a:custGeom>
              <a:avLst/>
              <a:gdLst/>
              <a:ahLst/>
              <a:cxnLst/>
              <a:rect l="l" t="t" r="r" b="b"/>
              <a:pathLst>
                <a:path w="2464" h="2228" extrusionOk="0">
                  <a:moveTo>
                    <a:pt x="878" y="1494"/>
                  </a:moveTo>
                  <a:cubicBezTo>
                    <a:pt x="1400" y="1913"/>
                    <a:pt x="1888" y="2227"/>
                    <a:pt x="2174" y="1875"/>
                  </a:cubicBezTo>
                  <a:cubicBezTo>
                    <a:pt x="2463" y="1520"/>
                    <a:pt x="2265" y="906"/>
                    <a:pt x="1743" y="485"/>
                  </a:cubicBezTo>
                  <a:cubicBezTo>
                    <a:pt x="1230" y="54"/>
                    <a:pt x="576" y="0"/>
                    <a:pt x="287" y="356"/>
                  </a:cubicBezTo>
                  <a:cubicBezTo>
                    <a:pt x="1" y="696"/>
                    <a:pt x="353" y="1076"/>
                    <a:pt x="878" y="1494"/>
                  </a:cubicBez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4" name="Google Shape;2194;p38"/>
            <p:cNvSpPr/>
            <p:nvPr/>
          </p:nvSpPr>
          <p:spPr>
            <a:xfrm>
              <a:off x="1599715" y="2593958"/>
              <a:ext cx="156504" cy="124229"/>
            </a:xfrm>
            <a:custGeom>
              <a:avLst/>
              <a:gdLst/>
              <a:ahLst/>
              <a:cxnLst/>
              <a:rect l="l" t="t" r="r" b="b"/>
              <a:pathLst>
                <a:path w="2347" h="1863" extrusionOk="0">
                  <a:moveTo>
                    <a:pt x="931" y="170"/>
                  </a:moveTo>
                  <a:cubicBezTo>
                    <a:pt x="356" y="353"/>
                    <a:pt x="0" y="840"/>
                    <a:pt x="132" y="1259"/>
                  </a:cubicBezTo>
                  <a:cubicBezTo>
                    <a:pt x="277" y="1677"/>
                    <a:pt x="840" y="1863"/>
                    <a:pt x="1415" y="1690"/>
                  </a:cubicBezTo>
                  <a:cubicBezTo>
                    <a:pt x="1991" y="1507"/>
                    <a:pt x="2346" y="1023"/>
                    <a:pt x="2202" y="605"/>
                  </a:cubicBezTo>
                  <a:cubicBezTo>
                    <a:pt x="2070" y="183"/>
                    <a:pt x="1494" y="1"/>
                    <a:pt x="931" y="170"/>
                  </a:cubicBez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5" name="Google Shape;2195;p38"/>
            <p:cNvSpPr/>
            <p:nvPr/>
          </p:nvSpPr>
          <p:spPr>
            <a:xfrm>
              <a:off x="1456412" y="2705786"/>
              <a:ext cx="113560" cy="147702"/>
            </a:xfrm>
            <a:custGeom>
              <a:avLst/>
              <a:gdLst/>
              <a:ahLst/>
              <a:cxnLst/>
              <a:rect l="l" t="t" r="r" b="b"/>
              <a:pathLst>
                <a:path w="1703" h="2215" extrusionOk="0">
                  <a:moveTo>
                    <a:pt x="1652" y="1180"/>
                  </a:moveTo>
                  <a:cubicBezTo>
                    <a:pt x="1703" y="591"/>
                    <a:pt x="1375" y="79"/>
                    <a:pt x="945" y="41"/>
                  </a:cubicBezTo>
                  <a:cubicBezTo>
                    <a:pt x="498" y="0"/>
                    <a:pt x="105" y="447"/>
                    <a:pt x="51" y="1035"/>
                  </a:cubicBezTo>
                  <a:cubicBezTo>
                    <a:pt x="1" y="1626"/>
                    <a:pt x="315" y="2136"/>
                    <a:pt x="759" y="2177"/>
                  </a:cubicBezTo>
                  <a:cubicBezTo>
                    <a:pt x="1206" y="2214"/>
                    <a:pt x="1599" y="1771"/>
                    <a:pt x="1652" y="1180"/>
                  </a:cubicBez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6" name="Google Shape;2196;p38"/>
            <p:cNvSpPr/>
            <p:nvPr/>
          </p:nvSpPr>
          <p:spPr>
            <a:xfrm>
              <a:off x="2095558" y="1708737"/>
              <a:ext cx="173108" cy="115427"/>
            </a:xfrm>
            <a:custGeom>
              <a:avLst/>
              <a:gdLst/>
              <a:ahLst/>
              <a:cxnLst/>
              <a:rect l="l" t="t" r="r" b="b"/>
              <a:pathLst>
                <a:path w="2596" h="1731" extrusionOk="0">
                  <a:moveTo>
                    <a:pt x="1523" y="1548"/>
                  </a:moveTo>
                  <a:cubicBezTo>
                    <a:pt x="2177" y="1375"/>
                    <a:pt x="2595" y="878"/>
                    <a:pt x="2466" y="431"/>
                  </a:cubicBezTo>
                  <a:cubicBezTo>
                    <a:pt x="2334" y="0"/>
                    <a:pt x="1825" y="79"/>
                    <a:pt x="1180" y="261"/>
                  </a:cubicBezTo>
                  <a:cubicBezTo>
                    <a:pt x="538" y="447"/>
                    <a:pt x="0" y="655"/>
                    <a:pt x="132" y="1089"/>
                  </a:cubicBezTo>
                  <a:cubicBezTo>
                    <a:pt x="252" y="1520"/>
                    <a:pt x="881" y="1730"/>
                    <a:pt x="1523" y="1548"/>
                  </a:cubicBez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7" name="Google Shape;2197;p38"/>
            <p:cNvSpPr/>
            <p:nvPr/>
          </p:nvSpPr>
          <p:spPr>
            <a:xfrm>
              <a:off x="1680002" y="2836019"/>
              <a:ext cx="141634" cy="166973"/>
            </a:xfrm>
            <a:custGeom>
              <a:avLst/>
              <a:gdLst/>
              <a:ahLst/>
              <a:cxnLst/>
              <a:rect l="l" t="t" r="r" b="b"/>
              <a:pathLst>
                <a:path w="2124" h="2504" extrusionOk="0">
                  <a:moveTo>
                    <a:pt x="369" y="261"/>
                  </a:moveTo>
                  <a:cubicBezTo>
                    <a:pt x="1" y="513"/>
                    <a:pt x="1" y="1167"/>
                    <a:pt x="381" y="1718"/>
                  </a:cubicBezTo>
                  <a:cubicBezTo>
                    <a:pt x="762" y="2268"/>
                    <a:pt x="1378" y="2504"/>
                    <a:pt x="1759" y="2243"/>
                  </a:cubicBezTo>
                  <a:cubicBezTo>
                    <a:pt x="2124" y="1991"/>
                    <a:pt x="1888" y="1535"/>
                    <a:pt x="1510" y="985"/>
                  </a:cubicBezTo>
                  <a:cubicBezTo>
                    <a:pt x="1117" y="434"/>
                    <a:pt x="749" y="0"/>
                    <a:pt x="369" y="261"/>
                  </a:cubicBez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8" name="Google Shape;2198;p38"/>
            <p:cNvSpPr/>
            <p:nvPr/>
          </p:nvSpPr>
          <p:spPr>
            <a:xfrm>
              <a:off x="1416989" y="1835703"/>
              <a:ext cx="444039" cy="732107"/>
            </a:xfrm>
            <a:custGeom>
              <a:avLst/>
              <a:gdLst/>
              <a:ahLst/>
              <a:cxnLst/>
              <a:rect l="l" t="t" r="r" b="b"/>
              <a:pathLst>
                <a:path w="6659" h="10979" extrusionOk="0">
                  <a:moveTo>
                    <a:pt x="5918" y="0"/>
                  </a:moveTo>
                  <a:cubicBezTo>
                    <a:pt x="5631" y="0"/>
                    <a:pt x="5335" y="183"/>
                    <a:pt x="5177" y="496"/>
                  </a:cubicBezTo>
                  <a:lnTo>
                    <a:pt x="120" y="10324"/>
                  </a:lnTo>
                  <a:cubicBezTo>
                    <a:pt x="41" y="10494"/>
                    <a:pt x="0" y="10680"/>
                    <a:pt x="29" y="10850"/>
                  </a:cubicBezTo>
                  <a:cubicBezTo>
                    <a:pt x="143" y="10792"/>
                    <a:pt x="283" y="10762"/>
                    <a:pt x="435" y="10762"/>
                  </a:cubicBezTo>
                  <a:cubicBezTo>
                    <a:pt x="632" y="10762"/>
                    <a:pt x="849" y="10811"/>
                    <a:pt x="1063" y="10916"/>
                  </a:cubicBezTo>
                  <a:cubicBezTo>
                    <a:pt x="1089" y="10941"/>
                    <a:pt x="1129" y="10953"/>
                    <a:pt x="1167" y="10979"/>
                  </a:cubicBezTo>
                  <a:lnTo>
                    <a:pt x="6659" y="301"/>
                  </a:lnTo>
                  <a:lnTo>
                    <a:pt x="6200" y="65"/>
                  </a:lnTo>
                  <a:cubicBezTo>
                    <a:pt x="6111" y="21"/>
                    <a:pt x="6015" y="0"/>
                    <a:pt x="5918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9" name="Google Shape;2199;p38"/>
            <p:cNvSpPr/>
            <p:nvPr/>
          </p:nvSpPr>
          <p:spPr>
            <a:xfrm>
              <a:off x="1494809" y="1855708"/>
              <a:ext cx="405430" cy="755113"/>
            </a:xfrm>
            <a:custGeom>
              <a:avLst/>
              <a:gdLst/>
              <a:ahLst/>
              <a:cxnLst/>
              <a:rect l="l" t="t" r="r" b="b"/>
              <a:pathLst>
                <a:path w="6080" h="11324" extrusionOk="0">
                  <a:moveTo>
                    <a:pt x="5492" y="1"/>
                  </a:moveTo>
                  <a:lnTo>
                    <a:pt x="0" y="10679"/>
                  </a:lnTo>
                  <a:cubicBezTo>
                    <a:pt x="277" y="10851"/>
                    <a:pt x="459" y="11087"/>
                    <a:pt x="525" y="11323"/>
                  </a:cubicBezTo>
                  <a:cubicBezTo>
                    <a:pt x="642" y="11229"/>
                    <a:pt x="749" y="11113"/>
                    <a:pt x="827" y="10968"/>
                  </a:cubicBezTo>
                  <a:lnTo>
                    <a:pt x="5872" y="1139"/>
                  </a:lnTo>
                  <a:cubicBezTo>
                    <a:pt x="6080" y="733"/>
                    <a:pt x="5976" y="249"/>
                    <a:pt x="5624" y="63"/>
                  </a:cubicBezTo>
                  <a:lnTo>
                    <a:pt x="5492" y="1"/>
                  </a:lnTo>
                  <a:close/>
                </a:path>
              </a:pathLst>
            </a:custGeom>
            <a:solidFill>
              <a:srgbClr val="A343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0" name="Google Shape;2200;p38"/>
            <p:cNvSpPr/>
            <p:nvPr/>
          </p:nvSpPr>
          <p:spPr>
            <a:xfrm>
              <a:off x="1418856" y="2553284"/>
              <a:ext cx="111026" cy="67283"/>
            </a:xfrm>
            <a:custGeom>
              <a:avLst/>
              <a:gdLst/>
              <a:ahLst/>
              <a:cxnLst/>
              <a:rect l="l" t="t" r="r" b="b"/>
              <a:pathLst>
                <a:path w="1665" h="1009" extrusionOk="0">
                  <a:moveTo>
                    <a:pt x="407" y="1"/>
                  </a:moveTo>
                  <a:cubicBezTo>
                    <a:pt x="255" y="1"/>
                    <a:pt x="115" y="31"/>
                    <a:pt x="1" y="89"/>
                  </a:cubicBezTo>
                  <a:cubicBezTo>
                    <a:pt x="13" y="337"/>
                    <a:pt x="142" y="532"/>
                    <a:pt x="340" y="639"/>
                  </a:cubicBezTo>
                  <a:lnTo>
                    <a:pt x="800" y="875"/>
                  </a:lnTo>
                  <a:lnTo>
                    <a:pt x="944" y="941"/>
                  </a:lnTo>
                  <a:cubicBezTo>
                    <a:pt x="1031" y="987"/>
                    <a:pt x="1127" y="1009"/>
                    <a:pt x="1225" y="1009"/>
                  </a:cubicBezTo>
                  <a:cubicBezTo>
                    <a:pt x="1375" y="1009"/>
                    <a:pt x="1529" y="957"/>
                    <a:pt x="1664" y="862"/>
                  </a:cubicBezTo>
                  <a:cubicBezTo>
                    <a:pt x="1598" y="626"/>
                    <a:pt x="1416" y="390"/>
                    <a:pt x="1139" y="218"/>
                  </a:cubicBezTo>
                  <a:cubicBezTo>
                    <a:pt x="1101" y="192"/>
                    <a:pt x="1061" y="180"/>
                    <a:pt x="1035" y="155"/>
                  </a:cubicBezTo>
                  <a:cubicBezTo>
                    <a:pt x="821" y="50"/>
                    <a:pt x="604" y="1"/>
                    <a:pt x="407" y="1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" name="Google Shape;2201;p38"/>
            <p:cNvSpPr/>
            <p:nvPr/>
          </p:nvSpPr>
          <p:spPr>
            <a:xfrm>
              <a:off x="1274553" y="1803295"/>
              <a:ext cx="690497" cy="546997"/>
            </a:xfrm>
            <a:custGeom>
              <a:avLst/>
              <a:gdLst/>
              <a:ahLst/>
              <a:cxnLst/>
              <a:rect l="l" t="t" r="r" b="b"/>
              <a:pathLst>
                <a:path w="10355" h="8203" extrusionOk="0">
                  <a:moveTo>
                    <a:pt x="9516" y="1"/>
                  </a:moveTo>
                  <a:cubicBezTo>
                    <a:pt x="9315" y="1"/>
                    <a:pt x="9101" y="73"/>
                    <a:pt x="8927" y="220"/>
                  </a:cubicBezTo>
                  <a:lnTo>
                    <a:pt x="303" y="7193"/>
                  </a:lnTo>
                  <a:cubicBezTo>
                    <a:pt x="158" y="7325"/>
                    <a:pt x="54" y="7483"/>
                    <a:pt x="1" y="7640"/>
                  </a:cubicBezTo>
                  <a:cubicBezTo>
                    <a:pt x="22" y="7638"/>
                    <a:pt x="44" y="7637"/>
                    <a:pt x="66" y="7637"/>
                  </a:cubicBezTo>
                  <a:cubicBezTo>
                    <a:pt x="352" y="7637"/>
                    <a:pt x="674" y="7808"/>
                    <a:pt x="919" y="8112"/>
                  </a:cubicBezTo>
                  <a:cubicBezTo>
                    <a:pt x="957" y="8137"/>
                    <a:pt x="969" y="8178"/>
                    <a:pt x="998" y="8203"/>
                  </a:cubicBezTo>
                  <a:lnTo>
                    <a:pt x="10355" y="629"/>
                  </a:lnTo>
                  <a:lnTo>
                    <a:pt x="10040" y="220"/>
                  </a:lnTo>
                  <a:cubicBezTo>
                    <a:pt x="9915" y="76"/>
                    <a:pt x="9722" y="1"/>
                    <a:pt x="9516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2" name="Google Shape;2202;p38"/>
            <p:cNvSpPr/>
            <p:nvPr/>
          </p:nvSpPr>
          <p:spPr>
            <a:xfrm>
              <a:off x="1341036" y="1845239"/>
              <a:ext cx="647554" cy="558333"/>
            </a:xfrm>
            <a:custGeom>
              <a:avLst/>
              <a:gdLst/>
              <a:ahLst/>
              <a:cxnLst/>
              <a:rect l="l" t="t" r="r" b="b"/>
              <a:pathLst>
                <a:path w="9711" h="8373" extrusionOk="0">
                  <a:moveTo>
                    <a:pt x="9358" y="0"/>
                  </a:moveTo>
                  <a:lnTo>
                    <a:pt x="1" y="7574"/>
                  </a:lnTo>
                  <a:cubicBezTo>
                    <a:pt x="183" y="7835"/>
                    <a:pt x="262" y="8137"/>
                    <a:pt x="224" y="8373"/>
                  </a:cubicBezTo>
                  <a:cubicBezTo>
                    <a:pt x="366" y="8348"/>
                    <a:pt x="510" y="8282"/>
                    <a:pt x="642" y="8178"/>
                  </a:cubicBezTo>
                  <a:lnTo>
                    <a:pt x="9251" y="1192"/>
                  </a:lnTo>
                  <a:cubicBezTo>
                    <a:pt x="9619" y="903"/>
                    <a:pt x="9710" y="419"/>
                    <a:pt x="9462" y="117"/>
                  </a:cubicBezTo>
                  <a:lnTo>
                    <a:pt x="9358" y="0"/>
                  </a:lnTo>
                  <a:close/>
                </a:path>
              </a:pathLst>
            </a:custGeom>
            <a:solidFill>
              <a:srgbClr val="A343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3" name="Google Shape;2203;p38"/>
            <p:cNvSpPr/>
            <p:nvPr/>
          </p:nvSpPr>
          <p:spPr>
            <a:xfrm>
              <a:off x="1269352" y="2312490"/>
              <a:ext cx="89155" cy="92622"/>
            </a:xfrm>
            <a:custGeom>
              <a:avLst/>
              <a:gdLst/>
              <a:ahLst/>
              <a:cxnLst/>
              <a:rect l="l" t="t" r="r" b="b"/>
              <a:pathLst>
                <a:path w="1337" h="1389" extrusionOk="0">
                  <a:moveTo>
                    <a:pt x="144" y="1"/>
                  </a:moveTo>
                  <a:cubicBezTo>
                    <a:pt x="122" y="1"/>
                    <a:pt x="100" y="2"/>
                    <a:pt x="79" y="4"/>
                  </a:cubicBezTo>
                  <a:cubicBezTo>
                    <a:pt x="0" y="227"/>
                    <a:pt x="25" y="476"/>
                    <a:pt x="170" y="646"/>
                  </a:cubicBezTo>
                  <a:lnTo>
                    <a:pt x="497" y="1039"/>
                  </a:lnTo>
                  <a:lnTo>
                    <a:pt x="604" y="1155"/>
                  </a:lnTo>
                  <a:cubicBezTo>
                    <a:pt x="725" y="1307"/>
                    <a:pt x="914" y="1389"/>
                    <a:pt x="1114" y="1389"/>
                  </a:cubicBezTo>
                  <a:cubicBezTo>
                    <a:pt x="1175" y="1389"/>
                    <a:pt x="1238" y="1381"/>
                    <a:pt x="1299" y="1366"/>
                  </a:cubicBezTo>
                  <a:cubicBezTo>
                    <a:pt x="1337" y="1130"/>
                    <a:pt x="1258" y="828"/>
                    <a:pt x="1076" y="567"/>
                  </a:cubicBezTo>
                  <a:cubicBezTo>
                    <a:pt x="1047" y="542"/>
                    <a:pt x="1035" y="501"/>
                    <a:pt x="997" y="476"/>
                  </a:cubicBezTo>
                  <a:cubicBezTo>
                    <a:pt x="752" y="172"/>
                    <a:pt x="430" y="1"/>
                    <a:pt x="144" y="1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4" name="Google Shape;2204;p38"/>
            <p:cNvSpPr/>
            <p:nvPr/>
          </p:nvSpPr>
          <p:spPr>
            <a:xfrm>
              <a:off x="1900178" y="1640787"/>
              <a:ext cx="145234" cy="100290"/>
            </a:xfrm>
            <a:custGeom>
              <a:avLst/>
              <a:gdLst/>
              <a:ahLst/>
              <a:cxnLst/>
              <a:rect l="l" t="t" r="r" b="b"/>
              <a:pathLst>
                <a:path w="2178" h="1504" extrusionOk="0">
                  <a:moveTo>
                    <a:pt x="1293" y="0"/>
                  </a:moveTo>
                  <a:cubicBezTo>
                    <a:pt x="1152" y="0"/>
                    <a:pt x="1003" y="25"/>
                    <a:pt x="853" y="78"/>
                  </a:cubicBezTo>
                  <a:cubicBezTo>
                    <a:pt x="331" y="261"/>
                    <a:pt x="1" y="707"/>
                    <a:pt x="133" y="1085"/>
                  </a:cubicBezTo>
                  <a:cubicBezTo>
                    <a:pt x="228" y="1348"/>
                    <a:pt x="530" y="1504"/>
                    <a:pt x="886" y="1504"/>
                  </a:cubicBezTo>
                  <a:cubicBezTo>
                    <a:pt x="1027" y="1504"/>
                    <a:pt x="1177" y="1479"/>
                    <a:pt x="1325" y="1428"/>
                  </a:cubicBezTo>
                  <a:cubicBezTo>
                    <a:pt x="1850" y="1258"/>
                    <a:pt x="2177" y="799"/>
                    <a:pt x="2045" y="431"/>
                  </a:cubicBezTo>
                  <a:cubicBezTo>
                    <a:pt x="1944" y="158"/>
                    <a:pt x="1647" y="0"/>
                    <a:pt x="1293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5" name="Google Shape;2205;p38"/>
            <p:cNvSpPr/>
            <p:nvPr/>
          </p:nvSpPr>
          <p:spPr>
            <a:xfrm>
              <a:off x="1180196" y="2067295"/>
              <a:ext cx="144368" cy="105092"/>
            </a:xfrm>
            <a:custGeom>
              <a:avLst/>
              <a:gdLst/>
              <a:ahLst/>
              <a:cxnLst/>
              <a:rect l="l" t="t" r="r" b="b"/>
              <a:pathLst>
                <a:path w="2165" h="1576" extrusionOk="0">
                  <a:moveTo>
                    <a:pt x="1387" y="0"/>
                  </a:moveTo>
                  <a:cubicBezTo>
                    <a:pt x="1176" y="0"/>
                    <a:pt x="940" y="63"/>
                    <a:pt x="721" y="193"/>
                  </a:cubicBezTo>
                  <a:cubicBezTo>
                    <a:pt x="236" y="482"/>
                    <a:pt x="0" y="979"/>
                    <a:pt x="199" y="1309"/>
                  </a:cubicBezTo>
                  <a:cubicBezTo>
                    <a:pt x="304" y="1487"/>
                    <a:pt x="519" y="1576"/>
                    <a:pt x="770" y="1576"/>
                  </a:cubicBezTo>
                  <a:cubicBezTo>
                    <a:pt x="982" y="1576"/>
                    <a:pt x="1220" y="1513"/>
                    <a:pt x="1441" y="1388"/>
                  </a:cubicBezTo>
                  <a:cubicBezTo>
                    <a:pt x="1928" y="1099"/>
                    <a:pt x="2164" y="602"/>
                    <a:pt x="1966" y="272"/>
                  </a:cubicBezTo>
                  <a:cubicBezTo>
                    <a:pt x="1859" y="92"/>
                    <a:pt x="1642" y="0"/>
                    <a:pt x="1387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" name="Google Shape;2206;p38"/>
            <p:cNvSpPr/>
            <p:nvPr/>
          </p:nvSpPr>
          <p:spPr>
            <a:xfrm>
              <a:off x="1202868" y="2090634"/>
              <a:ext cx="94422" cy="61281"/>
            </a:xfrm>
            <a:custGeom>
              <a:avLst/>
              <a:gdLst/>
              <a:ahLst/>
              <a:cxnLst/>
              <a:rect l="l" t="t" r="r" b="b"/>
              <a:pathLst>
                <a:path w="1416" h="919" extrusionOk="0">
                  <a:moveTo>
                    <a:pt x="0" y="881"/>
                  </a:moveTo>
                  <a:cubicBezTo>
                    <a:pt x="0" y="865"/>
                    <a:pt x="41" y="865"/>
                    <a:pt x="107" y="852"/>
                  </a:cubicBezTo>
                  <a:cubicBezTo>
                    <a:pt x="173" y="852"/>
                    <a:pt x="264" y="827"/>
                    <a:pt x="355" y="786"/>
                  </a:cubicBezTo>
                  <a:cubicBezTo>
                    <a:pt x="447" y="736"/>
                    <a:pt x="538" y="670"/>
                    <a:pt x="604" y="591"/>
                  </a:cubicBezTo>
                  <a:cubicBezTo>
                    <a:pt x="670" y="513"/>
                    <a:pt x="708" y="409"/>
                    <a:pt x="761" y="330"/>
                  </a:cubicBezTo>
                  <a:cubicBezTo>
                    <a:pt x="815" y="236"/>
                    <a:pt x="881" y="145"/>
                    <a:pt x="972" y="79"/>
                  </a:cubicBezTo>
                  <a:cubicBezTo>
                    <a:pt x="1022" y="54"/>
                    <a:pt x="1063" y="28"/>
                    <a:pt x="1117" y="16"/>
                  </a:cubicBezTo>
                  <a:cubicBezTo>
                    <a:pt x="1167" y="0"/>
                    <a:pt x="1208" y="0"/>
                    <a:pt x="1246" y="16"/>
                  </a:cubicBezTo>
                  <a:cubicBezTo>
                    <a:pt x="1324" y="28"/>
                    <a:pt x="1378" y="66"/>
                    <a:pt x="1403" y="107"/>
                  </a:cubicBezTo>
                  <a:cubicBezTo>
                    <a:pt x="1415" y="145"/>
                    <a:pt x="1415" y="173"/>
                    <a:pt x="1403" y="173"/>
                  </a:cubicBezTo>
                  <a:cubicBezTo>
                    <a:pt x="1378" y="186"/>
                    <a:pt x="1337" y="132"/>
                    <a:pt x="1233" y="132"/>
                  </a:cubicBezTo>
                  <a:cubicBezTo>
                    <a:pt x="1180" y="132"/>
                    <a:pt x="1129" y="157"/>
                    <a:pt x="1063" y="198"/>
                  </a:cubicBezTo>
                  <a:cubicBezTo>
                    <a:pt x="1010" y="252"/>
                    <a:pt x="959" y="315"/>
                    <a:pt x="906" y="393"/>
                  </a:cubicBezTo>
                  <a:cubicBezTo>
                    <a:pt x="865" y="472"/>
                    <a:pt x="802" y="579"/>
                    <a:pt x="708" y="683"/>
                  </a:cubicBezTo>
                  <a:cubicBezTo>
                    <a:pt x="617" y="774"/>
                    <a:pt x="500" y="840"/>
                    <a:pt x="393" y="881"/>
                  </a:cubicBezTo>
                  <a:cubicBezTo>
                    <a:pt x="277" y="919"/>
                    <a:pt x="173" y="919"/>
                    <a:pt x="107" y="906"/>
                  </a:cubicBezTo>
                  <a:cubicBezTo>
                    <a:pt x="41" y="906"/>
                    <a:pt x="0" y="881"/>
                    <a:pt x="0" y="881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7" name="Google Shape;2207;p38"/>
            <p:cNvSpPr/>
            <p:nvPr/>
          </p:nvSpPr>
          <p:spPr>
            <a:xfrm>
              <a:off x="1554157" y="1834369"/>
              <a:ext cx="153170" cy="104558"/>
            </a:xfrm>
            <a:custGeom>
              <a:avLst/>
              <a:gdLst/>
              <a:ahLst/>
              <a:cxnLst/>
              <a:rect l="l" t="t" r="r" b="b"/>
              <a:pathLst>
                <a:path w="2297" h="1568" extrusionOk="0">
                  <a:moveTo>
                    <a:pt x="1497" y="1"/>
                  </a:moveTo>
                  <a:cubicBezTo>
                    <a:pt x="1293" y="1"/>
                    <a:pt x="1063" y="54"/>
                    <a:pt x="840" y="163"/>
                  </a:cubicBezTo>
                  <a:cubicBezTo>
                    <a:pt x="302" y="437"/>
                    <a:pt x="0" y="921"/>
                    <a:pt x="186" y="1264"/>
                  </a:cubicBezTo>
                  <a:cubicBezTo>
                    <a:pt x="285" y="1463"/>
                    <a:pt x="524" y="1568"/>
                    <a:pt x="810" y="1568"/>
                  </a:cubicBezTo>
                  <a:cubicBezTo>
                    <a:pt x="1012" y="1568"/>
                    <a:pt x="1239" y="1515"/>
                    <a:pt x="1457" y="1406"/>
                  </a:cubicBezTo>
                  <a:cubicBezTo>
                    <a:pt x="1994" y="1145"/>
                    <a:pt x="2296" y="648"/>
                    <a:pt x="2123" y="305"/>
                  </a:cubicBezTo>
                  <a:cubicBezTo>
                    <a:pt x="2024" y="106"/>
                    <a:pt x="1786" y="1"/>
                    <a:pt x="1497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8" name="Google Shape;2208;p38"/>
            <p:cNvSpPr/>
            <p:nvPr/>
          </p:nvSpPr>
          <p:spPr>
            <a:xfrm>
              <a:off x="1575096" y="1859042"/>
              <a:ext cx="111226" cy="67416"/>
            </a:xfrm>
            <a:custGeom>
              <a:avLst/>
              <a:gdLst/>
              <a:ahLst/>
              <a:cxnLst/>
              <a:rect l="l" t="t" r="r" b="b"/>
              <a:pathLst>
                <a:path w="1668" h="1011" extrusionOk="0">
                  <a:moveTo>
                    <a:pt x="1652" y="1"/>
                  </a:moveTo>
                  <a:cubicBezTo>
                    <a:pt x="1652" y="1"/>
                    <a:pt x="1668" y="54"/>
                    <a:pt x="1640" y="133"/>
                  </a:cubicBezTo>
                  <a:cubicBezTo>
                    <a:pt x="1614" y="212"/>
                    <a:pt x="1548" y="328"/>
                    <a:pt x="1457" y="422"/>
                  </a:cubicBezTo>
                  <a:cubicBezTo>
                    <a:pt x="1404" y="473"/>
                    <a:pt x="1338" y="514"/>
                    <a:pt x="1275" y="551"/>
                  </a:cubicBezTo>
                  <a:cubicBezTo>
                    <a:pt x="1234" y="564"/>
                    <a:pt x="1196" y="580"/>
                    <a:pt x="1143" y="580"/>
                  </a:cubicBezTo>
                  <a:cubicBezTo>
                    <a:pt x="1089" y="580"/>
                    <a:pt x="1051" y="564"/>
                    <a:pt x="1010" y="551"/>
                  </a:cubicBezTo>
                  <a:cubicBezTo>
                    <a:pt x="973" y="539"/>
                    <a:pt x="944" y="539"/>
                    <a:pt x="919" y="526"/>
                  </a:cubicBezTo>
                  <a:cubicBezTo>
                    <a:pt x="882" y="526"/>
                    <a:pt x="853" y="514"/>
                    <a:pt x="828" y="514"/>
                  </a:cubicBezTo>
                  <a:cubicBezTo>
                    <a:pt x="762" y="514"/>
                    <a:pt x="709" y="514"/>
                    <a:pt x="658" y="526"/>
                  </a:cubicBezTo>
                  <a:cubicBezTo>
                    <a:pt x="435" y="551"/>
                    <a:pt x="278" y="683"/>
                    <a:pt x="186" y="800"/>
                  </a:cubicBezTo>
                  <a:cubicBezTo>
                    <a:pt x="95" y="919"/>
                    <a:pt x="54" y="1010"/>
                    <a:pt x="29" y="998"/>
                  </a:cubicBezTo>
                  <a:cubicBezTo>
                    <a:pt x="17" y="998"/>
                    <a:pt x="1" y="973"/>
                    <a:pt x="1" y="919"/>
                  </a:cubicBezTo>
                  <a:cubicBezTo>
                    <a:pt x="17" y="878"/>
                    <a:pt x="29" y="815"/>
                    <a:pt x="67" y="737"/>
                  </a:cubicBezTo>
                  <a:cubicBezTo>
                    <a:pt x="108" y="658"/>
                    <a:pt x="174" y="564"/>
                    <a:pt x="265" y="501"/>
                  </a:cubicBezTo>
                  <a:cubicBezTo>
                    <a:pt x="356" y="422"/>
                    <a:pt x="488" y="369"/>
                    <a:pt x="617" y="344"/>
                  </a:cubicBezTo>
                  <a:cubicBezTo>
                    <a:pt x="683" y="328"/>
                    <a:pt x="762" y="328"/>
                    <a:pt x="841" y="344"/>
                  </a:cubicBezTo>
                  <a:cubicBezTo>
                    <a:pt x="882" y="344"/>
                    <a:pt x="919" y="356"/>
                    <a:pt x="960" y="369"/>
                  </a:cubicBezTo>
                  <a:cubicBezTo>
                    <a:pt x="998" y="369"/>
                    <a:pt x="1039" y="394"/>
                    <a:pt x="1064" y="407"/>
                  </a:cubicBezTo>
                  <a:cubicBezTo>
                    <a:pt x="1089" y="422"/>
                    <a:pt x="1117" y="422"/>
                    <a:pt x="1143" y="422"/>
                  </a:cubicBezTo>
                  <a:cubicBezTo>
                    <a:pt x="1155" y="435"/>
                    <a:pt x="1180" y="422"/>
                    <a:pt x="1209" y="422"/>
                  </a:cubicBezTo>
                  <a:cubicBezTo>
                    <a:pt x="1275" y="394"/>
                    <a:pt x="1325" y="369"/>
                    <a:pt x="1378" y="328"/>
                  </a:cubicBezTo>
                  <a:cubicBezTo>
                    <a:pt x="1470" y="265"/>
                    <a:pt x="1536" y="186"/>
                    <a:pt x="1573" y="120"/>
                  </a:cubicBezTo>
                  <a:cubicBezTo>
                    <a:pt x="1627" y="42"/>
                    <a:pt x="1640" y="1"/>
                    <a:pt x="1652" y="1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9" name="Google Shape;2209;p38"/>
            <p:cNvSpPr/>
            <p:nvPr/>
          </p:nvSpPr>
          <p:spPr>
            <a:xfrm>
              <a:off x="1355973" y="1994210"/>
              <a:ext cx="93356" cy="115294"/>
            </a:xfrm>
            <a:custGeom>
              <a:avLst/>
              <a:gdLst/>
              <a:ahLst/>
              <a:cxnLst/>
              <a:rect l="l" t="t" r="r" b="b"/>
              <a:pathLst>
                <a:path w="1400" h="1729" extrusionOk="0">
                  <a:moveTo>
                    <a:pt x="751" y="0"/>
                  </a:moveTo>
                  <a:cubicBezTo>
                    <a:pt x="426" y="0"/>
                    <a:pt x="124" y="328"/>
                    <a:pt x="63" y="779"/>
                  </a:cubicBezTo>
                  <a:cubicBezTo>
                    <a:pt x="0" y="1251"/>
                    <a:pt x="220" y="1682"/>
                    <a:pt x="576" y="1723"/>
                  </a:cubicBezTo>
                  <a:cubicBezTo>
                    <a:pt x="600" y="1727"/>
                    <a:pt x="624" y="1728"/>
                    <a:pt x="648" y="1728"/>
                  </a:cubicBezTo>
                  <a:cubicBezTo>
                    <a:pt x="974" y="1728"/>
                    <a:pt x="1275" y="1400"/>
                    <a:pt x="1337" y="949"/>
                  </a:cubicBezTo>
                  <a:cubicBezTo>
                    <a:pt x="1400" y="477"/>
                    <a:pt x="1180" y="59"/>
                    <a:pt x="824" y="6"/>
                  </a:cubicBezTo>
                  <a:cubicBezTo>
                    <a:pt x="800" y="2"/>
                    <a:pt x="776" y="0"/>
                    <a:pt x="751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0" name="Google Shape;2210;p38"/>
            <p:cNvSpPr/>
            <p:nvPr/>
          </p:nvSpPr>
          <p:spPr>
            <a:xfrm>
              <a:off x="1386381" y="2003345"/>
              <a:ext cx="33408" cy="97823"/>
            </a:xfrm>
            <a:custGeom>
              <a:avLst/>
              <a:gdLst/>
              <a:ahLst/>
              <a:cxnLst/>
              <a:rect l="l" t="t" r="r" b="b"/>
              <a:pathLst>
                <a:path w="501" h="1467" extrusionOk="0">
                  <a:moveTo>
                    <a:pt x="95" y="1454"/>
                  </a:moveTo>
                  <a:cubicBezTo>
                    <a:pt x="79" y="1441"/>
                    <a:pt x="107" y="1416"/>
                    <a:pt x="145" y="1375"/>
                  </a:cubicBezTo>
                  <a:cubicBezTo>
                    <a:pt x="198" y="1325"/>
                    <a:pt x="252" y="1259"/>
                    <a:pt x="290" y="1180"/>
                  </a:cubicBezTo>
                  <a:cubicBezTo>
                    <a:pt x="330" y="1102"/>
                    <a:pt x="330" y="995"/>
                    <a:pt x="302" y="916"/>
                  </a:cubicBezTo>
                  <a:cubicBezTo>
                    <a:pt x="290" y="878"/>
                    <a:pt x="264" y="853"/>
                    <a:pt x="223" y="812"/>
                  </a:cubicBezTo>
                  <a:cubicBezTo>
                    <a:pt x="186" y="774"/>
                    <a:pt x="145" y="721"/>
                    <a:pt x="120" y="680"/>
                  </a:cubicBezTo>
                  <a:cubicBezTo>
                    <a:pt x="54" y="589"/>
                    <a:pt x="16" y="485"/>
                    <a:pt x="16" y="394"/>
                  </a:cubicBezTo>
                  <a:cubicBezTo>
                    <a:pt x="0" y="340"/>
                    <a:pt x="0" y="303"/>
                    <a:pt x="16" y="249"/>
                  </a:cubicBezTo>
                  <a:cubicBezTo>
                    <a:pt x="16" y="208"/>
                    <a:pt x="28" y="171"/>
                    <a:pt x="54" y="130"/>
                  </a:cubicBezTo>
                  <a:cubicBezTo>
                    <a:pt x="95" y="67"/>
                    <a:pt x="145" y="26"/>
                    <a:pt x="198" y="13"/>
                  </a:cubicBezTo>
                  <a:cubicBezTo>
                    <a:pt x="236" y="1"/>
                    <a:pt x="264" y="26"/>
                    <a:pt x="264" y="38"/>
                  </a:cubicBezTo>
                  <a:cubicBezTo>
                    <a:pt x="264" y="51"/>
                    <a:pt x="252" y="67"/>
                    <a:pt x="223" y="79"/>
                  </a:cubicBezTo>
                  <a:cubicBezTo>
                    <a:pt x="211" y="105"/>
                    <a:pt x="198" y="130"/>
                    <a:pt x="186" y="183"/>
                  </a:cubicBezTo>
                  <a:cubicBezTo>
                    <a:pt x="173" y="237"/>
                    <a:pt x="173" y="287"/>
                    <a:pt x="186" y="366"/>
                  </a:cubicBezTo>
                  <a:cubicBezTo>
                    <a:pt x="198" y="432"/>
                    <a:pt x="223" y="510"/>
                    <a:pt x="264" y="576"/>
                  </a:cubicBezTo>
                  <a:cubicBezTo>
                    <a:pt x="290" y="617"/>
                    <a:pt x="315" y="642"/>
                    <a:pt x="356" y="696"/>
                  </a:cubicBezTo>
                  <a:cubicBezTo>
                    <a:pt x="368" y="708"/>
                    <a:pt x="393" y="734"/>
                    <a:pt x="409" y="759"/>
                  </a:cubicBezTo>
                  <a:cubicBezTo>
                    <a:pt x="434" y="787"/>
                    <a:pt x="447" y="825"/>
                    <a:pt x="459" y="866"/>
                  </a:cubicBezTo>
                  <a:cubicBezTo>
                    <a:pt x="500" y="995"/>
                    <a:pt x="459" y="1139"/>
                    <a:pt x="393" y="1231"/>
                  </a:cubicBezTo>
                  <a:cubicBezTo>
                    <a:pt x="330" y="1325"/>
                    <a:pt x="252" y="1375"/>
                    <a:pt x="186" y="1416"/>
                  </a:cubicBezTo>
                  <a:cubicBezTo>
                    <a:pt x="132" y="1454"/>
                    <a:pt x="95" y="1466"/>
                    <a:pt x="95" y="1454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1" name="Google Shape;2211;p38"/>
            <p:cNvSpPr/>
            <p:nvPr/>
          </p:nvSpPr>
          <p:spPr>
            <a:xfrm>
              <a:off x="2276873" y="1669261"/>
              <a:ext cx="119028" cy="127764"/>
            </a:xfrm>
            <a:custGeom>
              <a:avLst/>
              <a:gdLst/>
              <a:ahLst/>
              <a:cxnLst/>
              <a:rect l="l" t="t" r="r" b="b"/>
              <a:pathLst>
                <a:path w="1785" h="1916" extrusionOk="0">
                  <a:moveTo>
                    <a:pt x="1084" y="0"/>
                  </a:moveTo>
                  <a:cubicBezTo>
                    <a:pt x="768" y="0"/>
                    <a:pt x="415" y="256"/>
                    <a:pt x="224" y="658"/>
                  </a:cubicBezTo>
                  <a:cubicBezTo>
                    <a:pt x="1" y="1158"/>
                    <a:pt x="108" y="1696"/>
                    <a:pt x="473" y="1866"/>
                  </a:cubicBezTo>
                  <a:cubicBezTo>
                    <a:pt x="546" y="1899"/>
                    <a:pt x="624" y="1916"/>
                    <a:pt x="704" y="1916"/>
                  </a:cubicBezTo>
                  <a:cubicBezTo>
                    <a:pt x="1024" y="1916"/>
                    <a:pt x="1370" y="1657"/>
                    <a:pt x="1548" y="1249"/>
                  </a:cubicBezTo>
                  <a:cubicBezTo>
                    <a:pt x="1784" y="752"/>
                    <a:pt x="1665" y="214"/>
                    <a:pt x="1300" y="44"/>
                  </a:cubicBezTo>
                  <a:cubicBezTo>
                    <a:pt x="1232" y="14"/>
                    <a:pt x="1159" y="0"/>
                    <a:pt x="1084" y="0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2" name="Google Shape;2212;p38"/>
            <p:cNvSpPr/>
            <p:nvPr/>
          </p:nvSpPr>
          <p:spPr>
            <a:xfrm>
              <a:off x="1376912" y="1868245"/>
              <a:ext cx="164306" cy="127297"/>
            </a:xfrm>
            <a:custGeom>
              <a:avLst/>
              <a:gdLst/>
              <a:ahLst/>
              <a:cxnLst/>
              <a:rect l="l" t="t" r="r" b="b"/>
              <a:pathLst>
                <a:path w="2464" h="1909" extrusionOk="0">
                  <a:moveTo>
                    <a:pt x="837" y="1"/>
                  </a:moveTo>
                  <a:cubicBezTo>
                    <a:pt x="611" y="1"/>
                    <a:pt x="413" y="76"/>
                    <a:pt x="287" y="231"/>
                  </a:cubicBezTo>
                  <a:cubicBezTo>
                    <a:pt x="1" y="583"/>
                    <a:pt x="365" y="951"/>
                    <a:pt x="891" y="1369"/>
                  </a:cubicBezTo>
                  <a:cubicBezTo>
                    <a:pt x="1259" y="1665"/>
                    <a:pt x="1602" y="1908"/>
                    <a:pt x="1872" y="1908"/>
                  </a:cubicBezTo>
                  <a:cubicBezTo>
                    <a:pt x="1987" y="1908"/>
                    <a:pt x="2089" y="1865"/>
                    <a:pt x="2174" y="1763"/>
                  </a:cubicBezTo>
                  <a:cubicBezTo>
                    <a:pt x="2463" y="1410"/>
                    <a:pt x="2281" y="781"/>
                    <a:pt x="1756" y="363"/>
                  </a:cubicBezTo>
                  <a:cubicBezTo>
                    <a:pt x="1467" y="125"/>
                    <a:pt x="1129" y="1"/>
                    <a:pt x="837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3" name="Google Shape;2213;p38"/>
            <p:cNvSpPr/>
            <p:nvPr/>
          </p:nvSpPr>
          <p:spPr>
            <a:xfrm>
              <a:off x="1402118" y="1899319"/>
              <a:ext cx="102358" cy="88354"/>
            </a:xfrm>
            <a:custGeom>
              <a:avLst/>
              <a:gdLst/>
              <a:ahLst/>
              <a:cxnLst/>
              <a:rect l="l" t="t" r="r" b="b"/>
              <a:pathLst>
                <a:path w="1535" h="1325" extrusionOk="0">
                  <a:moveTo>
                    <a:pt x="1522" y="1325"/>
                  </a:moveTo>
                  <a:cubicBezTo>
                    <a:pt x="1510" y="1325"/>
                    <a:pt x="1494" y="1284"/>
                    <a:pt x="1456" y="1218"/>
                  </a:cubicBezTo>
                  <a:cubicBezTo>
                    <a:pt x="1415" y="1155"/>
                    <a:pt x="1352" y="1089"/>
                    <a:pt x="1258" y="1010"/>
                  </a:cubicBezTo>
                  <a:cubicBezTo>
                    <a:pt x="1088" y="853"/>
                    <a:pt x="852" y="667"/>
                    <a:pt x="683" y="539"/>
                  </a:cubicBezTo>
                  <a:cubicBezTo>
                    <a:pt x="315" y="274"/>
                    <a:pt x="0" y="79"/>
                    <a:pt x="28" y="26"/>
                  </a:cubicBezTo>
                  <a:cubicBezTo>
                    <a:pt x="41" y="1"/>
                    <a:pt x="132" y="26"/>
                    <a:pt x="264" y="79"/>
                  </a:cubicBezTo>
                  <a:cubicBezTo>
                    <a:pt x="409" y="145"/>
                    <a:pt x="591" y="249"/>
                    <a:pt x="786" y="394"/>
                  </a:cubicBezTo>
                  <a:cubicBezTo>
                    <a:pt x="972" y="526"/>
                    <a:pt x="1195" y="734"/>
                    <a:pt x="1337" y="932"/>
                  </a:cubicBezTo>
                  <a:cubicBezTo>
                    <a:pt x="1415" y="1023"/>
                    <a:pt x="1481" y="1114"/>
                    <a:pt x="1510" y="1193"/>
                  </a:cubicBezTo>
                  <a:cubicBezTo>
                    <a:pt x="1535" y="1271"/>
                    <a:pt x="1535" y="1325"/>
                    <a:pt x="1522" y="1325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4" name="Google Shape;2214;p38"/>
            <p:cNvSpPr/>
            <p:nvPr/>
          </p:nvSpPr>
          <p:spPr>
            <a:xfrm>
              <a:off x="1553290" y="2621835"/>
              <a:ext cx="155704" cy="109759"/>
            </a:xfrm>
            <a:custGeom>
              <a:avLst/>
              <a:gdLst/>
              <a:ahLst/>
              <a:cxnLst/>
              <a:rect l="l" t="t" r="r" b="b"/>
              <a:pathLst>
                <a:path w="2335" h="1646" extrusionOk="0">
                  <a:moveTo>
                    <a:pt x="1359" y="0"/>
                  </a:moveTo>
                  <a:cubicBezTo>
                    <a:pt x="1221" y="0"/>
                    <a:pt x="1076" y="23"/>
                    <a:pt x="932" y="70"/>
                  </a:cubicBezTo>
                  <a:cubicBezTo>
                    <a:pt x="356" y="240"/>
                    <a:pt x="1" y="724"/>
                    <a:pt x="133" y="1143"/>
                  </a:cubicBezTo>
                  <a:cubicBezTo>
                    <a:pt x="231" y="1457"/>
                    <a:pt x="576" y="1645"/>
                    <a:pt x="984" y="1645"/>
                  </a:cubicBezTo>
                  <a:cubicBezTo>
                    <a:pt x="1123" y="1645"/>
                    <a:pt x="1270" y="1623"/>
                    <a:pt x="1416" y="1577"/>
                  </a:cubicBezTo>
                  <a:cubicBezTo>
                    <a:pt x="1979" y="1407"/>
                    <a:pt x="2335" y="919"/>
                    <a:pt x="2202" y="501"/>
                  </a:cubicBezTo>
                  <a:cubicBezTo>
                    <a:pt x="2106" y="190"/>
                    <a:pt x="1761" y="0"/>
                    <a:pt x="1359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5" name="Google Shape;2215;p38"/>
            <p:cNvSpPr/>
            <p:nvPr/>
          </p:nvSpPr>
          <p:spPr>
            <a:xfrm>
              <a:off x="1579497" y="2649975"/>
              <a:ext cx="110226" cy="50812"/>
            </a:xfrm>
            <a:custGeom>
              <a:avLst/>
              <a:gdLst/>
              <a:ahLst/>
              <a:cxnLst/>
              <a:rect l="l" t="t" r="r" b="b"/>
              <a:pathLst>
                <a:path w="1653" h="762" extrusionOk="0">
                  <a:moveTo>
                    <a:pt x="1640" y="120"/>
                  </a:moveTo>
                  <a:cubicBezTo>
                    <a:pt x="1640" y="133"/>
                    <a:pt x="1602" y="120"/>
                    <a:pt x="1523" y="120"/>
                  </a:cubicBezTo>
                  <a:cubicBezTo>
                    <a:pt x="1457" y="104"/>
                    <a:pt x="1366" y="104"/>
                    <a:pt x="1259" y="133"/>
                  </a:cubicBezTo>
                  <a:cubicBezTo>
                    <a:pt x="1155" y="145"/>
                    <a:pt x="1051" y="199"/>
                    <a:pt x="957" y="261"/>
                  </a:cubicBezTo>
                  <a:cubicBezTo>
                    <a:pt x="878" y="340"/>
                    <a:pt x="800" y="434"/>
                    <a:pt x="737" y="513"/>
                  </a:cubicBezTo>
                  <a:cubicBezTo>
                    <a:pt x="658" y="604"/>
                    <a:pt x="564" y="683"/>
                    <a:pt x="460" y="721"/>
                  </a:cubicBezTo>
                  <a:cubicBezTo>
                    <a:pt x="407" y="749"/>
                    <a:pt x="356" y="762"/>
                    <a:pt x="290" y="762"/>
                  </a:cubicBezTo>
                  <a:cubicBezTo>
                    <a:pt x="237" y="749"/>
                    <a:pt x="199" y="733"/>
                    <a:pt x="158" y="721"/>
                  </a:cubicBezTo>
                  <a:cubicBezTo>
                    <a:pt x="80" y="683"/>
                    <a:pt x="29" y="617"/>
                    <a:pt x="13" y="576"/>
                  </a:cubicBezTo>
                  <a:cubicBezTo>
                    <a:pt x="1" y="526"/>
                    <a:pt x="13" y="497"/>
                    <a:pt x="29" y="497"/>
                  </a:cubicBezTo>
                  <a:cubicBezTo>
                    <a:pt x="54" y="497"/>
                    <a:pt x="80" y="563"/>
                    <a:pt x="199" y="592"/>
                  </a:cubicBezTo>
                  <a:cubicBezTo>
                    <a:pt x="249" y="604"/>
                    <a:pt x="315" y="604"/>
                    <a:pt x="381" y="563"/>
                  </a:cubicBezTo>
                  <a:cubicBezTo>
                    <a:pt x="448" y="538"/>
                    <a:pt x="526" y="472"/>
                    <a:pt x="592" y="394"/>
                  </a:cubicBezTo>
                  <a:cubicBezTo>
                    <a:pt x="658" y="328"/>
                    <a:pt x="737" y="224"/>
                    <a:pt x="853" y="145"/>
                  </a:cubicBezTo>
                  <a:cubicBezTo>
                    <a:pt x="973" y="54"/>
                    <a:pt x="1114" y="13"/>
                    <a:pt x="1234" y="13"/>
                  </a:cubicBezTo>
                  <a:cubicBezTo>
                    <a:pt x="1366" y="0"/>
                    <a:pt x="1470" y="26"/>
                    <a:pt x="1536" y="54"/>
                  </a:cubicBezTo>
                  <a:cubicBezTo>
                    <a:pt x="1614" y="92"/>
                    <a:pt x="1652" y="120"/>
                    <a:pt x="1640" y="120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6" name="Google Shape;2216;p38"/>
            <p:cNvSpPr/>
            <p:nvPr/>
          </p:nvSpPr>
          <p:spPr>
            <a:xfrm>
              <a:off x="1410054" y="2728462"/>
              <a:ext cx="112693" cy="143634"/>
            </a:xfrm>
            <a:custGeom>
              <a:avLst/>
              <a:gdLst/>
              <a:ahLst/>
              <a:cxnLst/>
              <a:rect l="l" t="t" r="r" b="b"/>
              <a:pathLst>
                <a:path w="1690" h="2154" extrusionOk="0">
                  <a:moveTo>
                    <a:pt x="891" y="1"/>
                  </a:moveTo>
                  <a:cubicBezTo>
                    <a:pt x="467" y="1"/>
                    <a:pt x="102" y="433"/>
                    <a:pt x="54" y="1012"/>
                  </a:cubicBezTo>
                  <a:cubicBezTo>
                    <a:pt x="1" y="1601"/>
                    <a:pt x="315" y="2113"/>
                    <a:pt x="762" y="2151"/>
                  </a:cubicBezTo>
                  <a:cubicBezTo>
                    <a:pt x="780" y="2153"/>
                    <a:pt x="797" y="2154"/>
                    <a:pt x="815" y="2154"/>
                  </a:cubicBezTo>
                  <a:cubicBezTo>
                    <a:pt x="1226" y="2154"/>
                    <a:pt x="1601" y="1708"/>
                    <a:pt x="1652" y="1145"/>
                  </a:cubicBezTo>
                  <a:cubicBezTo>
                    <a:pt x="1690" y="553"/>
                    <a:pt x="1375" y="44"/>
                    <a:pt x="944" y="3"/>
                  </a:cubicBezTo>
                  <a:cubicBezTo>
                    <a:pt x="926" y="1"/>
                    <a:pt x="909" y="1"/>
                    <a:pt x="891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7" name="Google Shape;2217;p38"/>
            <p:cNvSpPr/>
            <p:nvPr/>
          </p:nvSpPr>
          <p:spPr>
            <a:xfrm>
              <a:off x="1450331" y="2739932"/>
              <a:ext cx="28807" cy="112093"/>
            </a:xfrm>
            <a:custGeom>
              <a:avLst/>
              <a:gdLst/>
              <a:ahLst/>
              <a:cxnLst/>
              <a:rect l="l" t="t" r="r" b="b"/>
              <a:pathLst>
                <a:path w="432" h="1681" extrusionOk="0">
                  <a:moveTo>
                    <a:pt x="315" y="1"/>
                  </a:moveTo>
                  <a:cubicBezTo>
                    <a:pt x="328" y="13"/>
                    <a:pt x="299" y="54"/>
                    <a:pt x="261" y="108"/>
                  </a:cubicBezTo>
                  <a:cubicBezTo>
                    <a:pt x="221" y="171"/>
                    <a:pt x="195" y="249"/>
                    <a:pt x="170" y="356"/>
                  </a:cubicBezTo>
                  <a:cubicBezTo>
                    <a:pt x="158" y="460"/>
                    <a:pt x="158" y="579"/>
                    <a:pt x="195" y="683"/>
                  </a:cubicBezTo>
                  <a:cubicBezTo>
                    <a:pt x="221" y="787"/>
                    <a:pt x="287" y="894"/>
                    <a:pt x="340" y="998"/>
                  </a:cubicBezTo>
                  <a:cubicBezTo>
                    <a:pt x="394" y="1089"/>
                    <a:pt x="431" y="1208"/>
                    <a:pt x="431" y="1325"/>
                  </a:cubicBezTo>
                  <a:cubicBezTo>
                    <a:pt x="431" y="1378"/>
                    <a:pt x="419" y="1429"/>
                    <a:pt x="394" y="1482"/>
                  </a:cubicBezTo>
                  <a:cubicBezTo>
                    <a:pt x="365" y="1536"/>
                    <a:pt x="340" y="1573"/>
                    <a:pt x="315" y="1602"/>
                  </a:cubicBezTo>
                  <a:cubicBezTo>
                    <a:pt x="249" y="1652"/>
                    <a:pt x="170" y="1680"/>
                    <a:pt x="117" y="1665"/>
                  </a:cubicBezTo>
                  <a:cubicBezTo>
                    <a:pt x="79" y="1665"/>
                    <a:pt x="51" y="1639"/>
                    <a:pt x="51" y="1627"/>
                  </a:cubicBezTo>
                  <a:cubicBezTo>
                    <a:pt x="63" y="1602"/>
                    <a:pt x="142" y="1602"/>
                    <a:pt x="208" y="1507"/>
                  </a:cubicBezTo>
                  <a:cubicBezTo>
                    <a:pt x="236" y="1470"/>
                    <a:pt x="261" y="1403"/>
                    <a:pt x="249" y="1325"/>
                  </a:cubicBezTo>
                  <a:cubicBezTo>
                    <a:pt x="249" y="1246"/>
                    <a:pt x="221" y="1168"/>
                    <a:pt x="170" y="1076"/>
                  </a:cubicBezTo>
                  <a:cubicBezTo>
                    <a:pt x="129" y="985"/>
                    <a:pt x="63" y="866"/>
                    <a:pt x="38" y="721"/>
                  </a:cubicBezTo>
                  <a:cubicBezTo>
                    <a:pt x="0" y="592"/>
                    <a:pt x="13" y="447"/>
                    <a:pt x="51" y="328"/>
                  </a:cubicBezTo>
                  <a:cubicBezTo>
                    <a:pt x="92" y="211"/>
                    <a:pt x="158" y="120"/>
                    <a:pt x="208" y="67"/>
                  </a:cubicBezTo>
                  <a:cubicBezTo>
                    <a:pt x="274" y="13"/>
                    <a:pt x="315" y="1"/>
                    <a:pt x="315" y="1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8" name="Google Shape;2218;p38"/>
            <p:cNvSpPr/>
            <p:nvPr/>
          </p:nvSpPr>
          <p:spPr>
            <a:xfrm>
              <a:off x="2037612" y="1746614"/>
              <a:ext cx="172041" cy="100357"/>
            </a:xfrm>
            <a:custGeom>
              <a:avLst/>
              <a:gdLst/>
              <a:ahLst/>
              <a:cxnLst/>
              <a:rect l="l" t="t" r="r" b="b"/>
              <a:pathLst>
                <a:path w="2580" h="1505" extrusionOk="0">
                  <a:moveTo>
                    <a:pt x="1960" y="0"/>
                  </a:moveTo>
                  <a:cubicBezTo>
                    <a:pt x="1744" y="0"/>
                    <a:pt x="1476" y="63"/>
                    <a:pt x="1180" y="143"/>
                  </a:cubicBezTo>
                  <a:cubicBezTo>
                    <a:pt x="535" y="325"/>
                    <a:pt x="0" y="536"/>
                    <a:pt x="129" y="979"/>
                  </a:cubicBezTo>
                  <a:cubicBezTo>
                    <a:pt x="219" y="1306"/>
                    <a:pt x="598" y="1505"/>
                    <a:pt x="1054" y="1505"/>
                  </a:cubicBezTo>
                  <a:cubicBezTo>
                    <a:pt x="1203" y="1505"/>
                    <a:pt x="1361" y="1483"/>
                    <a:pt x="1519" y="1438"/>
                  </a:cubicBezTo>
                  <a:cubicBezTo>
                    <a:pt x="2161" y="1256"/>
                    <a:pt x="2579" y="756"/>
                    <a:pt x="2463" y="325"/>
                  </a:cubicBezTo>
                  <a:cubicBezTo>
                    <a:pt x="2392" y="85"/>
                    <a:pt x="2211" y="0"/>
                    <a:pt x="1960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9" name="Google Shape;2219;p38"/>
            <p:cNvSpPr/>
            <p:nvPr/>
          </p:nvSpPr>
          <p:spPr>
            <a:xfrm>
              <a:off x="2055017" y="1760284"/>
              <a:ext cx="128364" cy="41143"/>
            </a:xfrm>
            <a:custGeom>
              <a:avLst/>
              <a:gdLst/>
              <a:ahLst/>
              <a:cxnLst/>
              <a:rect l="l" t="t" r="r" b="b"/>
              <a:pathLst>
                <a:path w="1925" h="617" extrusionOk="0">
                  <a:moveTo>
                    <a:pt x="0" y="526"/>
                  </a:moveTo>
                  <a:cubicBezTo>
                    <a:pt x="0" y="513"/>
                    <a:pt x="54" y="526"/>
                    <a:pt x="116" y="526"/>
                  </a:cubicBezTo>
                  <a:cubicBezTo>
                    <a:pt x="195" y="526"/>
                    <a:pt x="289" y="513"/>
                    <a:pt x="406" y="488"/>
                  </a:cubicBezTo>
                  <a:cubicBezTo>
                    <a:pt x="642" y="447"/>
                    <a:pt x="919" y="368"/>
                    <a:pt x="1126" y="290"/>
                  </a:cubicBezTo>
                  <a:cubicBezTo>
                    <a:pt x="1560" y="145"/>
                    <a:pt x="1887" y="0"/>
                    <a:pt x="1912" y="54"/>
                  </a:cubicBezTo>
                  <a:cubicBezTo>
                    <a:pt x="1925" y="79"/>
                    <a:pt x="1862" y="133"/>
                    <a:pt x="1730" y="211"/>
                  </a:cubicBezTo>
                  <a:cubicBezTo>
                    <a:pt x="1610" y="290"/>
                    <a:pt x="1415" y="381"/>
                    <a:pt x="1192" y="460"/>
                  </a:cubicBezTo>
                  <a:cubicBezTo>
                    <a:pt x="969" y="538"/>
                    <a:pt x="667" y="592"/>
                    <a:pt x="431" y="604"/>
                  </a:cubicBezTo>
                  <a:cubicBezTo>
                    <a:pt x="302" y="617"/>
                    <a:pt x="195" y="604"/>
                    <a:pt x="116" y="592"/>
                  </a:cubicBezTo>
                  <a:cubicBezTo>
                    <a:pt x="38" y="567"/>
                    <a:pt x="0" y="526"/>
                    <a:pt x="0" y="526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0" name="Google Shape;2220;p38"/>
            <p:cNvSpPr/>
            <p:nvPr/>
          </p:nvSpPr>
          <p:spPr>
            <a:xfrm>
              <a:off x="1632777" y="2868431"/>
              <a:ext cx="142701" cy="144434"/>
            </a:xfrm>
            <a:custGeom>
              <a:avLst/>
              <a:gdLst/>
              <a:ahLst/>
              <a:cxnLst/>
              <a:rect l="l" t="t" r="r" b="b"/>
              <a:pathLst>
                <a:path w="2140" h="2166" extrusionOk="0">
                  <a:moveTo>
                    <a:pt x="616" y="1"/>
                  </a:moveTo>
                  <a:cubicBezTo>
                    <a:pt x="538" y="1"/>
                    <a:pt x="460" y="26"/>
                    <a:pt x="381" y="80"/>
                  </a:cubicBezTo>
                  <a:cubicBezTo>
                    <a:pt x="1" y="329"/>
                    <a:pt x="17" y="983"/>
                    <a:pt x="394" y="1533"/>
                  </a:cubicBezTo>
                  <a:cubicBezTo>
                    <a:pt x="669" y="1932"/>
                    <a:pt x="1068" y="2165"/>
                    <a:pt x="1407" y="2165"/>
                  </a:cubicBezTo>
                  <a:cubicBezTo>
                    <a:pt x="1536" y="2165"/>
                    <a:pt x="1657" y="2131"/>
                    <a:pt x="1759" y="2059"/>
                  </a:cubicBezTo>
                  <a:cubicBezTo>
                    <a:pt x="2140" y="1810"/>
                    <a:pt x="1888" y="1351"/>
                    <a:pt x="1510" y="801"/>
                  </a:cubicBezTo>
                  <a:cubicBezTo>
                    <a:pt x="1209" y="364"/>
                    <a:pt x="915" y="1"/>
                    <a:pt x="616" y="1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1" name="Google Shape;2221;p38"/>
            <p:cNvSpPr/>
            <p:nvPr/>
          </p:nvSpPr>
          <p:spPr>
            <a:xfrm>
              <a:off x="1674721" y="2877100"/>
              <a:ext cx="76218" cy="111226"/>
            </a:xfrm>
            <a:custGeom>
              <a:avLst/>
              <a:gdLst/>
              <a:ahLst/>
              <a:cxnLst/>
              <a:rect l="l" t="t" r="r" b="b"/>
              <a:pathLst>
                <a:path w="1143" h="1668" extrusionOk="0">
                  <a:moveTo>
                    <a:pt x="29" y="1"/>
                  </a:moveTo>
                  <a:cubicBezTo>
                    <a:pt x="42" y="1"/>
                    <a:pt x="42" y="42"/>
                    <a:pt x="67" y="120"/>
                  </a:cubicBezTo>
                  <a:cubicBezTo>
                    <a:pt x="95" y="186"/>
                    <a:pt x="133" y="277"/>
                    <a:pt x="199" y="369"/>
                  </a:cubicBezTo>
                  <a:cubicBezTo>
                    <a:pt x="315" y="579"/>
                    <a:pt x="488" y="815"/>
                    <a:pt x="617" y="985"/>
                  </a:cubicBezTo>
                  <a:cubicBezTo>
                    <a:pt x="907" y="1337"/>
                    <a:pt x="1143" y="1602"/>
                    <a:pt x="1102" y="1652"/>
                  </a:cubicBezTo>
                  <a:cubicBezTo>
                    <a:pt x="1089" y="1668"/>
                    <a:pt x="998" y="1627"/>
                    <a:pt x="894" y="1536"/>
                  </a:cubicBezTo>
                  <a:cubicBezTo>
                    <a:pt x="775" y="1432"/>
                    <a:pt x="617" y="1287"/>
                    <a:pt x="473" y="1089"/>
                  </a:cubicBezTo>
                  <a:cubicBezTo>
                    <a:pt x="331" y="919"/>
                    <a:pt x="186" y="645"/>
                    <a:pt x="95" y="422"/>
                  </a:cubicBezTo>
                  <a:cubicBezTo>
                    <a:pt x="42" y="315"/>
                    <a:pt x="17" y="199"/>
                    <a:pt x="17" y="120"/>
                  </a:cubicBezTo>
                  <a:cubicBezTo>
                    <a:pt x="1" y="42"/>
                    <a:pt x="29" y="1"/>
                    <a:pt x="29" y="1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12F2979-7ED8-CC16-0452-18FA4C272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260" y="159372"/>
            <a:ext cx="3391082" cy="518808"/>
          </a:xfrm>
        </p:spPr>
        <p:txBody>
          <a:bodyPr/>
          <a:lstStyle/>
          <a:p>
            <a:r>
              <a:rPr lang="en-IN" sz="1800" b="1" i="0" dirty="0">
                <a:solidFill>
                  <a:schemeClr val="accent1">
                    <a:lumMod val="75000"/>
                  </a:schemeClr>
                </a:solidFill>
                <a:effectLst/>
                <a:latin typeface="Baguet Script" panose="00000500000000000000" pitchFamily="2" charset="0"/>
              </a:rPr>
              <a:t>Exploratory Data Analysis (EDA)</a:t>
            </a:r>
            <a:endParaRPr lang="en-IN" sz="18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165A9351-9C46-7D7B-0433-B9EA44CD74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14" t="22652" r="11048" b="5949"/>
          <a:stretch/>
        </p:blipFill>
        <p:spPr>
          <a:xfrm>
            <a:off x="556260" y="739140"/>
            <a:ext cx="7932420" cy="3580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1963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7D548044-77D7-AEF2-F2D3-BBE3C99F8C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82" t="31541" r="11990" b="32903"/>
          <a:stretch/>
        </p:blipFill>
        <p:spPr>
          <a:xfrm>
            <a:off x="542002" y="718738"/>
            <a:ext cx="7946678" cy="230640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B90B4A9-414C-DBBE-1437-717C49FE1341}"/>
              </a:ext>
            </a:extLst>
          </p:cNvPr>
          <p:cNvSpPr txBox="1"/>
          <p:nvPr/>
        </p:nvSpPr>
        <p:spPr>
          <a:xfrm>
            <a:off x="542002" y="3170843"/>
            <a:ext cx="6715125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accent1">
                    <a:lumMod val="75000"/>
                  </a:schemeClr>
                </a:solidFill>
                <a:latin typeface="Amasis MT Pro Medium" panose="02040604050005020304" pitchFamily="18" charset="0"/>
              </a:rPr>
              <a:t>There are 1133 transactions in the data.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accent1">
                    <a:lumMod val="75000"/>
                  </a:schemeClr>
                </a:solidFill>
                <a:latin typeface="Amasis MT Pro Medium" panose="02040604050005020304" pitchFamily="18" charset="0"/>
              </a:rPr>
              <a:t>88 missing values in the column 'card’.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accent1">
                    <a:lumMod val="75000"/>
                  </a:schemeClr>
                </a:solidFill>
                <a:latin typeface="Amasis MT Pro Medium" panose="02040604050005020304" pitchFamily="18" charset="0"/>
              </a:rPr>
              <a:t>No duplicates.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accent1">
                    <a:lumMod val="75000"/>
                  </a:schemeClr>
                </a:solidFill>
                <a:latin typeface="Amasis MT Pro Medium" panose="02040604050005020304" pitchFamily="18" charset="0"/>
              </a:rPr>
              <a:t>2 unique values of 'cash_type’.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accent1">
                    <a:lumMod val="75000"/>
                  </a:schemeClr>
                </a:solidFill>
                <a:latin typeface="Amasis MT Pro Medium" panose="02040604050005020304" pitchFamily="18" charset="0"/>
              </a:rPr>
              <a:t>8 different coffee types with 'Americano with Milk' is the most popular product.</a:t>
            </a:r>
            <a:endParaRPr lang="en-IN" sz="1400" dirty="0">
              <a:solidFill>
                <a:schemeClr val="accent1">
                  <a:lumMod val="75000"/>
                </a:schemeClr>
              </a:solidFill>
              <a:latin typeface="Amasis MT Pro Medium" panose="020406040500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05926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96F6886F-D75A-21E7-FF3C-6FD55CDFAD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84" t="23512" r="11612" b="31899"/>
          <a:stretch/>
        </p:blipFill>
        <p:spPr>
          <a:xfrm>
            <a:off x="579120" y="453484"/>
            <a:ext cx="7925543" cy="3769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2153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38E8743A-88A9-F75E-6F07-377474F7BA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22" t="20932" r="11452" b="5519"/>
          <a:stretch/>
        </p:blipFill>
        <p:spPr>
          <a:xfrm>
            <a:off x="535258" y="341972"/>
            <a:ext cx="8073483" cy="389549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1C00175-FE74-A2AB-E196-44EEB9BEEE49}"/>
              </a:ext>
            </a:extLst>
          </p:cNvPr>
          <p:cNvSpPr txBox="1"/>
          <p:nvPr/>
        </p:nvSpPr>
        <p:spPr>
          <a:xfrm>
            <a:off x="1167161" y="4371278"/>
            <a:ext cx="49214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  <a:latin typeface="Amasis MT Pro Medium" panose="02040604050005020304" pitchFamily="18" charset="0"/>
              </a:rPr>
              <a:t>~92% of the transactions are from card users.</a:t>
            </a:r>
            <a:endParaRPr lang="en-IN" dirty="0">
              <a:solidFill>
                <a:schemeClr val="accent1">
                  <a:lumMod val="75000"/>
                </a:schemeClr>
              </a:solidFill>
              <a:latin typeface="Amasis MT Pro Medium" panose="020406040500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27057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B6F84983-C2FF-D2CC-0431-C300AFB2AF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t="22365" r="11532" b="35628"/>
          <a:stretch/>
        </p:blipFill>
        <p:spPr>
          <a:xfrm>
            <a:off x="498088" y="468350"/>
            <a:ext cx="7999141" cy="339740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FB38086-36A2-EF44-80BD-C3A5290DE16A}"/>
              </a:ext>
            </a:extLst>
          </p:cNvPr>
          <p:cNvSpPr txBox="1"/>
          <p:nvPr/>
        </p:nvSpPr>
        <p:spPr>
          <a:xfrm>
            <a:off x="795454" y="4059043"/>
            <a:ext cx="843775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6262" indent="0">
              <a:buNone/>
            </a:pPr>
            <a:r>
              <a:rPr lang="en-GB" dirty="0">
                <a:solidFill>
                  <a:schemeClr val="accent1">
                    <a:lumMod val="75000"/>
                  </a:schemeClr>
                </a:solidFill>
                <a:latin typeface="Amasis MT Pro Medium" panose="02040604050005020304" pitchFamily="18" charset="0"/>
              </a:rPr>
              <a:t>Americano with Milk and Latte are our most popular coffee products. In the second tier are Cappuccino and Americano, while Cortado, Hot Chocolate, Espresso, and Cocoa are less popular. </a:t>
            </a:r>
            <a:endParaRPr lang="en-IN" dirty="0">
              <a:solidFill>
                <a:schemeClr val="accent1">
                  <a:lumMod val="75000"/>
                </a:schemeClr>
              </a:solidFill>
              <a:latin typeface="Amasis MT Pro Medium" panose="020406040500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96383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8019010-3365-3070-FD08-47C91E76E2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508" y="1023892"/>
            <a:ext cx="7538224" cy="2539685"/>
          </a:xfrm>
        </p:spPr>
        <p:txBody>
          <a:bodyPr/>
          <a:lstStyle/>
          <a:p>
            <a:r>
              <a:rPr lang="en-GB" sz="4000" b="1" u="sng" dirty="0">
                <a:latin typeface="Baguet Script" panose="00000500000000000000" pitchFamily="2" charset="0"/>
              </a:rPr>
              <a:t>Trained a simple linear regression model to predict sales</a:t>
            </a:r>
            <a:r>
              <a:rPr lang="en-GB" sz="4000" u="sng" dirty="0">
                <a:latin typeface="Baguet Script" panose="00000500000000000000" pitchFamily="2" charset="0"/>
              </a:rPr>
              <a:t>:</a:t>
            </a:r>
            <a:endParaRPr lang="en-IN" sz="4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9313DB-0EB0-8318-9381-D2875649295A}"/>
              </a:ext>
            </a:extLst>
          </p:cNvPr>
          <p:cNvSpPr txBox="1"/>
          <p:nvPr/>
        </p:nvSpPr>
        <p:spPr>
          <a:xfrm>
            <a:off x="985737" y="2810940"/>
            <a:ext cx="681897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6262" indent="0">
              <a:buNone/>
            </a:pPr>
            <a:endParaRPr lang="en-GB" sz="1800" dirty="0">
              <a:solidFill>
                <a:schemeClr val="bg1">
                  <a:lumMod val="75000"/>
                </a:schemeClr>
              </a:solidFill>
              <a:latin typeface="Amasis MT Pro Medium" panose="020406040500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GB" sz="1800" dirty="0">
                <a:solidFill>
                  <a:schemeClr val="bg1">
                    <a:lumMod val="75000"/>
                  </a:schemeClr>
                </a:solidFill>
                <a:latin typeface="Amasis MT Pro Medium" panose="02040604050005020304" pitchFamily="18" charset="0"/>
              </a:rPr>
              <a:t>Built a Linear Regression model with LinearRegression() and</a:t>
            </a:r>
          </a:p>
          <a:p>
            <a:r>
              <a:rPr lang="en-GB" sz="1800" dirty="0">
                <a:solidFill>
                  <a:schemeClr val="bg1">
                    <a:lumMod val="75000"/>
                  </a:schemeClr>
                </a:solidFill>
                <a:latin typeface="Amasis MT Pro Medium" panose="02040604050005020304" pitchFamily="18" charset="0"/>
              </a:rPr>
              <a:t> 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GB" sz="1800" dirty="0">
                <a:solidFill>
                  <a:schemeClr val="bg1">
                    <a:lumMod val="75000"/>
                  </a:schemeClr>
                </a:solidFill>
                <a:latin typeface="Amasis MT Pro Medium" panose="02040604050005020304" pitchFamily="18" charset="0"/>
              </a:rPr>
              <a:t>Trained it on the training set (model.fit()).</a:t>
            </a:r>
            <a:endParaRPr lang="en-IN" sz="1800" dirty="0">
              <a:solidFill>
                <a:schemeClr val="bg1">
                  <a:lumMod val="75000"/>
                </a:schemeClr>
              </a:solidFill>
              <a:latin typeface="Amasis MT Pro Medium" panose="02040604050005020304" pitchFamily="18" charset="0"/>
            </a:endParaRPr>
          </a:p>
        </p:txBody>
      </p:sp>
      <p:grpSp>
        <p:nvGrpSpPr>
          <p:cNvPr id="5" name="Google Shape;2275;p41">
            <a:extLst>
              <a:ext uri="{FF2B5EF4-FFF2-40B4-BE49-F238E27FC236}">
                <a16:creationId xmlns:a16="http://schemas.microsoft.com/office/drawing/2014/main" id="{18A18E94-9DCB-0A69-04A4-C28A3AEE2004}"/>
              </a:ext>
            </a:extLst>
          </p:cNvPr>
          <p:cNvGrpSpPr/>
          <p:nvPr/>
        </p:nvGrpSpPr>
        <p:grpSpPr>
          <a:xfrm>
            <a:off x="6365280" y="3301436"/>
            <a:ext cx="1689566" cy="1027193"/>
            <a:chOff x="6784369" y="2217533"/>
            <a:chExt cx="1139212" cy="692599"/>
          </a:xfrm>
        </p:grpSpPr>
        <p:sp>
          <p:nvSpPr>
            <p:cNvPr id="6" name="Google Shape;2276;p41">
              <a:extLst>
                <a:ext uri="{FF2B5EF4-FFF2-40B4-BE49-F238E27FC236}">
                  <a16:creationId xmlns:a16="http://schemas.microsoft.com/office/drawing/2014/main" id="{A476BA1D-1DD5-7AAB-6D12-A15765052263}"/>
                </a:ext>
              </a:extLst>
            </p:cNvPr>
            <p:cNvSpPr/>
            <p:nvPr/>
          </p:nvSpPr>
          <p:spPr>
            <a:xfrm>
              <a:off x="6833782" y="2370439"/>
              <a:ext cx="503386" cy="498185"/>
            </a:xfrm>
            <a:custGeom>
              <a:avLst/>
              <a:gdLst/>
              <a:ahLst/>
              <a:cxnLst/>
              <a:rect l="l" t="t" r="r" b="b"/>
              <a:pathLst>
                <a:path w="7549" h="7471" extrusionOk="0">
                  <a:moveTo>
                    <a:pt x="5215" y="2529"/>
                  </a:moveTo>
                  <a:cubicBezTo>
                    <a:pt x="4706" y="2765"/>
                    <a:pt x="4378" y="3158"/>
                    <a:pt x="4180" y="3460"/>
                  </a:cubicBezTo>
                  <a:cubicBezTo>
                    <a:pt x="4312" y="3146"/>
                    <a:pt x="4429" y="2686"/>
                    <a:pt x="4378" y="2149"/>
                  </a:cubicBezTo>
                  <a:cubicBezTo>
                    <a:pt x="4272" y="1151"/>
                    <a:pt x="3514" y="104"/>
                    <a:pt x="3435" y="0"/>
                  </a:cubicBezTo>
                  <a:lnTo>
                    <a:pt x="3435" y="0"/>
                  </a:lnTo>
                  <a:cubicBezTo>
                    <a:pt x="3435" y="0"/>
                    <a:pt x="2844" y="1246"/>
                    <a:pt x="2963" y="2306"/>
                  </a:cubicBezTo>
                  <a:cubicBezTo>
                    <a:pt x="3013" y="2856"/>
                    <a:pt x="3290" y="3290"/>
                    <a:pt x="3526" y="3576"/>
                  </a:cubicBezTo>
                  <a:cubicBezTo>
                    <a:pt x="3262" y="3353"/>
                    <a:pt x="2869" y="3092"/>
                    <a:pt x="2334" y="2988"/>
                  </a:cubicBezTo>
                  <a:cubicBezTo>
                    <a:pt x="1350" y="2778"/>
                    <a:pt x="117" y="3171"/>
                    <a:pt x="13" y="3212"/>
                  </a:cubicBezTo>
                  <a:lnTo>
                    <a:pt x="0" y="3212"/>
                  </a:lnTo>
                  <a:cubicBezTo>
                    <a:pt x="0" y="3212"/>
                    <a:pt x="1010" y="4155"/>
                    <a:pt x="2045" y="4375"/>
                  </a:cubicBezTo>
                  <a:cubicBezTo>
                    <a:pt x="2595" y="4495"/>
                    <a:pt x="3092" y="4363"/>
                    <a:pt x="3435" y="4234"/>
                  </a:cubicBezTo>
                  <a:cubicBezTo>
                    <a:pt x="3133" y="4404"/>
                    <a:pt x="2765" y="4706"/>
                    <a:pt x="2504" y="5177"/>
                  </a:cubicBezTo>
                  <a:cubicBezTo>
                    <a:pt x="1991" y="6055"/>
                    <a:pt x="1991" y="7338"/>
                    <a:pt x="1991" y="7458"/>
                  </a:cubicBezTo>
                  <a:lnTo>
                    <a:pt x="1991" y="7470"/>
                  </a:lnTo>
                  <a:cubicBezTo>
                    <a:pt x="1991" y="7470"/>
                    <a:pt x="3199" y="6800"/>
                    <a:pt x="3734" y="5885"/>
                  </a:cubicBezTo>
                  <a:cubicBezTo>
                    <a:pt x="4010" y="5398"/>
                    <a:pt x="4048" y="4888"/>
                    <a:pt x="4023" y="4520"/>
                  </a:cubicBezTo>
                  <a:cubicBezTo>
                    <a:pt x="4102" y="4863"/>
                    <a:pt x="4272" y="5294"/>
                    <a:pt x="4640" y="5699"/>
                  </a:cubicBezTo>
                  <a:cubicBezTo>
                    <a:pt x="5306" y="6448"/>
                    <a:pt x="6539" y="6854"/>
                    <a:pt x="6659" y="6892"/>
                  </a:cubicBezTo>
                  <a:lnTo>
                    <a:pt x="6659" y="6892"/>
                  </a:lnTo>
                  <a:cubicBezTo>
                    <a:pt x="6659" y="6892"/>
                    <a:pt x="6395" y="5530"/>
                    <a:pt x="5687" y="4743"/>
                  </a:cubicBezTo>
                  <a:cubicBezTo>
                    <a:pt x="5322" y="4325"/>
                    <a:pt x="4835" y="4139"/>
                    <a:pt x="4482" y="4048"/>
                  </a:cubicBezTo>
                  <a:cubicBezTo>
                    <a:pt x="4822" y="4077"/>
                    <a:pt x="5294" y="4048"/>
                    <a:pt x="5794" y="3825"/>
                  </a:cubicBezTo>
                  <a:cubicBezTo>
                    <a:pt x="6709" y="3419"/>
                    <a:pt x="7470" y="2372"/>
                    <a:pt x="7549" y="2281"/>
                  </a:cubicBezTo>
                  <a:lnTo>
                    <a:pt x="7549" y="2268"/>
                  </a:lnTo>
                  <a:cubicBezTo>
                    <a:pt x="7549" y="2268"/>
                    <a:pt x="6187" y="2095"/>
                    <a:pt x="5215" y="2529"/>
                  </a:cubicBezTo>
                  <a:close/>
                  <a:moveTo>
                    <a:pt x="3957" y="3970"/>
                  </a:moveTo>
                  <a:lnTo>
                    <a:pt x="3957" y="3982"/>
                  </a:lnTo>
                  <a:lnTo>
                    <a:pt x="3944" y="3982"/>
                  </a:lnTo>
                  <a:lnTo>
                    <a:pt x="3944" y="4061"/>
                  </a:lnTo>
                  <a:cubicBezTo>
                    <a:pt x="3944" y="4036"/>
                    <a:pt x="3944" y="4023"/>
                    <a:pt x="3932" y="4010"/>
                  </a:cubicBezTo>
                  <a:lnTo>
                    <a:pt x="3932" y="3998"/>
                  </a:lnTo>
                  <a:lnTo>
                    <a:pt x="3919" y="3998"/>
                  </a:lnTo>
                  <a:lnTo>
                    <a:pt x="3919" y="3982"/>
                  </a:lnTo>
                  <a:cubicBezTo>
                    <a:pt x="3919" y="3982"/>
                    <a:pt x="3891" y="3998"/>
                    <a:pt x="3853" y="4010"/>
                  </a:cubicBezTo>
                  <a:cubicBezTo>
                    <a:pt x="3866" y="4010"/>
                    <a:pt x="3878" y="3998"/>
                    <a:pt x="3878" y="3998"/>
                  </a:cubicBezTo>
                  <a:cubicBezTo>
                    <a:pt x="3891" y="3982"/>
                    <a:pt x="3907" y="3982"/>
                    <a:pt x="3907" y="3982"/>
                  </a:cubicBezTo>
                  <a:lnTo>
                    <a:pt x="3907" y="3970"/>
                  </a:lnTo>
                  <a:lnTo>
                    <a:pt x="3907" y="3970"/>
                  </a:lnTo>
                  <a:cubicBezTo>
                    <a:pt x="3907" y="3970"/>
                    <a:pt x="3891" y="3944"/>
                    <a:pt x="3866" y="3904"/>
                  </a:cubicBezTo>
                  <a:cubicBezTo>
                    <a:pt x="3878" y="3919"/>
                    <a:pt x="3878" y="3932"/>
                    <a:pt x="3891" y="3932"/>
                  </a:cubicBezTo>
                  <a:lnTo>
                    <a:pt x="3907" y="3944"/>
                  </a:lnTo>
                  <a:lnTo>
                    <a:pt x="3919" y="3944"/>
                  </a:lnTo>
                  <a:lnTo>
                    <a:pt x="3919" y="3944"/>
                  </a:lnTo>
                  <a:cubicBezTo>
                    <a:pt x="3919" y="3944"/>
                    <a:pt x="3932" y="3932"/>
                    <a:pt x="3957" y="3891"/>
                  </a:cubicBezTo>
                  <a:cubicBezTo>
                    <a:pt x="3957" y="3904"/>
                    <a:pt x="3957" y="3919"/>
                    <a:pt x="3944" y="3932"/>
                  </a:cubicBezTo>
                  <a:lnTo>
                    <a:pt x="3944" y="3944"/>
                  </a:lnTo>
                  <a:lnTo>
                    <a:pt x="3944" y="3944"/>
                  </a:lnTo>
                  <a:lnTo>
                    <a:pt x="3944" y="3957"/>
                  </a:lnTo>
                  <a:cubicBezTo>
                    <a:pt x="3944" y="3957"/>
                    <a:pt x="3970" y="3970"/>
                    <a:pt x="4023" y="3970"/>
                  </a:cubicBezTo>
                  <a:lnTo>
                    <a:pt x="3970" y="3970"/>
                  </a:ln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2277;p41">
              <a:extLst>
                <a:ext uri="{FF2B5EF4-FFF2-40B4-BE49-F238E27FC236}">
                  <a16:creationId xmlns:a16="http://schemas.microsoft.com/office/drawing/2014/main" id="{F46CB077-1BF2-DF62-2909-4448005A8DC6}"/>
                </a:ext>
              </a:extLst>
            </p:cNvPr>
            <p:cNvSpPr/>
            <p:nvPr/>
          </p:nvSpPr>
          <p:spPr>
            <a:xfrm>
              <a:off x="7344911" y="2217533"/>
              <a:ext cx="578671" cy="574070"/>
            </a:xfrm>
            <a:custGeom>
              <a:avLst/>
              <a:gdLst/>
              <a:ahLst/>
              <a:cxnLst/>
              <a:rect l="l" t="t" r="r" b="b"/>
              <a:pathLst>
                <a:path w="8678" h="8609" extrusionOk="0">
                  <a:moveTo>
                    <a:pt x="6004" y="3341"/>
                  </a:moveTo>
                  <a:cubicBezTo>
                    <a:pt x="5363" y="3444"/>
                    <a:pt x="4875" y="3787"/>
                    <a:pt x="4577" y="4074"/>
                  </a:cubicBezTo>
                  <a:cubicBezTo>
                    <a:pt x="4812" y="3759"/>
                    <a:pt x="5086" y="3287"/>
                    <a:pt x="5177" y="2674"/>
                  </a:cubicBezTo>
                  <a:cubicBezTo>
                    <a:pt x="5347" y="1520"/>
                    <a:pt x="4812" y="142"/>
                    <a:pt x="4759" y="13"/>
                  </a:cubicBezTo>
                  <a:lnTo>
                    <a:pt x="4759" y="0"/>
                  </a:lnTo>
                  <a:cubicBezTo>
                    <a:pt x="4759" y="0"/>
                    <a:pt x="3737" y="1218"/>
                    <a:pt x="3554" y="2422"/>
                  </a:cubicBezTo>
                  <a:cubicBezTo>
                    <a:pt x="3460" y="3067"/>
                    <a:pt x="3633" y="3617"/>
                    <a:pt x="3815" y="4011"/>
                  </a:cubicBezTo>
                  <a:cubicBezTo>
                    <a:pt x="3592" y="3680"/>
                    <a:pt x="3224" y="3275"/>
                    <a:pt x="2661" y="3001"/>
                  </a:cubicBezTo>
                  <a:cubicBezTo>
                    <a:pt x="1626" y="2476"/>
                    <a:pt x="145" y="2567"/>
                    <a:pt x="16" y="2567"/>
                  </a:cubicBezTo>
                  <a:lnTo>
                    <a:pt x="0" y="2567"/>
                  </a:lnTo>
                  <a:cubicBezTo>
                    <a:pt x="0" y="2567"/>
                    <a:pt x="840" y="3916"/>
                    <a:pt x="1928" y="4454"/>
                  </a:cubicBezTo>
                  <a:cubicBezTo>
                    <a:pt x="2504" y="4756"/>
                    <a:pt x="3095" y="4756"/>
                    <a:pt x="3513" y="4703"/>
                  </a:cubicBezTo>
                  <a:cubicBezTo>
                    <a:pt x="3133" y="4822"/>
                    <a:pt x="2636" y="5045"/>
                    <a:pt x="2202" y="5489"/>
                  </a:cubicBezTo>
                  <a:cubicBezTo>
                    <a:pt x="1390" y="6303"/>
                    <a:pt x="1010" y="7744"/>
                    <a:pt x="972" y="7876"/>
                  </a:cubicBezTo>
                  <a:lnTo>
                    <a:pt x="972" y="7889"/>
                  </a:lnTo>
                  <a:cubicBezTo>
                    <a:pt x="972" y="7889"/>
                    <a:pt x="2516" y="7496"/>
                    <a:pt x="3369" y="6631"/>
                  </a:cubicBezTo>
                  <a:cubicBezTo>
                    <a:pt x="3828" y="6171"/>
                    <a:pt x="4010" y="5621"/>
                    <a:pt x="4089" y="5203"/>
                  </a:cubicBezTo>
                  <a:cubicBezTo>
                    <a:pt x="4076" y="5596"/>
                    <a:pt x="4142" y="6146"/>
                    <a:pt x="4432" y="6697"/>
                  </a:cubicBezTo>
                  <a:cubicBezTo>
                    <a:pt x="4954" y="7719"/>
                    <a:pt x="6212" y="8530"/>
                    <a:pt x="6332" y="8596"/>
                  </a:cubicBezTo>
                  <a:lnTo>
                    <a:pt x="6332" y="8609"/>
                  </a:lnTo>
                  <a:cubicBezTo>
                    <a:pt x="6332" y="8609"/>
                    <a:pt x="6435" y="7024"/>
                    <a:pt x="5885" y="5936"/>
                  </a:cubicBezTo>
                  <a:cubicBezTo>
                    <a:pt x="5583" y="5373"/>
                    <a:pt x="5111" y="5017"/>
                    <a:pt x="4746" y="4810"/>
                  </a:cubicBezTo>
                  <a:cubicBezTo>
                    <a:pt x="5111" y="4938"/>
                    <a:pt x="5649" y="5058"/>
                    <a:pt x="6266" y="4954"/>
                  </a:cubicBezTo>
                  <a:cubicBezTo>
                    <a:pt x="7407" y="4769"/>
                    <a:pt x="8558" y="3825"/>
                    <a:pt x="8665" y="3734"/>
                  </a:cubicBezTo>
                  <a:lnTo>
                    <a:pt x="8678" y="3734"/>
                  </a:lnTo>
                  <a:cubicBezTo>
                    <a:pt x="8678" y="3734"/>
                    <a:pt x="7197" y="3146"/>
                    <a:pt x="6004" y="3341"/>
                  </a:cubicBezTo>
                  <a:close/>
                  <a:moveTo>
                    <a:pt x="4168" y="4574"/>
                  </a:moveTo>
                  <a:cubicBezTo>
                    <a:pt x="4168" y="4574"/>
                    <a:pt x="4155" y="4611"/>
                    <a:pt x="4142" y="4665"/>
                  </a:cubicBezTo>
                  <a:lnTo>
                    <a:pt x="4142" y="4611"/>
                  </a:lnTo>
                  <a:lnTo>
                    <a:pt x="4142" y="4586"/>
                  </a:lnTo>
                  <a:lnTo>
                    <a:pt x="4130" y="4586"/>
                  </a:lnTo>
                  <a:lnTo>
                    <a:pt x="4130" y="4586"/>
                  </a:lnTo>
                  <a:lnTo>
                    <a:pt x="4051" y="4586"/>
                  </a:lnTo>
                  <a:cubicBezTo>
                    <a:pt x="4064" y="4586"/>
                    <a:pt x="4076" y="4574"/>
                    <a:pt x="4089" y="4574"/>
                  </a:cubicBezTo>
                  <a:cubicBezTo>
                    <a:pt x="4105" y="4574"/>
                    <a:pt x="4117" y="4561"/>
                    <a:pt x="4117" y="4561"/>
                  </a:cubicBezTo>
                  <a:lnTo>
                    <a:pt x="4117" y="4561"/>
                  </a:lnTo>
                  <a:lnTo>
                    <a:pt x="4117" y="4561"/>
                  </a:lnTo>
                  <a:cubicBezTo>
                    <a:pt x="4117" y="4561"/>
                    <a:pt x="4117" y="4520"/>
                    <a:pt x="4089" y="4467"/>
                  </a:cubicBezTo>
                  <a:cubicBezTo>
                    <a:pt x="4105" y="4495"/>
                    <a:pt x="4105" y="4508"/>
                    <a:pt x="4117" y="4508"/>
                  </a:cubicBezTo>
                  <a:cubicBezTo>
                    <a:pt x="4130" y="4520"/>
                    <a:pt x="4130" y="4533"/>
                    <a:pt x="4130" y="4533"/>
                  </a:cubicBezTo>
                  <a:lnTo>
                    <a:pt x="4142" y="4533"/>
                  </a:lnTo>
                  <a:lnTo>
                    <a:pt x="4142" y="4533"/>
                  </a:lnTo>
                  <a:cubicBezTo>
                    <a:pt x="4142" y="4533"/>
                    <a:pt x="4168" y="4520"/>
                    <a:pt x="4209" y="4482"/>
                  </a:cubicBezTo>
                  <a:cubicBezTo>
                    <a:pt x="4196" y="4495"/>
                    <a:pt x="4196" y="4508"/>
                    <a:pt x="4183" y="4520"/>
                  </a:cubicBezTo>
                  <a:lnTo>
                    <a:pt x="4168" y="4533"/>
                  </a:lnTo>
                  <a:lnTo>
                    <a:pt x="4168" y="4545"/>
                  </a:lnTo>
                  <a:lnTo>
                    <a:pt x="4168" y="4545"/>
                  </a:lnTo>
                  <a:cubicBezTo>
                    <a:pt x="4168" y="4545"/>
                    <a:pt x="4196" y="4574"/>
                    <a:pt x="4246" y="4599"/>
                  </a:cubicBezTo>
                  <a:cubicBezTo>
                    <a:pt x="4221" y="4586"/>
                    <a:pt x="4209" y="4586"/>
                    <a:pt x="4196" y="4586"/>
                  </a:cubicBezTo>
                  <a:cubicBezTo>
                    <a:pt x="4183" y="4574"/>
                    <a:pt x="4168" y="4574"/>
                    <a:pt x="4168" y="4574"/>
                  </a:cubicBezTo>
                  <a:lnTo>
                    <a:pt x="4168" y="4586"/>
                  </a:ln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278;p41">
              <a:extLst>
                <a:ext uri="{FF2B5EF4-FFF2-40B4-BE49-F238E27FC236}">
                  <a16:creationId xmlns:a16="http://schemas.microsoft.com/office/drawing/2014/main" id="{92BE8B49-F6AC-2763-3F91-DAAE5D665CA6}"/>
                </a:ext>
              </a:extLst>
            </p:cNvPr>
            <p:cNvSpPr/>
            <p:nvPr/>
          </p:nvSpPr>
          <p:spPr>
            <a:xfrm>
              <a:off x="6917136" y="2677677"/>
              <a:ext cx="147968" cy="232455"/>
            </a:xfrm>
            <a:custGeom>
              <a:avLst/>
              <a:gdLst/>
              <a:ahLst/>
              <a:cxnLst/>
              <a:rect l="l" t="t" r="r" b="b"/>
              <a:pathLst>
                <a:path w="2219" h="3486" extrusionOk="0">
                  <a:moveTo>
                    <a:pt x="1929" y="1"/>
                  </a:moveTo>
                  <a:cubicBezTo>
                    <a:pt x="1929" y="1"/>
                    <a:pt x="1039" y="274"/>
                    <a:pt x="501" y="1180"/>
                  </a:cubicBezTo>
                  <a:cubicBezTo>
                    <a:pt x="1" y="2058"/>
                    <a:pt x="1" y="3357"/>
                    <a:pt x="1" y="3473"/>
                  </a:cubicBezTo>
                  <a:lnTo>
                    <a:pt x="1" y="3486"/>
                  </a:lnTo>
                  <a:cubicBezTo>
                    <a:pt x="1" y="3486"/>
                    <a:pt x="1209" y="2806"/>
                    <a:pt x="1731" y="1901"/>
                  </a:cubicBezTo>
                  <a:cubicBezTo>
                    <a:pt x="2218" y="1061"/>
                    <a:pt x="1982" y="183"/>
                    <a:pt x="1941" y="26"/>
                  </a:cubicBezTo>
                  <a:lnTo>
                    <a:pt x="1929" y="1"/>
                  </a:lnTo>
                  <a:close/>
                </a:path>
              </a:pathLst>
            </a:custGeom>
            <a:solidFill>
              <a:srgbClr val="A343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279;p41">
              <a:extLst>
                <a:ext uri="{FF2B5EF4-FFF2-40B4-BE49-F238E27FC236}">
                  <a16:creationId xmlns:a16="http://schemas.microsoft.com/office/drawing/2014/main" id="{29C8AC7C-F33A-F5E7-0D72-06B1A4BDF060}"/>
                </a:ext>
              </a:extLst>
            </p:cNvPr>
            <p:cNvSpPr/>
            <p:nvPr/>
          </p:nvSpPr>
          <p:spPr>
            <a:xfrm>
              <a:off x="6932874" y="2677677"/>
              <a:ext cx="129497" cy="205382"/>
            </a:xfrm>
            <a:custGeom>
              <a:avLst/>
              <a:gdLst/>
              <a:ahLst/>
              <a:cxnLst/>
              <a:rect l="l" t="t" r="r" b="b"/>
              <a:pathLst>
                <a:path w="1942" h="3080" extrusionOk="0">
                  <a:moveTo>
                    <a:pt x="1705" y="1"/>
                  </a:moveTo>
                  <a:cubicBezTo>
                    <a:pt x="1705" y="1"/>
                    <a:pt x="919" y="249"/>
                    <a:pt x="447" y="1048"/>
                  </a:cubicBezTo>
                  <a:cubicBezTo>
                    <a:pt x="1" y="1822"/>
                    <a:pt x="1" y="2964"/>
                    <a:pt x="1" y="3067"/>
                  </a:cubicBezTo>
                  <a:lnTo>
                    <a:pt x="1" y="3080"/>
                  </a:lnTo>
                  <a:cubicBezTo>
                    <a:pt x="1" y="3080"/>
                    <a:pt x="1051" y="2476"/>
                    <a:pt x="1523" y="1677"/>
                  </a:cubicBezTo>
                  <a:cubicBezTo>
                    <a:pt x="1941" y="944"/>
                    <a:pt x="1746" y="171"/>
                    <a:pt x="1705" y="26"/>
                  </a:cubicBezTo>
                  <a:lnTo>
                    <a:pt x="1705" y="1"/>
                  </a:ln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280;p41">
              <a:extLst>
                <a:ext uri="{FF2B5EF4-FFF2-40B4-BE49-F238E27FC236}">
                  <a16:creationId xmlns:a16="http://schemas.microsoft.com/office/drawing/2014/main" id="{67A07F0F-C8BA-6557-5E37-564B7DE502A5}"/>
                </a:ext>
              </a:extLst>
            </p:cNvPr>
            <p:cNvSpPr/>
            <p:nvPr/>
          </p:nvSpPr>
          <p:spPr>
            <a:xfrm>
              <a:off x="6961014" y="2692614"/>
              <a:ext cx="85620" cy="139700"/>
            </a:xfrm>
            <a:custGeom>
              <a:avLst/>
              <a:gdLst/>
              <a:ahLst/>
              <a:cxnLst/>
              <a:rect l="l" t="t" r="r" b="b"/>
              <a:pathLst>
                <a:path w="1284" h="2095" extrusionOk="0">
                  <a:moveTo>
                    <a:pt x="1167" y="0"/>
                  </a:moveTo>
                  <a:cubicBezTo>
                    <a:pt x="1167" y="0"/>
                    <a:pt x="680" y="195"/>
                    <a:pt x="365" y="746"/>
                  </a:cubicBezTo>
                  <a:cubicBezTo>
                    <a:pt x="51" y="1271"/>
                    <a:pt x="0" y="2016"/>
                    <a:pt x="0" y="2095"/>
                  </a:cubicBezTo>
                  <a:cubicBezTo>
                    <a:pt x="0" y="2095"/>
                    <a:pt x="667" y="1664"/>
                    <a:pt x="982" y="1101"/>
                  </a:cubicBezTo>
                  <a:cubicBezTo>
                    <a:pt x="1283" y="601"/>
                    <a:pt x="1192" y="104"/>
                    <a:pt x="1180" y="13"/>
                  </a:cubicBezTo>
                  <a:lnTo>
                    <a:pt x="1167" y="0"/>
                  </a:ln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2281;p41">
              <a:extLst>
                <a:ext uri="{FF2B5EF4-FFF2-40B4-BE49-F238E27FC236}">
                  <a16:creationId xmlns:a16="http://schemas.microsoft.com/office/drawing/2014/main" id="{5C785BAC-12CD-8DDD-191C-1E311B879579}"/>
                </a:ext>
              </a:extLst>
            </p:cNvPr>
            <p:cNvSpPr/>
            <p:nvPr/>
          </p:nvSpPr>
          <p:spPr>
            <a:xfrm>
              <a:off x="7046569" y="2676877"/>
              <a:ext cx="181910" cy="194046"/>
            </a:xfrm>
            <a:custGeom>
              <a:avLst/>
              <a:gdLst/>
              <a:ahLst/>
              <a:cxnLst/>
              <a:rect l="l" t="t" r="r" b="b"/>
              <a:pathLst>
                <a:path w="2728" h="2910" extrusionOk="0">
                  <a:moveTo>
                    <a:pt x="13" y="0"/>
                  </a:moveTo>
                  <a:cubicBezTo>
                    <a:pt x="13" y="0"/>
                    <a:pt x="0" y="944"/>
                    <a:pt x="696" y="1718"/>
                  </a:cubicBezTo>
                  <a:cubicBezTo>
                    <a:pt x="1378" y="2476"/>
                    <a:pt x="2608" y="2869"/>
                    <a:pt x="2715" y="2910"/>
                  </a:cubicBezTo>
                  <a:lnTo>
                    <a:pt x="2727" y="2910"/>
                  </a:lnTo>
                  <a:cubicBezTo>
                    <a:pt x="2727" y="2910"/>
                    <a:pt x="2463" y="1560"/>
                    <a:pt x="1755" y="774"/>
                  </a:cubicBezTo>
                  <a:cubicBezTo>
                    <a:pt x="1114" y="66"/>
                    <a:pt x="211" y="0"/>
                    <a:pt x="41" y="0"/>
                  </a:cubicBezTo>
                  <a:close/>
                </a:path>
              </a:pathLst>
            </a:custGeom>
            <a:solidFill>
              <a:srgbClr val="A343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282;p41">
              <a:extLst>
                <a:ext uri="{FF2B5EF4-FFF2-40B4-BE49-F238E27FC236}">
                  <a16:creationId xmlns:a16="http://schemas.microsoft.com/office/drawing/2014/main" id="{16548FCD-EDDA-8E10-752E-D6BB2CC513DC}"/>
                </a:ext>
              </a:extLst>
            </p:cNvPr>
            <p:cNvSpPr/>
            <p:nvPr/>
          </p:nvSpPr>
          <p:spPr>
            <a:xfrm>
              <a:off x="7047436" y="2676877"/>
              <a:ext cx="160038" cy="171174"/>
            </a:xfrm>
            <a:custGeom>
              <a:avLst/>
              <a:gdLst/>
              <a:ahLst/>
              <a:cxnLst/>
              <a:rect l="l" t="t" r="r" b="b"/>
              <a:pathLst>
                <a:path w="2400" h="2567" extrusionOk="0">
                  <a:moveTo>
                    <a:pt x="0" y="0"/>
                  </a:moveTo>
                  <a:cubicBezTo>
                    <a:pt x="0" y="0"/>
                    <a:pt x="0" y="812"/>
                    <a:pt x="616" y="1507"/>
                  </a:cubicBezTo>
                  <a:cubicBezTo>
                    <a:pt x="1220" y="2174"/>
                    <a:pt x="2293" y="2529"/>
                    <a:pt x="2400" y="2567"/>
                  </a:cubicBezTo>
                  <a:cubicBezTo>
                    <a:pt x="2400" y="2567"/>
                    <a:pt x="2164" y="1375"/>
                    <a:pt x="1547" y="680"/>
                  </a:cubicBezTo>
                  <a:cubicBezTo>
                    <a:pt x="972" y="51"/>
                    <a:pt x="170" y="0"/>
                    <a:pt x="28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283;p41">
              <a:extLst>
                <a:ext uri="{FF2B5EF4-FFF2-40B4-BE49-F238E27FC236}">
                  <a16:creationId xmlns:a16="http://schemas.microsoft.com/office/drawing/2014/main" id="{022E90BA-C841-5F0F-1A23-C1E39A1D3030}"/>
                </a:ext>
              </a:extLst>
            </p:cNvPr>
            <p:cNvSpPr/>
            <p:nvPr/>
          </p:nvSpPr>
          <p:spPr>
            <a:xfrm>
              <a:off x="7058705" y="2688213"/>
              <a:ext cx="109359" cy="117094"/>
            </a:xfrm>
            <a:custGeom>
              <a:avLst/>
              <a:gdLst/>
              <a:ahLst/>
              <a:cxnLst/>
              <a:rect l="l" t="t" r="r" b="b"/>
              <a:pathLst>
                <a:path w="1640" h="1756" extrusionOk="0">
                  <a:moveTo>
                    <a:pt x="1" y="0"/>
                  </a:moveTo>
                  <a:cubicBezTo>
                    <a:pt x="1" y="0"/>
                    <a:pt x="42" y="525"/>
                    <a:pt x="473" y="997"/>
                  </a:cubicBezTo>
                  <a:cubicBezTo>
                    <a:pt x="882" y="1453"/>
                    <a:pt x="1573" y="1730"/>
                    <a:pt x="1640" y="1755"/>
                  </a:cubicBezTo>
                  <a:cubicBezTo>
                    <a:pt x="1640" y="1755"/>
                    <a:pt x="1432" y="981"/>
                    <a:pt x="1010" y="510"/>
                  </a:cubicBezTo>
                  <a:cubicBezTo>
                    <a:pt x="617" y="79"/>
                    <a:pt x="120" y="13"/>
                    <a:pt x="29" y="0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284;p41">
              <a:extLst>
                <a:ext uri="{FF2B5EF4-FFF2-40B4-BE49-F238E27FC236}">
                  <a16:creationId xmlns:a16="http://schemas.microsoft.com/office/drawing/2014/main" id="{CB3B49D4-7317-2CFA-658C-393E681DFC74}"/>
                </a:ext>
              </a:extLst>
            </p:cNvPr>
            <p:cNvSpPr/>
            <p:nvPr/>
          </p:nvSpPr>
          <p:spPr>
            <a:xfrm>
              <a:off x="7047436" y="2560981"/>
              <a:ext cx="240390" cy="121429"/>
            </a:xfrm>
            <a:custGeom>
              <a:avLst/>
              <a:gdLst/>
              <a:ahLst/>
              <a:cxnLst/>
              <a:rect l="l" t="t" r="r" b="b"/>
              <a:pathLst>
                <a:path w="3605" h="1821" extrusionOk="0">
                  <a:moveTo>
                    <a:pt x="2957" y="1"/>
                  </a:moveTo>
                  <a:cubicBezTo>
                    <a:pt x="2473" y="1"/>
                    <a:pt x="1807" y="54"/>
                    <a:pt x="1271" y="295"/>
                  </a:cubicBezTo>
                  <a:cubicBezTo>
                    <a:pt x="393" y="675"/>
                    <a:pt x="66" y="1528"/>
                    <a:pt x="0" y="1685"/>
                  </a:cubicBezTo>
                  <a:lnTo>
                    <a:pt x="0" y="1710"/>
                  </a:lnTo>
                  <a:cubicBezTo>
                    <a:pt x="0" y="1710"/>
                    <a:pt x="309" y="1821"/>
                    <a:pt x="764" y="1821"/>
                  </a:cubicBezTo>
                  <a:cubicBezTo>
                    <a:pt x="1075" y="1821"/>
                    <a:pt x="1454" y="1769"/>
                    <a:pt x="1849" y="1594"/>
                  </a:cubicBezTo>
                  <a:cubicBezTo>
                    <a:pt x="2765" y="1188"/>
                    <a:pt x="3526" y="137"/>
                    <a:pt x="3604" y="34"/>
                  </a:cubicBezTo>
                  <a:cubicBezTo>
                    <a:pt x="3604" y="34"/>
                    <a:pt x="3337" y="1"/>
                    <a:pt x="2957" y="1"/>
                  </a:cubicBezTo>
                  <a:close/>
                </a:path>
              </a:pathLst>
            </a:custGeom>
            <a:solidFill>
              <a:srgbClr val="A343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2285;p41">
              <a:extLst>
                <a:ext uri="{FF2B5EF4-FFF2-40B4-BE49-F238E27FC236}">
                  <a16:creationId xmlns:a16="http://schemas.microsoft.com/office/drawing/2014/main" id="{EE63891C-1B24-C6E0-8E0C-AD3DDB2469EA}"/>
                </a:ext>
              </a:extLst>
            </p:cNvPr>
            <p:cNvSpPr/>
            <p:nvPr/>
          </p:nvSpPr>
          <p:spPr>
            <a:xfrm>
              <a:off x="7047436" y="2573584"/>
              <a:ext cx="212517" cy="107426"/>
            </a:xfrm>
            <a:custGeom>
              <a:avLst/>
              <a:gdLst/>
              <a:ahLst/>
              <a:cxnLst/>
              <a:rect l="l" t="t" r="r" b="b"/>
              <a:pathLst>
                <a:path w="3187" h="1611" extrusionOk="0">
                  <a:moveTo>
                    <a:pt x="2644" y="1"/>
                  </a:moveTo>
                  <a:cubicBezTo>
                    <a:pt x="2217" y="1"/>
                    <a:pt x="1614" y="47"/>
                    <a:pt x="1129" y="263"/>
                  </a:cubicBezTo>
                  <a:cubicBezTo>
                    <a:pt x="355" y="618"/>
                    <a:pt x="53" y="1351"/>
                    <a:pt x="0" y="1496"/>
                  </a:cubicBezTo>
                  <a:lnTo>
                    <a:pt x="0" y="1521"/>
                  </a:lnTo>
                  <a:cubicBezTo>
                    <a:pt x="0" y="1521"/>
                    <a:pt x="261" y="1610"/>
                    <a:pt x="648" y="1610"/>
                  </a:cubicBezTo>
                  <a:cubicBezTo>
                    <a:pt x="926" y="1610"/>
                    <a:pt x="1269" y="1564"/>
                    <a:pt x="1626" y="1405"/>
                  </a:cubicBezTo>
                  <a:cubicBezTo>
                    <a:pt x="2438" y="1037"/>
                    <a:pt x="3120" y="121"/>
                    <a:pt x="3174" y="43"/>
                  </a:cubicBezTo>
                  <a:lnTo>
                    <a:pt x="3186" y="27"/>
                  </a:lnTo>
                  <a:cubicBezTo>
                    <a:pt x="3186" y="27"/>
                    <a:pt x="2964" y="1"/>
                    <a:pt x="2644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286;p41">
              <a:extLst>
                <a:ext uri="{FF2B5EF4-FFF2-40B4-BE49-F238E27FC236}">
                  <a16:creationId xmlns:a16="http://schemas.microsoft.com/office/drawing/2014/main" id="{543052B2-74F7-DA38-E5C5-2940872D10A8}"/>
                </a:ext>
              </a:extLst>
            </p:cNvPr>
            <p:cNvSpPr/>
            <p:nvPr/>
          </p:nvSpPr>
          <p:spPr>
            <a:xfrm>
              <a:off x="7061440" y="2599790"/>
              <a:ext cx="146035" cy="69683"/>
            </a:xfrm>
            <a:custGeom>
              <a:avLst/>
              <a:gdLst/>
              <a:ahLst/>
              <a:cxnLst/>
              <a:rect l="l" t="t" r="r" b="b"/>
              <a:pathLst>
                <a:path w="2190" h="1045" extrusionOk="0">
                  <a:moveTo>
                    <a:pt x="2081" y="0"/>
                  </a:moveTo>
                  <a:cubicBezTo>
                    <a:pt x="1842" y="0"/>
                    <a:pt x="1258" y="23"/>
                    <a:pt x="800" y="225"/>
                  </a:cubicBezTo>
                  <a:cubicBezTo>
                    <a:pt x="274" y="461"/>
                    <a:pt x="39" y="920"/>
                    <a:pt x="1" y="999"/>
                  </a:cubicBezTo>
                  <a:lnTo>
                    <a:pt x="1" y="1012"/>
                  </a:lnTo>
                  <a:cubicBezTo>
                    <a:pt x="1" y="1012"/>
                    <a:pt x="128" y="1045"/>
                    <a:pt x="328" y="1045"/>
                  </a:cubicBezTo>
                  <a:cubicBezTo>
                    <a:pt x="528" y="1045"/>
                    <a:pt x="800" y="1012"/>
                    <a:pt x="1089" y="879"/>
                  </a:cubicBezTo>
                  <a:cubicBezTo>
                    <a:pt x="1652" y="631"/>
                    <a:pt x="2136" y="55"/>
                    <a:pt x="2177" y="2"/>
                  </a:cubicBezTo>
                  <a:lnTo>
                    <a:pt x="2190" y="2"/>
                  </a:lnTo>
                  <a:cubicBezTo>
                    <a:pt x="2190" y="2"/>
                    <a:pt x="2150" y="0"/>
                    <a:pt x="2081" y="0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287;p41">
              <a:extLst>
                <a:ext uri="{FF2B5EF4-FFF2-40B4-BE49-F238E27FC236}">
                  <a16:creationId xmlns:a16="http://schemas.microsoft.com/office/drawing/2014/main" id="{80A0D02B-27CC-EE06-7488-50A501F4118F}"/>
                </a:ext>
              </a:extLst>
            </p:cNvPr>
            <p:cNvSpPr/>
            <p:nvPr/>
          </p:nvSpPr>
          <p:spPr>
            <a:xfrm>
              <a:off x="6974017" y="2411143"/>
              <a:ext cx="109293" cy="263863"/>
            </a:xfrm>
            <a:custGeom>
              <a:avLst/>
              <a:gdLst/>
              <a:ahLst/>
              <a:cxnLst/>
              <a:rect l="l" t="t" r="r" b="b"/>
              <a:pathLst>
                <a:path w="1639" h="3957" extrusionOk="0">
                  <a:moveTo>
                    <a:pt x="592" y="0"/>
                  </a:moveTo>
                  <a:cubicBezTo>
                    <a:pt x="592" y="0"/>
                    <a:pt x="0" y="1258"/>
                    <a:pt x="120" y="2306"/>
                  </a:cubicBezTo>
                  <a:cubicBezTo>
                    <a:pt x="211" y="3265"/>
                    <a:pt x="919" y="3841"/>
                    <a:pt x="1051" y="3932"/>
                  </a:cubicBezTo>
                  <a:lnTo>
                    <a:pt x="1076" y="3957"/>
                  </a:lnTo>
                  <a:cubicBezTo>
                    <a:pt x="1076" y="3957"/>
                    <a:pt x="1639" y="3212"/>
                    <a:pt x="1535" y="2164"/>
                  </a:cubicBezTo>
                  <a:cubicBezTo>
                    <a:pt x="1428" y="1155"/>
                    <a:pt x="670" y="104"/>
                    <a:pt x="592" y="13"/>
                  </a:cubicBezTo>
                  <a:lnTo>
                    <a:pt x="592" y="0"/>
                  </a:lnTo>
                  <a:close/>
                </a:path>
              </a:pathLst>
            </a:custGeom>
            <a:solidFill>
              <a:srgbClr val="A343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288;p41">
              <a:extLst>
                <a:ext uri="{FF2B5EF4-FFF2-40B4-BE49-F238E27FC236}">
                  <a16:creationId xmlns:a16="http://schemas.microsoft.com/office/drawing/2014/main" id="{12BC4CEE-F028-3B2E-2677-BD448705DEF4}"/>
                </a:ext>
              </a:extLst>
            </p:cNvPr>
            <p:cNvSpPr/>
            <p:nvPr/>
          </p:nvSpPr>
          <p:spPr>
            <a:xfrm>
              <a:off x="6982820" y="2441750"/>
              <a:ext cx="95289" cy="233255"/>
            </a:xfrm>
            <a:custGeom>
              <a:avLst/>
              <a:gdLst/>
              <a:ahLst/>
              <a:cxnLst/>
              <a:rect l="l" t="t" r="r" b="b"/>
              <a:pathLst>
                <a:path w="1429" h="3498" extrusionOk="0">
                  <a:moveTo>
                    <a:pt x="497" y="0"/>
                  </a:moveTo>
                  <a:cubicBezTo>
                    <a:pt x="497" y="0"/>
                    <a:pt x="0" y="1114"/>
                    <a:pt x="92" y="2045"/>
                  </a:cubicBezTo>
                  <a:cubicBezTo>
                    <a:pt x="183" y="2885"/>
                    <a:pt x="799" y="3394"/>
                    <a:pt x="919" y="3485"/>
                  </a:cubicBezTo>
                  <a:cubicBezTo>
                    <a:pt x="931" y="3485"/>
                    <a:pt x="931" y="3498"/>
                    <a:pt x="931" y="3498"/>
                  </a:cubicBezTo>
                  <a:cubicBezTo>
                    <a:pt x="931" y="3498"/>
                    <a:pt x="1428" y="2844"/>
                    <a:pt x="1324" y="1913"/>
                  </a:cubicBezTo>
                  <a:cubicBezTo>
                    <a:pt x="1233" y="1023"/>
                    <a:pt x="576" y="92"/>
                    <a:pt x="510" y="13"/>
                  </a:cubicBezTo>
                  <a:lnTo>
                    <a:pt x="497" y="0"/>
                  </a:ln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289;p41">
              <a:extLst>
                <a:ext uri="{FF2B5EF4-FFF2-40B4-BE49-F238E27FC236}">
                  <a16:creationId xmlns:a16="http://schemas.microsoft.com/office/drawing/2014/main" id="{BC4BA390-E1A4-0FE5-E39F-352180B740AC}"/>
                </a:ext>
              </a:extLst>
            </p:cNvPr>
            <p:cNvSpPr/>
            <p:nvPr/>
          </p:nvSpPr>
          <p:spPr>
            <a:xfrm>
              <a:off x="7004625" y="2499432"/>
              <a:ext cx="56880" cy="159038"/>
            </a:xfrm>
            <a:custGeom>
              <a:avLst/>
              <a:gdLst/>
              <a:ahLst/>
              <a:cxnLst/>
              <a:rect l="l" t="t" r="r" b="b"/>
              <a:pathLst>
                <a:path w="853" h="2385" extrusionOk="0">
                  <a:moveTo>
                    <a:pt x="277" y="0"/>
                  </a:moveTo>
                  <a:cubicBezTo>
                    <a:pt x="277" y="0"/>
                    <a:pt x="0" y="746"/>
                    <a:pt x="66" y="1391"/>
                  </a:cubicBezTo>
                  <a:cubicBezTo>
                    <a:pt x="120" y="1966"/>
                    <a:pt x="485" y="2318"/>
                    <a:pt x="551" y="2384"/>
                  </a:cubicBezTo>
                  <a:lnTo>
                    <a:pt x="563" y="2384"/>
                  </a:lnTo>
                  <a:cubicBezTo>
                    <a:pt x="563" y="2384"/>
                    <a:pt x="853" y="1954"/>
                    <a:pt x="787" y="1312"/>
                  </a:cubicBezTo>
                  <a:cubicBezTo>
                    <a:pt x="721" y="708"/>
                    <a:pt x="315" y="66"/>
                    <a:pt x="290" y="0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290;p41">
              <a:extLst>
                <a:ext uri="{FF2B5EF4-FFF2-40B4-BE49-F238E27FC236}">
                  <a16:creationId xmlns:a16="http://schemas.microsoft.com/office/drawing/2014/main" id="{B7537A8B-3141-BE34-75D1-ECA49B8633EB}"/>
                </a:ext>
              </a:extLst>
            </p:cNvPr>
            <p:cNvSpPr/>
            <p:nvPr/>
          </p:nvSpPr>
          <p:spPr>
            <a:xfrm>
              <a:off x="6784369" y="2606259"/>
              <a:ext cx="260595" cy="99957"/>
            </a:xfrm>
            <a:custGeom>
              <a:avLst/>
              <a:gdLst/>
              <a:ahLst/>
              <a:cxnLst/>
              <a:rect l="l" t="t" r="r" b="b"/>
              <a:pathLst>
                <a:path w="3908" h="1499" extrusionOk="0">
                  <a:moveTo>
                    <a:pt x="1697" y="1"/>
                  </a:moveTo>
                  <a:cubicBezTo>
                    <a:pt x="884" y="1"/>
                    <a:pt x="95" y="253"/>
                    <a:pt x="1" y="286"/>
                  </a:cubicBezTo>
                  <a:cubicBezTo>
                    <a:pt x="1" y="286"/>
                    <a:pt x="1011" y="1229"/>
                    <a:pt x="2045" y="1452"/>
                  </a:cubicBezTo>
                  <a:cubicBezTo>
                    <a:pt x="2199" y="1485"/>
                    <a:pt x="2348" y="1498"/>
                    <a:pt x="2490" y="1498"/>
                  </a:cubicBezTo>
                  <a:cubicBezTo>
                    <a:pt x="3214" y="1498"/>
                    <a:pt x="3771" y="1146"/>
                    <a:pt x="3879" y="1059"/>
                  </a:cubicBezTo>
                  <a:cubicBezTo>
                    <a:pt x="3895" y="1059"/>
                    <a:pt x="3907" y="1047"/>
                    <a:pt x="3907" y="1047"/>
                  </a:cubicBezTo>
                  <a:cubicBezTo>
                    <a:pt x="3907" y="1047"/>
                    <a:pt x="3369" y="286"/>
                    <a:pt x="2335" y="62"/>
                  </a:cubicBezTo>
                  <a:cubicBezTo>
                    <a:pt x="2129" y="18"/>
                    <a:pt x="1912" y="1"/>
                    <a:pt x="1697" y="1"/>
                  </a:cubicBezTo>
                  <a:close/>
                </a:path>
              </a:pathLst>
            </a:custGeom>
            <a:solidFill>
              <a:srgbClr val="A343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291;p41">
              <a:extLst>
                <a:ext uri="{FF2B5EF4-FFF2-40B4-BE49-F238E27FC236}">
                  <a16:creationId xmlns:a16="http://schemas.microsoft.com/office/drawing/2014/main" id="{73A51014-FB9F-8E67-AF04-FCD282E8ED53}"/>
                </a:ext>
              </a:extLst>
            </p:cNvPr>
            <p:cNvSpPr/>
            <p:nvPr/>
          </p:nvSpPr>
          <p:spPr>
            <a:xfrm>
              <a:off x="6814177" y="2615528"/>
              <a:ext cx="230788" cy="87021"/>
            </a:xfrm>
            <a:custGeom>
              <a:avLst/>
              <a:gdLst/>
              <a:ahLst/>
              <a:cxnLst/>
              <a:rect l="l" t="t" r="r" b="b"/>
              <a:pathLst>
                <a:path w="3461" h="1305" extrusionOk="0">
                  <a:moveTo>
                    <a:pt x="1500" y="1"/>
                  </a:moveTo>
                  <a:cubicBezTo>
                    <a:pt x="783" y="1"/>
                    <a:pt x="95" y="221"/>
                    <a:pt x="13" y="250"/>
                  </a:cubicBezTo>
                  <a:lnTo>
                    <a:pt x="1" y="250"/>
                  </a:lnTo>
                  <a:cubicBezTo>
                    <a:pt x="1" y="250"/>
                    <a:pt x="903" y="1078"/>
                    <a:pt x="1809" y="1260"/>
                  </a:cubicBezTo>
                  <a:cubicBezTo>
                    <a:pt x="1951" y="1291"/>
                    <a:pt x="2088" y="1305"/>
                    <a:pt x="2220" y="1305"/>
                  </a:cubicBezTo>
                  <a:cubicBezTo>
                    <a:pt x="2851" y="1305"/>
                    <a:pt x="3336" y="998"/>
                    <a:pt x="3432" y="933"/>
                  </a:cubicBezTo>
                  <a:cubicBezTo>
                    <a:pt x="3448" y="920"/>
                    <a:pt x="3460" y="920"/>
                    <a:pt x="3460" y="920"/>
                  </a:cubicBezTo>
                  <a:cubicBezTo>
                    <a:pt x="3460" y="920"/>
                    <a:pt x="2976" y="250"/>
                    <a:pt x="2070" y="55"/>
                  </a:cubicBezTo>
                  <a:cubicBezTo>
                    <a:pt x="1885" y="16"/>
                    <a:pt x="1692" y="1"/>
                    <a:pt x="1500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92;p41">
              <a:extLst>
                <a:ext uri="{FF2B5EF4-FFF2-40B4-BE49-F238E27FC236}">
                  <a16:creationId xmlns:a16="http://schemas.microsoft.com/office/drawing/2014/main" id="{E33D79E0-B6DB-8C8B-8F7E-916D1CEBC84D}"/>
                </a:ext>
              </a:extLst>
            </p:cNvPr>
            <p:cNvSpPr/>
            <p:nvPr/>
          </p:nvSpPr>
          <p:spPr>
            <a:xfrm>
              <a:off x="6870991" y="2635199"/>
              <a:ext cx="157371" cy="52546"/>
            </a:xfrm>
            <a:custGeom>
              <a:avLst/>
              <a:gdLst/>
              <a:ahLst/>
              <a:cxnLst/>
              <a:rect l="l" t="t" r="r" b="b"/>
              <a:pathLst>
                <a:path w="2360" h="788" extrusionOk="0">
                  <a:moveTo>
                    <a:pt x="933" y="1"/>
                  </a:moveTo>
                  <a:cubicBezTo>
                    <a:pt x="480" y="1"/>
                    <a:pt x="63" y="106"/>
                    <a:pt x="13" y="125"/>
                  </a:cubicBezTo>
                  <a:lnTo>
                    <a:pt x="1" y="125"/>
                  </a:lnTo>
                  <a:cubicBezTo>
                    <a:pt x="1" y="125"/>
                    <a:pt x="630" y="625"/>
                    <a:pt x="1259" y="754"/>
                  </a:cubicBezTo>
                  <a:cubicBezTo>
                    <a:pt x="1371" y="778"/>
                    <a:pt x="1478" y="788"/>
                    <a:pt x="1579" y="788"/>
                  </a:cubicBezTo>
                  <a:cubicBezTo>
                    <a:pt x="1984" y="788"/>
                    <a:pt x="2281" y="630"/>
                    <a:pt x="2344" y="597"/>
                  </a:cubicBezTo>
                  <a:lnTo>
                    <a:pt x="2360" y="584"/>
                  </a:lnTo>
                  <a:cubicBezTo>
                    <a:pt x="2360" y="584"/>
                    <a:pt x="2030" y="179"/>
                    <a:pt x="1401" y="47"/>
                  </a:cubicBezTo>
                  <a:cubicBezTo>
                    <a:pt x="1250" y="13"/>
                    <a:pt x="1089" y="1"/>
                    <a:pt x="933" y="1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293;p41">
              <a:extLst>
                <a:ext uri="{FF2B5EF4-FFF2-40B4-BE49-F238E27FC236}">
                  <a16:creationId xmlns:a16="http://schemas.microsoft.com/office/drawing/2014/main" id="{348583F7-58E7-88E2-EDFE-4F304D217D78}"/>
                </a:ext>
              </a:extLst>
            </p:cNvPr>
            <p:cNvSpPr/>
            <p:nvPr/>
          </p:nvSpPr>
          <p:spPr>
            <a:xfrm>
              <a:off x="7360315" y="2564048"/>
              <a:ext cx="211517" cy="220252"/>
            </a:xfrm>
            <a:custGeom>
              <a:avLst/>
              <a:gdLst/>
              <a:ahLst/>
              <a:cxnLst/>
              <a:rect l="l" t="t" r="r" b="b"/>
              <a:pathLst>
                <a:path w="3172" h="3303" extrusionOk="0">
                  <a:moveTo>
                    <a:pt x="3159" y="0"/>
                  </a:moveTo>
                  <a:cubicBezTo>
                    <a:pt x="3159" y="0"/>
                    <a:pt x="2083" y="41"/>
                    <a:pt x="1234" y="906"/>
                  </a:cubicBezTo>
                  <a:cubicBezTo>
                    <a:pt x="419" y="1730"/>
                    <a:pt x="38" y="3174"/>
                    <a:pt x="1" y="3303"/>
                  </a:cubicBezTo>
                  <a:cubicBezTo>
                    <a:pt x="1" y="3303"/>
                    <a:pt x="1532" y="2922"/>
                    <a:pt x="2397" y="2057"/>
                  </a:cubicBezTo>
                  <a:cubicBezTo>
                    <a:pt x="3171" y="1271"/>
                    <a:pt x="3171" y="223"/>
                    <a:pt x="3159" y="28"/>
                  </a:cubicBezTo>
                  <a:lnTo>
                    <a:pt x="3159" y="0"/>
                  </a:lnTo>
                  <a:close/>
                </a:path>
              </a:pathLst>
            </a:custGeom>
            <a:solidFill>
              <a:srgbClr val="A343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294;p41">
              <a:extLst>
                <a:ext uri="{FF2B5EF4-FFF2-40B4-BE49-F238E27FC236}">
                  <a16:creationId xmlns:a16="http://schemas.microsoft.com/office/drawing/2014/main" id="{6D9F755A-1090-E763-19C0-B192FCEBF9BD}"/>
                </a:ext>
              </a:extLst>
            </p:cNvPr>
            <p:cNvSpPr/>
            <p:nvPr/>
          </p:nvSpPr>
          <p:spPr>
            <a:xfrm>
              <a:off x="7385721" y="2564848"/>
              <a:ext cx="186111" cy="195113"/>
            </a:xfrm>
            <a:custGeom>
              <a:avLst/>
              <a:gdLst/>
              <a:ahLst/>
              <a:cxnLst/>
              <a:rect l="l" t="t" r="r" b="b"/>
              <a:pathLst>
                <a:path w="2791" h="2926" extrusionOk="0">
                  <a:moveTo>
                    <a:pt x="2790" y="1"/>
                  </a:moveTo>
                  <a:cubicBezTo>
                    <a:pt x="2790" y="1"/>
                    <a:pt x="1847" y="42"/>
                    <a:pt x="1089" y="803"/>
                  </a:cubicBezTo>
                  <a:cubicBezTo>
                    <a:pt x="365" y="1523"/>
                    <a:pt x="25" y="2794"/>
                    <a:pt x="0" y="2910"/>
                  </a:cubicBezTo>
                  <a:lnTo>
                    <a:pt x="0" y="2926"/>
                  </a:lnTo>
                  <a:cubicBezTo>
                    <a:pt x="0" y="2926"/>
                    <a:pt x="1350" y="2570"/>
                    <a:pt x="2095" y="1797"/>
                  </a:cubicBezTo>
                  <a:cubicBezTo>
                    <a:pt x="2790" y="1117"/>
                    <a:pt x="2790" y="186"/>
                    <a:pt x="2790" y="29"/>
                  </a:cubicBezTo>
                  <a:lnTo>
                    <a:pt x="2790" y="1"/>
                  </a:ln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295;p41">
              <a:extLst>
                <a:ext uri="{FF2B5EF4-FFF2-40B4-BE49-F238E27FC236}">
                  <a16:creationId xmlns:a16="http://schemas.microsoft.com/office/drawing/2014/main" id="{9903F329-11BC-1E91-9850-FCABECBF8F97}"/>
                </a:ext>
              </a:extLst>
            </p:cNvPr>
            <p:cNvSpPr/>
            <p:nvPr/>
          </p:nvSpPr>
          <p:spPr>
            <a:xfrm>
              <a:off x="7431000" y="2578052"/>
              <a:ext cx="128631" cy="133698"/>
            </a:xfrm>
            <a:custGeom>
              <a:avLst/>
              <a:gdLst/>
              <a:ahLst/>
              <a:cxnLst/>
              <a:rect l="l" t="t" r="r" b="b"/>
              <a:pathLst>
                <a:path w="1929" h="2005" extrusionOk="0">
                  <a:moveTo>
                    <a:pt x="1929" y="1"/>
                  </a:moveTo>
                  <a:cubicBezTo>
                    <a:pt x="1929" y="1"/>
                    <a:pt x="1325" y="80"/>
                    <a:pt x="803" y="605"/>
                  </a:cubicBezTo>
                  <a:cubicBezTo>
                    <a:pt x="315" y="1102"/>
                    <a:pt x="29" y="1926"/>
                    <a:pt x="1" y="1992"/>
                  </a:cubicBezTo>
                  <a:lnTo>
                    <a:pt x="1" y="2004"/>
                  </a:lnTo>
                  <a:cubicBezTo>
                    <a:pt x="1" y="2004"/>
                    <a:pt x="881" y="1706"/>
                    <a:pt x="1403" y="1193"/>
                  </a:cubicBezTo>
                  <a:cubicBezTo>
                    <a:pt x="1863" y="721"/>
                    <a:pt x="1916" y="133"/>
                    <a:pt x="1929" y="26"/>
                  </a:cubicBezTo>
                  <a:lnTo>
                    <a:pt x="1929" y="1"/>
                  </a:ln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296;p41">
              <a:extLst>
                <a:ext uri="{FF2B5EF4-FFF2-40B4-BE49-F238E27FC236}">
                  <a16:creationId xmlns:a16="http://schemas.microsoft.com/office/drawing/2014/main" id="{8655E347-2D80-6111-4FB3-DE8CACF67133}"/>
                </a:ext>
              </a:extLst>
            </p:cNvPr>
            <p:cNvSpPr/>
            <p:nvPr/>
          </p:nvSpPr>
          <p:spPr>
            <a:xfrm>
              <a:off x="7553497" y="2564048"/>
              <a:ext cx="171174" cy="268264"/>
            </a:xfrm>
            <a:custGeom>
              <a:avLst/>
              <a:gdLst/>
              <a:ahLst/>
              <a:cxnLst/>
              <a:rect l="l" t="t" r="r" b="b"/>
              <a:pathLst>
                <a:path w="2567" h="4023" extrusionOk="0">
                  <a:moveTo>
                    <a:pt x="287" y="0"/>
                  </a:moveTo>
                  <a:cubicBezTo>
                    <a:pt x="287" y="0"/>
                    <a:pt x="0" y="1035"/>
                    <a:pt x="563" y="2111"/>
                  </a:cubicBezTo>
                  <a:cubicBezTo>
                    <a:pt x="1089" y="3145"/>
                    <a:pt x="2347" y="3944"/>
                    <a:pt x="2451" y="4023"/>
                  </a:cubicBezTo>
                  <a:lnTo>
                    <a:pt x="2463" y="4023"/>
                  </a:lnTo>
                  <a:cubicBezTo>
                    <a:pt x="2463" y="4023"/>
                    <a:pt x="2567" y="2438"/>
                    <a:pt x="2004" y="1365"/>
                  </a:cubicBezTo>
                  <a:cubicBezTo>
                    <a:pt x="1507" y="381"/>
                    <a:pt x="510" y="54"/>
                    <a:pt x="328" y="0"/>
                  </a:cubicBezTo>
                  <a:close/>
                </a:path>
              </a:pathLst>
            </a:custGeom>
            <a:solidFill>
              <a:srgbClr val="A343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297;p41">
              <a:extLst>
                <a:ext uri="{FF2B5EF4-FFF2-40B4-BE49-F238E27FC236}">
                  <a16:creationId xmlns:a16="http://schemas.microsoft.com/office/drawing/2014/main" id="{FAA3C35D-4526-1819-8A02-A74D59C3662C}"/>
                </a:ext>
              </a:extLst>
            </p:cNvPr>
            <p:cNvSpPr/>
            <p:nvPr/>
          </p:nvSpPr>
          <p:spPr>
            <a:xfrm>
              <a:off x="7556831" y="2563181"/>
              <a:ext cx="150436" cy="237723"/>
            </a:xfrm>
            <a:custGeom>
              <a:avLst/>
              <a:gdLst/>
              <a:ahLst/>
              <a:cxnLst/>
              <a:rect l="l" t="t" r="r" b="b"/>
              <a:pathLst>
                <a:path w="2256" h="3565" extrusionOk="0">
                  <a:moveTo>
                    <a:pt x="252" y="1"/>
                  </a:moveTo>
                  <a:cubicBezTo>
                    <a:pt x="252" y="1"/>
                    <a:pt x="1" y="919"/>
                    <a:pt x="501" y="1875"/>
                  </a:cubicBezTo>
                  <a:cubicBezTo>
                    <a:pt x="960" y="2778"/>
                    <a:pt x="2061" y="3501"/>
                    <a:pt x="2165" y="3552"/>
                  </a:cubicBezTo>
                  <a:lnTo>
                    <a:pt x="2165" y="3564"/>
                  </a:lnTo>
                  <a:cubicBezTo>
                    <a:pt x="2165" y="3564"/>
                    <a:pt x="2256" y="2164"/>
                    <a:pt x="1759" y="1221"/>
                  </a:cubicBezTo>
                  <a:cubicBezTo>
                    <a:pt x="1312" y="356"/>
                    <a:pt x="435" y="67"/>
                    <a:pt x="278" y="13"/>
                  </a:cubicBezTo>
                  <a:cubicBezTo>
                    <a:pt x="265" y="13"/>
                    <a:pt x="252" y="1"/>
                    <a:pt x="252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298;p41">
              <a:extLst>
                <a:ext uri="{FF2B5EF4-FFF2-40B4-BE49-F238E27FC236}">
                  <a16:creationId xmlns:a16="http://schemas.microsoft.com/office/drawing/2014/main" id="{A9194B16-4E6F-FC3F-BF69-60793EFAB90B}"/>
                </a:ext>
              </a:extLst>
            </p:cNvPr>
            <p:cNvSpPr/>
            <p:nvPr/>
          </p:nvSpPr>
          <p:spPr>
            <a:xfrm>
              <a:off x="7575303" y="2579785"/>
              <a:ext cx="95289" cy="162572"/>
            </a:xfrm>
            <a:custGeom>
              <a:avLst/>
              <a:gdLst/>
              <a:ahLst/>
              <a:cxnLst/>
              <a:rect l="l" t="t" r="r" b="b"/>
              <a:pathLst>
                <a:path w="1429" h="2438" extrusionOk="0">
                  <a:moveTo>
                    <a:pt x="117" y="0"/>
                  </a:moveTo>
                  <a:cubicBezTo>
                    <a:pt x="117" y="0"/>
                    <a:pt x="1" y="591"/>
                    <a:pt x="340" y="1246"/>
                  </a:cubicBezTo>
                  <a:cubicBezTo>
                    <a:pt x="655" y="1862"/>
                    <a:pt x="1350" y="2387"/>
                    <a:pt x="1416" y="2438"/>
                  </a:cubicBezTo>
                  <a:lnTo>
                    <a:pt x="1428" y="2438"/>
                  </a:lnTo>
                  <a:cubicBezTo>
                    <a:pt x="1428" y="2438"/>
                    <a:pt x="1416" y="1522"/>
                    <a:pt x="1076" y="865"/>
                  </a:cubicBezTo>
                  <a:cubicBezTo>
                    <a:pt x="774" y="277"/>
                    <a:pt x="236" y="41"/>
                    <a:pt x="133" y="0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299;p41">
              <a:extLst>
                <a:ext uri="{FF2B5EF4-FFF2-40B4-BE49-F238E27FC236}">
                  <a16:creationId xmlns:a16="http://schemas.microsoft.com/office/drawing/2014/main" id="{FC2E6AB4-78AF-08FF-DF51-472958F0A943}"/>
                </a:ext>
              </a:extLst>
            </p:cNvPr>
            <p:cNvSpPr/>
            <p:nvPr/>
          </p:nvSpPr>
          <p:spPr>
            <a:xfrm>
              <a:off x="7573636" y="2478360"/>
              <a:ext cx="299738" cy="112893"/>
            </a:xfrm>
            <a:custGeom>
              <a:avLst/>
              <a:gdLst/>
              <a:ahLst/>
              <a:cxnLst/>
              <a:rect l="l" t="t" r="r" b="b"/>
              <a:pathLst>
                <a:path w="4495" h="1693" extrusionOk="0">
                  <a:moveTo>
                    <a:pt x="2346" y="0"/>
                  </a:moveTo>
                  <a:cubicBezTo>
                    <a:pt x="2169" y="0"/>
                    <a:pt x="1993" y="12"/>
                    <a:pt x="1821" y="40"/>
                  </a:cubicBezTo>
                  <a:cubicBezTo>
                    <a:pt x="746" y="225"/>
                    <a:pt x="117" y="1078"/>
                    <a:pt x="13" y="1235"/>
                  </a:cubicBezTo>
                  <a:cubicBezTo>
                    <a:pt x="0" y="1247"/>
                    <a:pt x="0" y="1260"/>
                    <a:pt x="0" y="1260"/>
                  </a:cubicBezTo>
                  <a:cubicBezTo>
                    <a:pt x="0" y="1260"/>
                    <a:pt x="655" y="1693"/>
                    <a:pt x="1602" y="1693"/>
                  </a:cubicBezTo>
                  <a:cubicBezTo>
                    <a:pt x="1759" y="1693"/>
                    <a:pt x="1924" y="1681"/>
                    <a:pt x="2095" y="1653"/>
                  </a:cubicBezTo>
                  <a:cubicBezTo>
                    <a:pt x="3237" y="1471"/>
                    <a:pt x="4388" y="527"/>
                    <a:pt x="4495" y="433"/>
                  </a:cubicBezTo>
                  <a:cubicBezTo>
                    <a:pt x="4495" y="433"/>
                    <a:pt x="3414" y="0"/>
                    <a:pt x="2346" y="0"/>
                  </a:cubicBezTo>
                  <a:close/>
                </a:path>
              </a:pathLst>
            </a:custGeom>
            <a:solidFill>
              <a:srgbClr val="A343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300;p41">
              <a:extLst>
                <a:ext uri="{FF2B5EF4-FFF2-40B4-BE49-F238E27FC236}">
                  <a16:creationId xmlns:a16="http://schemas.microsoft.com/office/drawing/2014/main" id="{B4B99043-6E88-D268-5B1F-016AFD11CB19}"/>
                </a:ext>
              </a:extLst>
            </p:cNvPr>
            <p:cNvSpPr/>
            <p:nvPr/>
          </p:nvSpPr>
          <p:spPr>
            <a:xfrm>
              <a:off x="7573636" y="2488296"/>
              <a:ext cx="264730" cy="98223"/>
            </a:xfrm>
            <a:custGeom>
              <a:avLst/>
              <a:gdLst/>
              <a:ahLst/>
              <a:cxnLst/>
              <a:rect l="l" t="t" r="r" b="b"/>
              <a:pathLst>
                <a:path w="3970" h="1473" extrusionOk="0">
                  <a:moveTo>
                    <a:pt x="2074" y="1"/>
                  </a:moveTo>
                  <a:cubicBezTo>
                    <a:pt x="1918" y="1"/>
                    <a:pt x="1762" y="11"/>
                    <a:pt x="1611" y="35"/>
                  </a:cubicBezTo>
                  <a:cubicBezTo>
                    <a:pt x="655" y="193"/>
                    <a:pt x="104" y="941"/>
                    <a:pt x="13" y="1070"/>
                  </a:cubicBezTo>
                  <a:cubicBezTo>
                    <a:pt x="0" y="1086"/>
                    <a:pt x="0" y="1098"/>
                    <a:pt x="0" y="1098"/>
                  </a:cubicBezTo>
                  <a:cubicBezTo>
                    <a:pt x="0" y="1098"/>
                    <a:pt x="578" y="1473"/>
                    <a:pt x="1411" y="1473"/>
                  </a:cubicBezTo>
                  <a:cubicBezTo>
                    <a:pt x="1549" y="1473"/>
                    <a:pt x="1695" y="1462"/>
                    <a:pt x="1847" y="1438"/>
                  </a:cubicBezTo>
                  <a:cubicBezTo>
                    <a:pt x="2856" y="1281"/>
                    <a:pt x="3866" y="457"/>
                    <a:pt x="3970" y="378"/>
                  </a:cubicBezTo>
                  <a:cubicBezTo>
                    <a:pt x="3970" y="378"/>
                    <a:pt x="3016" y="1"/>
                    <a:pt x="2074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301;p41">
              <a:extLst>
                <a:ext uri="{FF2B5EF4-FFF2-40B4-BE49-F238E27FC236}">
                  <a16:creationId xmlns:a16="http://schemas.microsoft.com/office/drawing/2014/main" id="{65E44EB0-6516-D6A8-F4B5-2EB7F764E677}"/>
                </a:ext>
              </a:extLst>
            </p:cNvPr>
            <p:cNvSpPr/>
            <p:nvPr/>
          </p:nvSpPr>
          <p:spPr>
            <a:xfrm>
              <a:off x="7591907" y="2512302"/>
              <a:ext cx="181043" cy="58881"/>
            </a:xfrm>
            <a:custGeom>
              <a:avLst/>
              <a:gdLst/>
              <a:ahLst/>
              <a:cxnLst/>
              <a:rect l="l" t="t" r="r" b="b"/>
              <a:pathLst>
                <a:path w="2715" h="883" extrusionOk="0">
                  <a:moveTo>
                    <a:pt x="1506" y="1"/>
                  </a:moveTo>
                  <a:cubicBezTo>
                    <a:pt x="1374" y="1"/>
                    <a:pt x="1241" y="10"/>
                    <a:pt x="1113" y="31"/>
                  </a:cubicBezTo>
                  <a:cubicBezTo>
                    <a:pt x="459" y="135"/>
                    <a:pt x="66" y="581"/>
                    <a:pt x="0" y="660"/>
                  </a:cubicBezTo>
                  <a:lnTo>
                    <a:pt x="0" y="672"/>
                  </a:lnTo>
                  <a:cubicBezTo>
                    <a:pt x="0" y="672"/>
                    <a:pt x="366" y="883"/>
                    <a:pt x="906" y="883"/>
                  </a:cubicBezTo>
                  <a:cubicBezTo>
                    <a:pt x="1013" y="883"/>
                    <a:pt x="1127" y="875"/>
                    <a:pt x="1246" y="855"/>
                  </a:cubicBezTo>
                  <a:cubicBezTo>
                    <a:pt x="1941" y="738"/>
                    <a:pt x="2648" y="238"/>
                    <a:pt x="2714" y="188"/>
                  </a:cubicBezTo>
                  <a:cubicBezTo>
                    <a:pt x="2714" y="188"/>
                    <a:pt x="2119" y="1"/>
                    <a:pt x="1506" y="1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302;p41">
              <a:extLst>
                <a:ext uri="{FF2B5EF4-FFF2-40B4-BE49-F238E27FC236}">
                  <a16:creationId xmlns:a16="http://schemas.microsoft.com/office/drawing/2014/main" id="{294D4A53-1F9C-5926-0BE0-07FEC08214AA}"/>
                </a:ext>
              </a:extLst>
            </p:cNvPr>
            <p:cNvSpPr/>
            <p:nvPr/>
          </p:nvSpPr>
          <p:spPr>
            <a:xfrm>
              <a:off x="7521222" y="2258237"/>
              <a:ext cx="131098" cy="302472"/>
            </a:xfrm>
            <a:custGeom>
              <a:avLst/>
              <a:gdLst/>
              <a:ahLst/>
              <a:cxnLst/>
              <a:rect l="l" t="t" r="r" b="b"/>
              <a:pathLst>
                <a:path w="1966" h="4536" extrusionOk="0">
                  <a:moveTo>
                    <a:pt x="1375" y="0"/>
                  </a:moveTo>
                  <a:cubicBezTo>
                    <a:pt x="1375" y="0"/>
                    <a:pt x="352" y="1233"/>
                    <a:pt x="170" y="2425"/>
                  </a:cubicBezTo>
                  <a:cubicBezTo>
                    <a:pt x="0" y="3514"/>
                    <a:pt x="629" y="4363"/>
                    <a:pt x="733" y="4520"/>
                  </a:cubicBezTo>
                  <a:cubicBezTo>
                    <a:pt x="746" y="4536"/>
                    <a:pt x="758" y="4536"/>
                    <a:pt x="758" y="4536"/>
                  </a:cubicBezTo>
                  <a:cubicBezTo>
                    <a:pt x="758" y="4536"/>
                    <a:pt x="1598" y="3878"/>
                    <a:pt x="1780" y="2674"/>
                  </a:cubicBezTo>
                  <a:cubicBezTo>
                    <a:pt x="1966" y="1532"/>
                    <a:pt x="1428" y="145"/>
                    <a:pt x="1375" y="13"/>
                  </a:cubicBezTo>
                  <a:lnTo>
                    <a:pt x="1375" y="0"/>
                  </a:lnTo>
                  <a:close/>
                </a:path>
              </a:pathLst>
            </a:custGeom>
            <a:solidFill>
              <a:srgbClr val="A343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303;p41">
              <a:extLst>
                <a:ext uri="{FF2B5EF4-FFF2-40B4-BE49-F238E27FC236}">
                  <a16:creationId xmlns:a16="http://schemas.microsoft.com/office/drawing/2014/main" id="{16064E7A-E60C-4263-2495-AC9D60B78473}"/>
                </a:ext>
              </a:extLst>
            </p:cNvPr>
            <p:cNvSpPr/>
            <p:nvPr/>
          </p:nvSpPr>
          <p:spPr>
            <a:xfrm>
              <a:off x="7527291" y="2294113"/>
              <a:ext cx="114561" cy="266597"/>
            </a:xfrm>
            <a:custGeom>
              <a:avLst/>
              <a:gdLst/>
              <a:ahLst/>
              <a:cxnLst/>
              <a:rect l="l" t="t" r="r" b="b"/>
              <a:pathLst>
                <a:path w="1718" h="3998" extrusionOk="0">
                  <a:moveTo>
                    <a:pt x="1192" y="0"/>
                  </a:moveTo>
                  <a:cubicBezTo>
                    <a:pt x="1192" y="0"/>
                    <a:pt x="315" y="1073"/>
                    <a:pt x="145" y="2136"/>
                  </a:cubicBezTo>
                  <a:cubicBezTo>
                    <a:pt x="0" y="3092"/>
                    <a:pt x="538" y="3853"/>
                    <a:pt x="642" y="3982"/>
                  </a:cubicBezTo>
                  <a:lnTo>
                    <a:pt x="655" y="3998"/>
                  </a:lnTo>
                  <a:cubicBezTo>
                    <a:pt x="655" y="3998"/>
                    <a:pt x="1387" y="3407"/>
                    <a:pt x="1560" y="2347"/>
                  </a:cubicBezTo>
                  <a:cubicBezTo>
                    <a:pt x="1718" y="1337"/>
                    <a:pt x="1246" y="117"/>
                    <a:pt x="1205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304;p41">
              <a:extLst>
                <a:ext uri="{FF2B5EF4-FFF2-40B4-BE49-F238E27FC236}">
                  <a16:creationId xmlns:a16="http://schemas.microsoft.com/office/drawing/2014/main" id="{8FEF748D-9586-1E1B-6113-610A19453928}"/>
                </a:ext>
              </a:extLst>
            </p:cNvPr>
            <p:cNvSpPr/>
            <p:nvPr/>
          </p:nvSpPr>
          <p:spPr>
            <a:xfrm>
              <a:off x="7548229" y="2359530"/>
              <a:ext cx="69083" cy="182777"/>
            </a:xfrm>
            <a:custGeom>
              <a:avLst/>
              <a:gdLst/>
              <a:ahLst/>
              <a:cxnLst/>
              <a:rect l="l" t="t" r="r" b="b"/>
              <a:pathLst>
                <a:path w="1036" h="2741" extrusionOk="0">
                  <a:moveTo>
                    <a:pt x="746" y="1"/>
                  </a:moveTo>
                  <a:cubicBezTo>
                    <a:pt x="746" y="1"/>
                    <a:pt x="208" y="749"/>
                    <a:pt x="105" y="1482"/>
                  </a:cubicBezTo>
                  <a:cubicBezTo>
                    <a:pt x="1" y="2136"/>
                    <a:pt x="303" y="2636"/>
                    <a:pt x="366" y="2727"/>
                  </a:cubicBezTo>
                  <a:lnTo>
                    <a:pt x="366" y="2740"/>
                  </a:lnTo>
                  <a:cubicBezTo>
                    <a:pt x="366" y="2740"/>
                    <a:pt x="812" y="2334"/>
                    <a:pt x="916" y="1601"/>
                  </a:cubicBezTo>
                  <a:cubicBezTo>
                    <a:pt x="1036" y="906"/>
                    <a:pt x="775" y="79"/>
                    <a:pt x="746" y="1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305;p41">
              <a:extLst>
                <a:ext uri="{FF2B5EF4-FFF2-40B4-BE49-F238E27FC236}">
                  <a16:creationId xmlns:a16="http://schemas.microsoft.com/office/drawing/2014/main" id="{C8FD87DE-937A-7905-8CA6-0B92A5522B97}"/>
                </a:ext>
              </a:extLst>
            </p:cNvPr>
            <p:cNvSpPr/>
            <p:nvPr/>
          </p:nvSpPr>
          <p:spPr>
            <a:xfrm>
              <a:off x="7295699" y="2429614"/>
              <a:ext cx="274398" cy="144368"/>
            </a:xfrm>
            <a:custGeom>
              <a:avLst/>
              <a:gdLst/>
              <a:ahLst/>
              <a:cxnLst/>
              <a:rect l="l" t="t" r="r" b="b"/>
              <a:pathLst>
                <a:path w="4115" h="2165" extrusionOk="0">
                  <a:moveTo>
                    <a:pt x="379" y="1"/>
                  </a:moveTo>
                  <a:cubicBezTo>
                    <a:pt x="178" y="1"/>
                    <a:pt x="40" y="9"/>
                    <a:pt x="1" y="13"/>
                  </a:cubicBezTo>
                  <a:cubicBezTo>
                    <a:pt x="1" y="13"/>
                    <a:pt x="838" y="1349"/>
                    <a:pt x="1926" y="1900"/>
                  </a:cubicBezTo>
                  <a:cubicBezTo>
                    <a:pt x="2337" y="2102"/>
                    <a:pt x="2749" y="2165"/>
                    <a:pt x="3104" y="2165"/>
                  </a:cubicBezTo>
                  <a:cubicBezTo>
                    <a:pt x="3599" y="2165"/>
                    <a:pt x="3982" y="2042"/>
                    <a:pt x="4090" y="2004"/>
                  </a:cubicBezTo>
                  <a:lnTo>
                    <a:pt x="4115" y="1991"/>
                  </a:lnTo>
                  <a:cubicBezTo>
                    <a:pt x="4115" y="1991"/>
                    <a:pt x="3747" y="981"/>
                    <a:pt x="2659" y="431"/>
                  </a:cubicBezTo>
                  <a:cubicBezTo>
                    <a:pt x="1906" y="60"/>
                    <a:pt x="917" y="1"/>
                    <a:pt x="379" y="1"/>
                  </a:cubicBezTo>
                  <a:close/>
                </a:path>
              </a:pathLst>
            </a:custGeom>
            <a:solidFill>
              <a:srgbClr val="A343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306;p41">
              <a:extLst>
                <a:ext uri="{FF2B5EF4-FFF2-40B4-BE49-F238E27FC236}">
                  <a16:creationId xmlns:a16="http://schemas.microsoft.com/office/drawing/2014/main" id="{13F3A887-3012-E785-9BDF-DF7560EE23E3}"/>
                </a:ext>
              </a:extLst>
            </p:cNvPr>
            <p:cNvSpPr/>
            <p:nvPr/>
          </p:nvSpPr>
          <p:spPr>
            <a:xfrm>
              <a:off x="7327173" y="2445485"/>
              <a:ext cx="242924" cy="127364"/>
            </a:xfrm>
            <a:custGeom>
              <a:avLst/>
              <a:gdLst/>
              <a:ahLst/>
              <a:cxnLst/>
              <a:rect l="l" t="t" r="r" b="b"/>
              <a:pathLst>
                <a:path w="3643" h="1910" extrusionOk="0">
                  <a:moveTo>
                    <a:pt x="330" y="0"/>
                  </a:moveTo>
                  <a:cubicBezTo>
                    <a:pt x="160" y="0"/>
                    <a:pt x="44" y="7"/>
                    <a:pt x="13" y="11"/>
                  </a:cubicBezTo>
                  <a:lnTo>
                    <a:pt x="1" y="11"/>
                  </a:lnTo>
                  <a:cubicBezTo>
                    <a:pt x="1" y="11"/>
                    <a:pt x="759" y="1190"/>
                    <a:pt x="1715" y="1662"/>
                  </a:cubicBezTo>
                  <a:cubicBezTo>
                    <a:pt x="2084" y="1851"/>
                    <a:pt x="2456" y="1910"/>
                    <a:pt x="2773" y="1910"/>
                  </a:cubicBezTo>
                  <a:cubicBezTo>
                    <a:pt x="3199" y="1910"/>
                    <a:pt x="3528" y="1803"/>
                    <a:pt x="3618" y="1766"/>
                  </a:cubicBezTo>
                  <a:lnTo>
                    <a:pt x="3643" y="1766"/>
                  </a:lnTo>
                  <a:cubicBezTo>
                    <a:pt x="3643" y="1766"/>
                    <a:pt x="3316" y="875"/>
                    <a:pt x="2344" y="391"/>
                  </a:cubicBezTo>
                  <a:cubicBezTo>
                    <a:pt x="1682" y="54"/>
                    <a:pt x="799" y="0"/>
                    <a:pt x="330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307;p41">
              <a:extLst>
                <a:ext uri="{FF2B5EF4-FFF2-40B4-BE49-F238E27FC236}">
                  <a16:creationId xmlns:a16="http://schemas.microsoft.com/office/drawing/2014/main" id="{C45EC684-6657-A45A-934C-DA35D5AD13D3}"/>
                </a:ext>
              </a:extLst>
            </p:cNvPr>
            <p:cNvSpPr/>
            <p:nvPr/>
          </p:nvSpPr>
          <p:spPr>
            <a:xfrm>
              <a:off x="7386522" y="2474892"/>
              <a:ext cx="166173" cy="84687"/>
            </a:xfrm>
            <a:custGeom>
              <a:avLst/>
              <a:gdLst/>
              <a:ahLst/>
              <a:cxnLst/>
              <a:rect l="l" t="t" r="r" b="b"/>
              <a:pathLst>
                <a:path w="2492" h="1270" extrusionOk="0">
                  <a:moveTo>
                    <a:pt x="1" y="0"/>
                  </a:moveTo>
                  <a:cubicBezTo>
                    <a:pt x="1" y="0"/>
                    <a:pt x="551" y="749"/>
                    <a:pt x="1205" y="1076"/>
                  </a:cubicBezTo>
                  <a:cubicBezTo>
                    <a:pt x="1507" y="1227"/>
                    <a:pt x="1799" y="1270"/>
                    <a:pt x="2028" y="1270"/>
                  </a:cubicBezTo>
                  <a:cubicBezTo>
                    <a:pt x="2258" y="1270"/>
                    <a:pt x="2424" y="1227"/>
                    <a:pt x="2476" y="1208"/>
                  </a:cubicBezTo>
                  <a:lnTo>
                    <a:pt x="2492" y="1208"/>
                  </a:lnTo>
                  <a:cubicBezTo>
                    <a:pt x="2492" y="1208"/>
                    <a:pt x="2240" y="658"/>
                    <a:pt x="1586" y="328"/>
                  </a:cubicBezTo>
                  <a:cubicBezTo>
                    <a:pt x="957" y="13"/>
                    <a:pt x="92" y="0"/>
                    <a:pt x="13" y="0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" name="Google Shape;2275;p41">
            <a:extLst>
              <a:ext uri="{FF2B5EF4-FFF2-40B4-BE49-F238E27FC236}">
                <a16:creationId xmlns:a16="http://schemas.microsoft.com/office/drawing/2014/main" id="{9503BD6D-C5E4-F656-8948-82F696B3A3EB}"/>
              </a:ext>
            </a:extLst>
          </p:cNvPr>
          <p:cNvGrpSpPr/>
          <p:nvPr/>
        </p:nvGrpSpPr>
        <p:grpSpPr>
          <a:xfrm>
            <a:off x="6241526" y="3330286"/>
            <a:ext cx="1689566" cy="1027193"/>
            <a:chOff x="6784369" y="2217533"/>
            <a:chExt cx="1139212" cy="692599"/>
          </a:xfrm>
        </p:grpSpPr>
        <p:sp>
          <p:nvSpPr>
            <p:cNvPr id="39" name="Google Shape;2276;p41">
              <a:extLst>
                <a:ext uri="{FF2B5EF4-FFF2-40B4-BE49-F238E27FC236}">
                  <a16:creationId xmlns:a16="http://schemas.microsoft.com/office/drawing/2014/main" id="{D44585FA-4747-98A7-70F6-BFD1C7E05D0B}"/>
                </a:ext>
              </a:extLst>
            </p:cNvPr>
            <p:cNvSpPr/>
            <p:nvPr/>
          </p:nvSpPr>
          <p:spPr>
            <a:xfrm>
              <a:off x="6833782" y="2370439"/>
              <a:ext cx="503386" cy="498185"/>
            </a:xfrm>
            <a:custGeom>
              <a:avLst/>
              <a:gdLst/>
              <a:ahLst/>
              <a:cxnLst/>
              <a:rect l="l" t="t" r="r" b="b"/>
              <a:pathLst>
                <a:path w="7549" h="7471" extrusionOk="0">
                  <a:moveTo>
                    <a:pt x="5215" y="2529"/>
                  </a:moveTo>
                  <a:cubicBezTo>
                    <a:pt x="4706" y="2765"/>
                    <a:pt x="4378" y="3158"/>
                    <a:pt x="4180" y="3460"/>
                  </a:cubicBezTo>
                  <a:cubicBezTo>
                    <a:pt x="4312" y="3146"/>
                    <a:pt x="4429" y="2686"/>
                    <a:pt x="4378" y="2149"/>
                  </a:cubicBezTo>
                  <a:cubicBezTo>
                    <a:pt x="4272" y="1151"/>
                    <a:pt x="3514" y="104"/>
                    <a:pt x="3435" y="0"/>
                  </a:cubicBezTo>
                  <a:lnTo>
                    <a:pt x="3435" y="0"/>
                  </a:lnTo>
                  <a:cubicBezTo>
                    <a:pt x="3435" y="0"/>
                    <a:pt x="2844" y="1246"/>
                    <a:pt x="2963" y="2306"/>
                  </a:cubicBezTo>
                  <a:cubicBezTo>
                    <a:pt x="3013" y="2856"/>
                    <a:pt x="3290" y="3290"/>
                    <a:pt x="3526" y="3576"/>
                  </a:cubicBezTo>
                  <a:cubicBezTo>
                    <a:pt x="3262" y="3353"/>
                    <a:pt x="2869" y="3092"/>
                    <a:pt x="2334" y="2988"/>
                  </a:cubicBezTo>
                  <a:cubicBezTo>
                    <a:pt x="1350" y="2778"/>
                    <a:pt x="117" y="3171"/>
                    <a:pt x="13" y="3212"/>
                  </a:cubicBezTo>
                  <a:lnTo>
                    <a:pt x="0" y="3212"/>
                  </a:lnTo>
                  <a:cubicBezTo>
                    <a:pt x="0" y="3212"/>
                    <a:pt x="1010" y="4155"/>
                    <a:pt x="2045" y="4375"/>
                  </a:cubicBezTo>
                  <a:cubicBezTo>
                    <a:pt x="2595" y="4495"/>
                    <a:pt x="3092" y="4363"/>
                    <a:pt x="3435" y="4234"/>
                  </a:cubicBezTo>
                  <a:cubicBezTo>
                    <a:pt x="3133" y="4404"/>
                    <a:pt x="2765" y="4706"/>
                    <a:pt x="2504" y="5177"/>
                  </a:cubicBezTo>
                  <a:cubicBezTo>
                    <a:pt x="1991" y="6055"/>
                    <a:pt x="1991" y="7338"/>
                    <a:pt x="1991" y="7458"/>
                  </a:cubicBezTo>
                  <a:lnTo>
                    <a:pt x="1991" y="7470"/>
                  </a:lnTo>
                  <a:cubicBezTo>
                    <a:pt x="1991" y="7470"/>
                    <a:pt x="3199" y="6800"/>
                    <a:pt x="3734" y="5885"/>
                  </a:cubicBezTo>
                  <a:cubicBezTo>
                    <a:pt x="4010" y="5398"/>
                    <a:pt x="4048" y="4888"/>
                    <a:pt x="4023" y="4520"/>
                  </a:cubicBezTo>
                  <a:cubicBezTo>
                    <a:pt x="4102" y="4863"/>
                    <a:pt x="4272" y="5294"/>
                    <a:pt x="4640" y="5699"/>
                  </a:cubicBezTo>
                  <a:cubicBezTo>
                    <a:pt x="5306" y="6448"/>
                    <a:pt x="6539" y="6854"/>
                    <a:pt x="6659" y="6892"/>
                  </a:cubicBezTo>
                  <a:lnTo>
                    <a:pt x="6659" y="6892"/>
                  </a:lnTo>
                  <a:cubicBezTo>
                    <a:pt x="6659" y="6892"/>
                    <a:pt x="6395" y="5530"/>
                    <a:pt x="5687" y="4743"/>
                  </a:cubicBezTo>
                  <a:cubicBezTo>
                    <a:pt x="5322" y="4325"/>
                    <a:pt x="4835" y="4139"/>
                    <a:pt x="4482" y="4048"/>
                  </a:cubicBezTo>
                  <a:cubicBezTo>
                    <a:pt x="4822" y="4077"/>
                    <a:pt x="5294" y="4048"/>
                    <a:pt x="5794" y="3825"/>
                  </a:cubicBezTo>
                  <a:cubicBezTo>
                    <a:pt x="6709" y="3419"/>
                    <a:pt x="7470" y="2372"/>
                    <a:pt x="7549" y="2281"/>
                  </a:cubicBezTo>
                  <a:lnTo>
                    <a:pt x="7549" y="2268"/>
                  </a:lnTo>
                  <a:cubicBezTo>
                    <a:pt x="7549" y="2268"/>
                    <a:pt x="6187" y="2095"/>
                    <a:pt x="5215" y="2529"/>
                  </a:cubicBezTo>
                  <a:close/>
                  <a:moveTo>
                    <a:pt x="3957" y="3970"/>
                  </a:moveTo>
                  <a:lnTo>
                    <a:pt x="3957" y="3982"/>
                  </a:lnTo>
                  <a:lnTo>
                    <a:pt x="3944" y="3982"/>
                  </a:lnTo>
                  <a:lnTo>
                    <a:pt x="3944" y="4061"/>
                  </a:lnTo>
                  <a:cubicBezTo>
                    <a:pt x="3944" y="4036"/>
                    <a:pt x="3944" y="4023"/>
                    <a:pt x="3932" y="4010"/>
                  </a:cubicBezTo>
                  <a:lnTo>
                    <a:pt x="3932" y="3998"/>
                  </a:lnTo>
                  <a:lnTo>
                    <a:pt x="3919" y="3998"/>
                  </a:lnTo>
                  <a:lnTo>
                    <a:pt x="3919" y="3982"/>
                  </a:lnTo>
                  <a:cubicBezTo>
                    <a:pt x="3919" y="3982"/>
                    <a:pt x="3891" y="3998"/>
                    <a:pt x="3853" y="4010"/>
                  </a:cubicBezTo>
                  <a:cubicBezTo>
                    <a:pt x="3866" y="4010"/>
                    <a:pt x="3878" y="3998"/>
                    <a:pt x="3878" y="3998"/>
                  </a:cubicBezTo>
                  <a:cubicBezTo>
                    <a:pt x="3891" y="3982"/>
                    <a:pt x="3907" y="3982"/>
                    <a:pt x="3907" y="3982"/>
                  </a:cubicBezTo>
                  <a:lnTo>
                    <a:pt x="3907" y="3970"/>
                  </a:lnTo>
                  <a:lnTo>
                    <a:pt x="3907" y="3970"/>
                  </a:lnTo>
                  <a:cubicBezTo>
                    <a:pt x="3907" y="3970"/>
                    <a:pt x="3891" y="3944"/>
                    <a:pt x="3866" y="3904"/>
                  </a:cubicBezTo>
                  <a:cubicBezTo>
                    <a:pt x="3878" y="3919"/>
                    <a:pt x="3878" y="3932"/>
                    <a:pt x="3891" y="3932"/>
                  </a:cubicBezTo>
                  <a:lnTo>
                    <a:pt x="3907" y="3944"/>
                  </a:lnTo>
                  <a:lnTo>
                    <a:pt x="3919" y="3944"/>
                  </a:lnTo>
                  <a:lnTo>
                    <a:pt x="3919" y="3944"/>
                  </a:lnTo>
                  <a:cubicBezTo>
                    <a:pt x="3919" y="3944"/>
                    <a:pt x="3932" y="3932"/>
                    <a:pt x="3957" y="3891"/>
                  </a:cubicBezTo>
                  <a:cubicBezTo>
                    <a:pt x="3957" y="3904"/>
                    <a:pt x="3957" y="3919"/>
                    <a:pt x="3944" y="3932"/>
                  </a:cubicBezTo>
                  <a:lnTo>
                    <a:pt x="3944" y="3944"/>
                  </a:lnTo>
                  <a:lnTo>
                    <a:pt x="3944" y="3944"/>
                  </a:lnTo>
                  <a:lnTo>
                    <a:pt x="3944" y="3957"/>
                  </a:lnTo>
                  <a:cubicBezTo>
                    <a:pt x="3944" y="3957"/>
                    <a:pt x="3970" y="3970"/>
                    <a:pt x="4023" y="3970"/>
                  </a:cubicBezTo>
                  <a:lnTo>
                    <a:pt x="3970" y="3970"/>
                  </a:ln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2277;p41">
              <a:extLst>
                <a:ext uri="{FF2B5EF4-FFF2-40B4-BE49-F238E27FC236}">
                  <a16:creationId xmlns:a16="http://schemas.microsoft.com/office/drawing/2014/main" id="{046549C9-5E4B-EBA8-993A-259577A6D420}"/>
                </a:ext>
              </a:extLst>
            </p:cNvPr>
            <p:cNvSpPr/>
            <p:nvPr/>
          </p:nvSpPr>
          <p:spPr>
            <a:xfrm>
              <a:off x="7344911" y="2217533"/>
              <a:ext cx="578671" cy="574070"/>
            </a:xfrm>
            <a:custGeom>
              <a:avLst/>
              <a:gdLst/>
              <a:ahLst/>
              <a:cxnLst/>
              <a:rect l="l" t="t" r="r" b="b"/>
              <a:pathLst>
                <a:path w="8678" h="8609" extrusionOk="0">
                  <a:moveTo>
                    <a:pt x="6004" y="3341"/>
                  </a:moveTo>
                  <a:cubicBezTo>
                    <a:pt x="5363" y="3444"/>
                    <a:pt x="4875" y="3787"/>
                    <a:pt x="4577" y="4074"/>
                  </a:cubicBezTo>
                  <a:cubicBezTo>
                    <a:pt x="4812" y="3759"/>
                    <a:pt x="5086" y="3287"/>
                    <a:pt x="5177" y="2674"/>
                  </a:cubicBezTo>
                  <a:cubicBezTo>
                    <a:pt x="5347" y="1520"/>
                    <a:pt x="4812" y="142"/>
                    <a:pt x="4759" y="13"/>
                  </a:cubicBezTo>
                  <a:lnTo>
                    <a:pt x="4759" y="0"/>
                  </a:lnTo>
                  <a:cubicBezTo>
                    <a:pt x="4759" y="0"/>
                    <a:pt x="3737" y="1218"/>
                    <a:pt x="3554" y="2422"/>
                  </a:cubicBezTo>
                  <a:cubicBezTo>
                    <a:pt x="3460" y="3067"/>
                    <a:pt x="3633" y="3617"/>
                    <a:pt x="3815" y="4011"/>
                  </a:cubicBezTo>
                  <a:cubicBezTo>
                    <a:pt x="3592" y="3680"/>
                    <a:pt x="3224" y="3275"/>
                    <a:pt x="2661" y="3001"/>
                  </a:cubicBezTo>
                  <a:cubicBezTo>
                    <a:pt x="1626" y="2476"/>
                    <a:pt x="145" y="2567"/>
                    <a:pt x="16" y="2567"/>
                  </a:cubicBezTo>
                  <a:lnTo>
                    <a:pt x="0" y="2567"/>
                  </a:lnTo>
                  <a:cubicBezTo>
                    <a:pt x="0" y="2567"/>
                    <a:pt x="840" y="3916"/>
                    <a:pt x="1928" y="4454"/>
                  </a:cubicBezTo>
                  <a:cubicBezTo>
                    <a:pt x="2504" y="4756"/>
                    <a:pt x="3095" y="4756"/>
                    <a:pt x="3513" y="4703"/>
                  </a:cubicBezTo>
                  <a:cubicBezTo>
                    <a:pt x="3133" y="4822"/>
                    <a:pt x="2636" y="5045"/>
                    <a:pt x="2202" y="5489"/>
                  </a:cubicBezTo>
                  <a:cubicBezTo>
                    <a:pt x="1390" y="6303"/>
                    <a:pt x="1010" y="7744"/>
                    <a:pt x="972" y="7876"/>
                  </a:cubicBezTo>
                  <a:lnTo>
                    <a:pt x="972" y="7889"/>
                  </a:lnTo>
                  <a:cubicBezTo>
                    <a:pt x="972" y="7889"/>
                    <a:pt x="2516" y="7496"/>
                    <a:pt x="3369" y="6631"/>
                  </a:cubicBezTo>
                  <a:cubicBezTo>
                    <a:pt x="3828" y="6171"/>
                    <a:pt x="4010" y="5621"/>
                    <a:pt x="4089" y="5203"/>
                  </a:cubicBezTo>
                  <a:cubicBezTo>
                    <a:pt x="4076" y="5596"/>
                    <a:pt x="4142" y="6146"/>
                    <a:pt x="4432" y="6697"/>
                  </a:cubicBezTo>
                  <a:cubicBezTo>
                    <a:pt x="4954" y="7719"/>
                    <a:pt x="6212" y="8530"/>
                    <a:pt x="6332" y="8596"/>
                  </a:cubicBezTo>
                  <a:lnTo>
                    <a:pt x="6332" y="8609"/>
                  </a:lnTo>
                  <a:cubicBezTo>
                    <a:pt x="6332" y="8609"/>
                    <a:pt x="6435" y="7024"/>
                    <a:pt x="5885" y="5936"/>
                  </a:cubicBezTo>
                  <a:cubicBezTo>
                    <a:pt x="5583" y="5373"/>
                    <a:pt x="5111" y="5017"/>
                    <a:pt x="4746" y="4810"/>
                  </a:cubicBezTo>
                  <a:cubicBezTo>
                    <a:pt x="5111" y="4938"/>
                    <a:pt x="5649" y="5058"/>
                    <a:pt x="6266" y="4954"/>
                  </a:cubicBezTo>
                  <a:cubicBezTo>
                    <a:pt x="7407" y="4769"/>
                    <a:pt x="8558" y="3825"/>
                    <a:pt x="8665" y="3734"/>
                  </a:cubicBezTo>
                  <a:lnTo>
                    <a:pt x="8678" y="3734"/>
                  </a:lnTo>
                  <a:cubicBezTo>
                    <a:pt x="8678" y="3734"/>
                    <a:pt x="7197" y="3146"/>
                    <a:pt x="6004" y="3341"/>
                  </a:cubicBezTo>
                  <a:close/>
                  <a:moveTo>
                    <a:pt x="4168" y="4574"/>
                  </a:moveTo>
                  <a:cubicBezTo>
                    <a:pt x="4168" y="4574"/>
                    <a:pt x="4155" y="4611"/>
                    <a:pt x="4142" y="4665"/>
                  </a:cubicBezTo>
                  <a:lnTo>
                    <a:pt x="4142" y="4611"/>
                  </a:lnTo>
                  <a:lnTo>
                    <a:pt x="4142" y="4586"/>
                  </a:lnTo>
                  <a:lnTo>
                    <a:pt x="4130" y="4586"/>
                  </a:lnTo>
                  <a:lnTo>
                    <a:pt x="4130" y="4586"/>
                  </a:lnTo>
                  <a:lnTo>
                    <a:pt x="4051" y="4586"/>
                  </a:lnTo>
                  <a:cubicBezTo>
                    <a:pt x="4064" y="4586"/>
                    <a:pt x="4076" y="4574"/>
                    <a:pt x="4089" y="4574"/>
                  </a:cubicBezTo>
                  <a:cubicBezTo>
                    <a:pt x="4105" y="4574"/>
                    <a:pt x="4117" y="4561"/>
                    <a:pt x="4117" y="4561"/>
                  </a:cubicBezTo>
                  <a:lnTo>
                    <a:pt x="4117" y="4561"/>
                  </a:lnTo>
                  <a:lnTo>
                    <a:pt x="4117" y="4561"/>
                  </a:lnTo>
                  <a:cubicBezTo>
                    <a:pt x="4117" y="4561"/>
                    <a:pt x="4117" y="4520"/>
                    <a:pt x="4089" y="4467"/>
                  </a:cubicBezTo>
                  <a:cubicBezTo>
                    <a:pt x="4105" y="4495"/>
                    <a:pt x="4105" y="4508"/>
                    <a:pt x="4117" y="4508"/>
                  </a:cubicBezTo>
                  <a:cubicBezTo>
                    <a:pt x="4130" y="4520"/>
                    <a:pt x="4130" y="4533"/>
                    <a:pt x="4130" y="4533"/>
                  </a:cubicBezTo>
                  <a:lnTo>
                    <a:pt x="4142" y="4533"/>
                  </a:lnTo>
                  <a:lnTo>
                    <a:pt x="4142" y="4533"/>
                  </a:lnTo>
                  <a:cubicBezTo>
                    <a:pt x="4142" y="4533"/>
                    <a:pt x="4168" y="4520"/>
                    <a:pt x="4209" y="4482"/>
                  </a:cubicBezTo>
                  <a:cubicBezTo>
                    <a:pt x="4196" y="4495"/>
                    <a:pt x="4196" y="4508"/>
                    <a:pt x="4183" y="4520"/>
                  </a:cubicBezTo>
                  <a:lnTo>
                    <a:pt x="4168" y="4533"/>
                  </a:lnTo>
                  <a:lnTo>
                    <a:pt x="4168" y="4545"/>
                  </a:lnTo>
                  <a:lnTo>
                    <a:pt x="4168" y="4545"/>
                  </a:lnTo>
                  <a:cubicBezTo>
                    <a:pt x="4168" y="4545"/>
                    <a:pt x="4196" y="4574"/>
                    <a:pt x="4246" y="4599"/>
                  </a:cubicBezTo>
                  <a:cubicBezTo>
                    <a:pt x="4221" y="4586"/>
                    <a:pt x="4209" y="4586"/>
                    <a:pt x="4196" y="4586"/>
                  </a:cubicBezTo>
                  <a:cubicBezTo>
                    <a:pt x="4183" y="4574"/>
                    <a:pt x="4168" y="4574"/>
                    <a:pt x="4168" y="4574"/>
                  </a:cubicBezTo>
                  <a:lnTo>
                    <a:pt x="4168" y="4586"/>
                  </a:ln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2278;p41">
              <a:extLst>
                <a:ext uri="{FF2B5EF4-FFF2-40B4-BE49-F238E27FC236}">
                  <a16:creationId xmlns:a16="http://schemas.microsoft.com/office/drawing/2014/main" id="{97814222-C1A4-6954-6ADB-A67E82516E09}"/>
                </a:ext>
              </a:extLst>
            </p:cNvPr>
            <p:cNvSpPr/>
            <p:nvPr/>
          </p:nvSpPr>
          <p:spPr>
            <a:xfrm>
              <a:off x="6917136" y="2677677"/>
              <a:ext cx="147968" cy="232455"/>
            </a:xfrm>
            <a:custGeom>
              <a:avLst/>
              <a:gdLst/>
              <a:ahLst/>
              <a:cxnLst/>
              <a:rect l="l" t="t" r="r" b="b"/>
              <a:pathLst>
                <a:path w="2219" h="3486" extrusionOk="0">
                  <a:moveTo>
                    <a:pt x="1929" y="1"/>
                  </a:moveTo>
                  <a:cubicBezTo>
                    <a:pt x="1929" y="1"/>
                    <a:pt x="1039" y="274"/>
                    <a:pt x="501" y="1180"/>
                  </a:cubicBezTo>
                  <a:cubicBezTo>
                    <a:pt x="1" y="2058"/>
                    <a:pt x="1" y="3357"/>
                    <a:pt x="1" y="3473"/>
                  </a:cubicBezTo>
                  <a:lnTo>
                    <a:pt x="1" y="3486"/>
                  </a:lnTo>
                  <a:cubicBezTo>
                    <a:pt x="1" y="3486"/>
                    <a:pt x="1209" y="2806"/>
                    <a:pt x="1731" y="1901"/>
                  </a:cubicBezTo>
                  <a:cubicBezTo>
                    <a:pt x="2218" y="1061"/>
                    <a:pt x="1982" y="183"/>
                    <a:pt x="1941" y="26"/>
                  </a:cubicBezTo>
                  <a:lnTo>
                    <a:pt x="1929" y="1"/>
                  </a:lnTo>
                  <a:close/>
                </a:path>
              </a:pathLst>
            </a:custGeom>
            <a:solidFill>
              <a:srgbClr val="A343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2279;p41">
              <a:extLst>
                <a:ext uri="{FF2B5EF4-FFF2-40B4-BE49-F238E27FC236}">
                  <a16:creationId xmlns:a16="http://schemas.microsoft.com/office/drawing/2014/main" id="{F4AB725A-5691-884F-1F07-0A7D94A007C8}"/>
                </a:ext>
              </a:extLst>
            </p:cNvPr>
            <p:cNvSpPr/>
            <p:nvPr/>
          </p:nvSpPr>
          <p:spPr>
            <a:xfrm>
              <a:off x="6932874" y="2677677"/>
              <a:ext cx="129497" cy="205382"/>
            </a:xfrm>
            <a:custGeom>
              <a:avLst/>
              <a:gdLst/>
              <a:ahLst/>
              <a:cxnLst/>
              <a:rect l="l" t="t" r="r" b="b"/>
              <a:pathLst>
                <a:path w="1942" h="3080" extrusionOk="0">
                  <a:moveTo>
                    <a:pt x="1705" y="1"/>
                  </a:moveTo>
                  <a:cubicBezTo>
                    <a:pt x="1705" y="1"/>
                    <a:pt x="919" y="249"/>
                    <a:pt x="447" y="1048"/>
                  </a:cubicBezTo>
                  <a:cubicBezTo>
                    <a:pt x="1" y="1822"/>
                    <a:pt x="1" y="2964"/>
                    <a:pt x="1" y="3067"/>
                  </a:cubicBezTo>
                  <a:lnTo>
                    <a:pt x="1" y="3080"/>
                  </a:lnTo>
                  <a:cubicBezTo>
                    <a:pt x="1" y="3080"/>
                    <a:pt x="1051" y="2476"/>
                    <a:pt x="1523" y="1677"/>
                  </a:cubicBezTo>
                  <a:cubicBezTo>
                    <a:pt x="1941" y="944"/>
                    <a:pt x="1746" y="171"/>
                    <a:pt x="1705" y="26"/>
                  </a:cubicBezTo>
                  <a:lnTo>
                    <a:pt x="1705" y="1"/>
                  </a:ln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2280;p41">
              <a:extLst>
                <a:ext uri="{FF2B5EF4-FFF2-40B4-BE49-F238E27FC236}">
                  <a16:creationId xmlns:a16="http://schemas.microsoft.com/office/drawing/2014/main" id="{8EA719E2-16AC-1150-FFBA-95C8880472A0}"/>
                </a:ext>
              </a:extLst>
            </p:cNvPr>
            <p:cNvSpPr/>
            <p:nvPr/>
          </p:nvSpPr>
          <p:spPr>
            <a:xfrm>
              <a:off x="6961014" y="2692614"/>
              <a:ext cx="85620" cy="139700"/>
            </a:xfrm>
            <a:custGeom>
              <a:avLst/>
              <a:gdLst/>
              <a:ahLst/>
              <a:cxnLst/>
              <a:rect l="l" t="t" r="r" b="b"/>
              <a:pathLst>
                <a:path w="1284" h="2095" extrusionOk="0">
                  <a:moveTo>
                    <a:pt x="1167" y="0"/>
                  </a:moveTo>
                  <a:cubicBezTo>
                    <a:pt x="1167" y="0"/>
                    <a:pt x="680" y="195"/>
                    <a:pt x="365" y="746"/>
                  </a:cubicBezTo>
                  <a:cubicBezTo>
                    <a:pt x="51" y="1271"/>
                    <a:pt x="0" y="2016"/>
                    <a:pt x="0" y="2095"/>
                  </a:cubicBezTo>
                  <a:cubicBezTo>
                    <a:pt x="0" y="2095"/>
                    <a:pt x="667" y="1664"/>
                    <a:pt x="982" y="1101"/>
                  </a:cubicBezTo>
                  <a:cubicBezTo>
                    <a:pt x="1283" y="601"/>
                    <a:pt x="1192" y="104"/>
                    <a:pt x="1180" y="13"/>
                  </a:cubicBezTo>
                  <a:lnTo>
                    <a:pt x="1167" y="0"/>
                  </a:ln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2281;p41">
              <a:extLst>
                <a:ext uri="{FF2B5EF4-FFF2-40B4-BE49-F238E27FC236}">
                  <a16:creationId xmlns:a16="http://schemas.microsoft.com/office/drawing/2014/main" id="{E0E94452-BAF8-5081-1ED0-FB661DEB9B76}"/>
                </a:ext>
              </a:extLst>
            </p:cNvPr>
            <p:cNvSpPr/>
            <p:nvPr/>
          </p:nvSpPr>
          <p:spPr>
            <a:xfrm>
              <a:off x="7046569" y="2676877"/>
              <a:ext cx="181910" cy="194046"/>
            </a:xfrm>
            <a:custGeom>
              <a:avLst/>
              <a:gdLst/>
              <a:ahLst/>
              <a:cxnLst/>
              <a:rect l="l" t="t" r="r" b="b"/>
              <a:pathLst>
                <a:path w="2728" h="2910" extrusionOk="0">
                  <a:moveTo>
                    <a:pt x="13" y="0"/>
                  </a:moveTo>
                  <a:cubicBezTo>
                    <a:pt x="13" y="0"/>
                    <a:pt x="0" y="944"/>
                    <a:pt x="696" y="1718"/>
                  </a:cubicBezTo>
                  <a:cubicBezTo>
                    <a:pt x="1378" y="2476"/>
                    <a:pt x="2608" y="2869"/>
                    <a:pt x="2715" y="2910"/>
                  </a:cubicBezTo>
                  <a:lnTo>
                    <a:pt x="2727" y="2910"/>
                  </a:lnTo>
                  <a:cubicBezTo>
                    <a:pt x="2727" y="2910"/>
                    <a:pt x="2463" y="1560"/>
                    <a:pt x="1755" y="774"/>
                  </a:cubicBezTo>
                  <a:cubicBezTo>
                    <a:pt x="1114" y="66"/>
                    <a:pt x="211" y="0"/>
                    <a:pt x="41" y="0"/>
                  </a:cubicBezTo>
                  <a:close/>
                </a:path>
              </a:pathLst>
            </a:custGeom>
            <a:solidFill>
              <a:srgbClr val="A343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2282;p41">
              <a:extLst>
                <a:ext uri="{FF2B5EF4-FFF2-40B4-BE49-F238E27FC236}">
                  <a16:creationId xmlns:a16="http://schemas.microsoft.com/office/drawing/2014/main" id="{639A0084-CA79-8998-5623-1E5C68588CE2}"/>
                </a:ext>
              </a:extLst>
            </p:cNvPr>
            <p:cNvSpPr/>
            <p:nvPr/>
          </p:nvSpPr>
          <p:spPr>
            <a:xfrm>
              <a:off x="7047436" y="2676877"/>
              <a:ext cx="160038" cy="171174"/>
            </a:xfrm>
            <a:custGeom>
              <a:avLst/>
              <a:gdLst/>
              <a:ahLst/>
              <a:cxnLst/>
              <a:rect l="l" t="t" r="r" b="b"/>
              <a:pathLst>
                <a:path w="2400" h="2567" extrusionOk="0">
                  <a:moveTo>
                    <a:pt x="0" y="0"/>
                  </a:moveTo>
                  <a:cubicBezTo>
                    <a:pt x="0" y="0"/>
                    <a:pt x="0" y="812"/>
                    <a:pt x="616" y="1507"/>
                  </a:cubicBezTo>
                  <a:cubicBezTo>
                    <a:pt x="1220" y="2174"/>
                    <a:pt x="2293" y="2529"/>
                    <a:pt x="2400" y="2567"/>
                  </a:cubicBezTo>
                  <a:cubicBezTo>
                    <a:pt x="2400" y="2567"/>
                    <a:pt x="2164" y="1375"/>
                    <a:pt x="1547" y="680"/>
                  </a:cubicBezTo>
                  <a:cubicBezTo>
                    <a:pt x="972" y="51"/>
                    <a:pt x="170" y="0"/>
                    <a:pt x="28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2283;p41">
              <a:extLst>
                <a:ext uri="{FF2B5EF4-FFF2-40B4-BE49-F238E27FC236}">
                  <a16:creationId xmlns:a16="http://schemas.microsoft.com/office/drawing/2014/main" id="{8089CBAE-899E-38F0-80D3-0BD3B8EAEC86}"/>
                </a:ext>
              </a:extLst>
            </p:cNvPr>
            <p:cNvSpPr/>
            <p:nvPr/>
          </p:nvSpPr>
          <p:spPr>
            <a:xfrm>
              <a:off x="7058705" y="2688213"/>
              <a:ext cx="109359" cy="117094"/>
            </a:xfrm>
            <a:custGeom>
              <a:avLst/>
              <a:gdLst/>
              <a:ahLst/>
              <a:cxnLst/>
              <a:rect l="l" t="t" r="r" b="b"/>
              <a:pathLst>
                <a:path w="1640" h="1756" extrusionOk="0">
                  <a:moveTo>
                    <a:pt x="1" y="0"/>
                  </a:moveTo>
                  <a:cubicBezTo>
                    <a:pt x="1" y="0"/>
                    <a:pt x="42" y="525"/>
                    <a:pt x="473" y="997"/>
                  </a:cubicBezTo>
                  <a:cubicBezTo>
                    <a:pt x="882" y="1453"/>
                    <a:pt x="1573" y="1730"/>
                    <a:pt x="1640" y="1755"/>
                  </a:cubicBezTo>
                  <a:cubicBezTo>
                    <a:pt x="1640" y="1755"/>
                    <a:pt x="1432" y="981"/>
                    <a:pt x="1010" y="510"/>
                  </a:cubicBezTo>
                  <a:cubicBezTo>
                    <a:pt x="617" y="79"/>
                    <a:pt x="120" y="13"/>
                    <a:pt x="29" y="0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2284;p41">
              <a:extLst>
                <a:ext uri="{FF2B5EF4-FFF2-40B4-BE49-F238E27FC236}">
                  <a16:creationId xmlns:a16="http://schemas.microsoft.com/office/drawing/2014/main" id="{5D0EE798-A05D-1511-7E0D-014F907F00C3}"/>
                </a:ext>
              </a:extLst>
            </p:cNvPr>
            <p:cNvSpPr/>
            <p:nvPr/>
          </p:nvSpPr>
          <p:spPr>
            <a:xfrm>
              <a:off x="7047436" y="2560981"/>
              <a:ext cx="240390" cy="121429"/>
            </a:xfrm>
            <a:custGeom>
              <a:avLst/>
              <a:gdLst/>
              <a:ahLst/>
              <a:cxnLst/>
              <a:rect l="l" t="t" r="r" b="b"/>
              <a:pathLst>
                <a:path w="3605" h="1821" extrusionOk="0">
                  <a:moveTo>
                    <a:pt x="2957" y="1"/>
                  </a:moveTo>
                  <a:cubicBezTo>
                    <a:pt x="2473" y="1"/>
                    <a:pt x="1807" y="54"/>
                    <a:pt x="1271" y="295"/>
                  </a:cubicBezTo>
                  <a:cubicBezTo>
                    <a:pt x="393" y="675"/>
                    <a:pt x="66" y="1528"/>
                    <a:pt x="0" y="1685"/>
                  </a:cubicBezTo>
                  <a:lnTo>
                    <a:pt x="0" y="1710"/>
                  </a:lnTo>
                  <a:cubicBezTo>
                    <a:pt x="0" y="1710"/>
                    <a:pt x="309" y="1821"/>
                    <a:pt x="764" y="1821"/>
                  </a:cubicBezTo>
                  <a:cubicBezTo>
                    <a:pt x="1075" y="1821"/>
                    <a:pt x="1454" y="1769"/>
                    <a:pt x="1849" y="1594"/>
                  </a:cubicBezTo>
                  <a:cubicBezTo>
                    <a:pt x="2765" y="1188"/>
                    <a:pt x="3526" y="137"/>
                    <a:pt x="3604" y="34"/>
                  </a:cubicBezTo>
                  <a:cubicBezTo>
                    <a:pt x="3604" y="34"/>
                    <a:pt x="3337" y="1"/>
                    <a:pt x="2957" y="1"/>
                  </a:cubicBezTo>
                  <a:close/>
                </a:path>
              </a:pathLst>
            </a:custGeom>
            <a:solidFill>
              <a:srgbClr val="A343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2285;p41">
              <a:extLst>
                <a:ext uri="{FF2B5EF4-FFF2-40B4-BE49-F238E27FC236}">
                  <a16:creationId xmlns:a16="http://schemas.microsoft.com/office/drawing/2014/main" id="{17B56E63-A27E-ED64-27D5-4908F95507D0}"/>
                </a:ext>
              </a:extLst>
            </p:cNvPr>
            <p:cNvSpPr/>
            <p:nvPr/>
          </p:nvSpPr>
          <p:spPr>
            <a:xfrm>
              <a:off x="7047436" y="2573584"/>
              <a:ext cx="212517" cy="107426"/>
            </a:xfrm>
            <a:custGeom>
              <a:avLst/>
              <a:gdLst/>
              <a:ahLst/>
              <a:cxnLst/>
              <a:rect l="l" t="t" r="r" b="b"/>
              <a:pathLst>
                <a:path w="3187" h="1611" extrusionOk="0">
                  <a:moveTo>
                    <a:pt x="2644" y="1"/>
                  </a:moveTo>
                  <a:cubicBezTo>
                    <a:pt x="2217" y="1"/>
                    <a:pt x="1614" y="47"/>
                    <a:pt x="1129" y="263"/>
                  </a:cubicBezTo>
                  <a:cubicBezTo>
                    <a:pt x="355" y="618"/>
                    <a:pt x="53" y="1351"/>
                    <a:pt x="0" y="1496"/>
                  </a:cubicBezTo>
                  <a:lnTo>
                    <a:pt x="0" y="1521"/>
                  </a:lnTo>
                  <a:cubicBezTo>
                    <a:pt x="0" y="1521"/>
                    <a:pt x="261" y="1610"/>
                    <a:pt x="648" y="1610"/>
                  </a:cubicBezTo>
                  <a:cubicBezTo>
                    <a:pt x="926" y="1610"/>
                    <a:pt x="1269" y="1564"/>
                    <a:pt x="1626" y="1405"/>
                  </a:cubicBezTo>
                  <a:cubicBezTo>
                    <a:pt x="2438" y="1037"/>
                    <a:pt x="3120" y="121"/>
                    <a:pt x="3174" y="43"/>
                  </a:cubicBezTo>
                  <a:lnTo>
                    <a:pt x="3186" y="27"/>
                  </a:lnTo>
                  <a:cubicBezTo>
                    <a:pt x="3186" y="27"/>
                    <a:pt x="2964" y="1"/>
                    <a:pt x="2644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2286;p41">
              <a:extLst>
                <a:ext uri="{FF2B5EF4-FFF2-40B4-BE49-F238E27FC236}">
                  <a16:creationId xmlns:a16="http://schemas.microsoft.com/office/drawing/2014/main" id="{06A3F8B0-0DAA-50C5-579B-C8B5B208C347}"/>
                </a:ext>
              </a:extLst>
            </p:cNvPr>
            <p:cNvSpPr/>
            <p:nvPr/>
          </p:nvSpPr>
          <p:spPr>
            <a:xfrm>
              <a:off x="7061440" y="2599790"/>
              <a:ext cx="146035" cy="69683"/>
            </a:xfrm>
            <a:custGeom>
              <a:avLst/>
              <a:gdLst/>
              <a:ahLst/>
              <a:cxnLst/>
              <a:rect l="l" t="t" r="r" b="b"/>
              <a:pathLst>
                <a:path w="2190" h="1045" extrusionOk="0">
                  <a:moveTo>
                    <a:pt x="2081" y="0"/>
                  </a:moveTo>
                  <a:cubicBezTo>
                    <a:pt x="1842" y="0"/>
                    <a:pt x="1258" y="23"/>
                    <a:pt x="800" y="225"/>
                  </a:cubicBezTo>
                  <a:cubicBezTo>
                    <a:pt x="274" y="461"/>
                    <a:pt x="39" y="920"/>
                    <a:pt x="1" y="999"/>
                  </a:cubicBezTo>
                  <a:lnTo>
                    <a:pt x="1" y="1012"/>
                  </a:lnTo>
                  <a:cubicBezTo>
                    <a:pt x="1" y="1012"/>
                    <a:pt x="128" y="1045"/>
                    <a:pt x="328" y="1045"/>
                  </a:cubicBezTo>
                  <a:cubicBezTo>
                    <a:pt x="528" y="1045"/>
                    <a:pt x="800" y="1012"/>
                    <a:pt x="1089" y="879"/>
                  </a:cubicBezTo>
                  <a:cubicBezTo>
                    <a:pt x="1652" y="631"/>
                    <a:pt x="2136" y="55"/>
                    <a:pt x="2177" y="2"/>
                  </a:cubicBezTo>
                  <a:lnTo>
                    <a:pt x="2190" y="2"/>
                  </a:lnTo>
                  <a:cubicBezTo>
                    <a:pt x="2190" y="2"/>
                    <a:pt x="2150" y="0"/>
                    <a:pt x="2081" y="0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2287;p41">
              <a:extLst>
                <a:ext uri="{FF2B5EF4-FFF2-40B4-BE49-F238E27FC236}">
                  <a16:creationId xmlns:a16="http://schemas.microsoft.com/office/drawing/2014/main" id="{F0C9496A-E80F-E4DE-3E13-8AD02E19F84C}"/>
                </a:ext>
              </a:extLst>
            </p:cNvPr>
            <p:cNvSpPr/>
            <p:nvPr/>
          </p:nvSpPr>
          <p:spPr>
            <a:xfrm>
              <a:off x="6974017" y="2411143"/>
              <a:ext cx="109293" cy="263863"/>
            </a:xfrm>
            <a:custGeom>
              <a:avLst/>
              <a:gdLst/>
              <a:ahLst/>
              <a:cxnLst/>
              <a:rect l="l" t="t" r="r" b="b"/>
              <a:pathLst>
                <a:path w="1639" h="3957" extrusionOk="0">
                  <a:moveTo>
                    <a:pt x="592" y="0"/>
                  </a:moveTo>
                  <a:cubicBezTo>
                    <a:pt x="592" y="0"/>
                    <a:pt x="0" y="1258"/>
                    <a:pt x="120" y="2306"/>
                  </a:cubicBezTo>
                  <a:cubicBezTo>
                    <a:pt x="211" y="3265"/>
                    <a:pt x="919" y="3841"/>
                    <a:pt x="1051" y="3932"/>
                  </a:cubicBezTo>
                  <a:lnTo>
                    <a:pt x="1076" y="3957"/>
                  </a:lnTo>
                  <a:cubicBezTo>
                    <a:pt x="1076" y="3957"/>
                    <a:pt x="1639" y="3212"/>
                    <a:pt x="1535" y="2164"/>
                  </a:cubicBezTo>
                  <a:cubicBezTo>
                    <a:pt x="1428" y="1155"/>
                    <a:pt x="670" y="104"/>
                    <a:pt x="592" y="13"/>
                  </a:cubicBezTo>
                  <a:lnTo>
                    <a:pt x="592" y="0"/>
                  </a:lnTo>
                  <a:close/>
                </a:path>
              </a:pathLst>
            </a:custGeom>
            <a:solidFill>
              <a:srgbClr val="A343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2288;p41">
              <a:extLst>
                <a:ext uri="{FF2B5EF4-FFF2-40B4-BE49-F238E27FC236}">
                  <a16:creationId xmlns:a16="http://schemas.microsoft.com/office/drawing/2014/main" id="{C7D51016-CA82-754F-4240-37184B9B6C6A}"/>
                </a:ext>
              </a:extLst>
            </p:cNvPr>
            <p:cNvSpPr/>
            <p:nvPr/>
          </p:nvSpPr>
          <p:spPr>
            <a:xfrm>
              <a:off x="6982820" y="2441750"/>
              <a:ext cx="95289" cy="233255"/>
            </a:xfrm>
            <a:custGeom>
              <a:avLst/>
              <a:gdLst/>
              <a:ahLst/>
              <a:cxnLst/>
              <a:rect l="l" t="t" r="r" b="b"/>
              <a:pathLst>
                <a:path w="1429" h="3498" extrusionOk="0">
                  <a:moveTo>
                    <a:pt x="497" y="0"/>
                  </a:moveTo>
                  <a:cubicBezTo>
                    <a:pt x="497" y="0"/>
                    <a:pt x="0" y="1114"/>
                    <a:pt x="92" y="2045"/>
                  </a:cubicBezTo>
                  <a:cubicBezTo>
                    <a:pt x="183" y="2885"/>
                    <a:pt x="799" y="3394"/>
                    <a:pt x="919" y="3485"/>
                  </a:cubicBezTo>
                  <a:cubicBezTo>
                    <a:pt x="931" y="3485"/>
                    <a:pt x="931" y="3498"/>
                    <a:pt x="931" y="3498"/>
                  </a:cubicBezTo>
                  <a:cubicBezTo>
                    <a:pt x="931" y="3498"/>
                    <a:pt x="1428" y="2844"/>
                    <a:pt x="1324" y="1913"/>
                  </a:cubicBezTo>
                  <a:cubicBezTo>
                    <a:pt x="1233" y="1023"/>
                    <a:pt x="576" y="92"/>
                    <a:pt x="510" y="13"/>
                  </a:cubicBezTo>
                  <a:lnTo>
                    <a:pt x="497" y="0"/>
                  </a:ln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2289;p41">
              <a:extLst>
                <a:ext uri="{FF2B5EF4-FFF2-40B4-BE49-F238E27FC236}">
                  <a16:creationId xmlns:a16="http://schemas.microsoft.com/office/drawing/2014/main" id="{75800E43-1E21-1FBB-7984-6286E827EEDA}"/>
                </a:ext>
              </a:extLst>
            </p:cNvPr>
            <p:cNvSpPr/>
            <p:nvPr/>
          </p:nvSpPr>
          <p:spPr>
            <a:xfrm>
              <a:off x="7004625" y="2499432"/>
              <a:ext cx="56880" cy="159038"/>
            </a:xfrm>
            <a:custGeom>
              <a:avLst/>
              <a:gdLst/>
              <a:ahLst/>
              <a:cxnLst/>
              <a:rect l="l" t="t" r="r" b="b"/>
              <a:pathLst>
                <a:path w="853" h="2385" extrusionOk="0">
                  <a:moveTo>
                    <a:pt x="277" y="0"/>
                  </a:moveTo>
                  <a:cubicBezTo>
                    <a:pt x="277" y="0"/>
                    <a:pt x="0" y="746"/>
                    <a:pt x="66" y="1391"/>
                  </a:cubicBezTo>
                  <a:cubicBezTo>
                    <a:pt x="120" y="1966"/>
                    <a:pt x="485" y="2318"/>
                    <a:pt x="551" y="2384"/>
                  </a:cubicBezTo>
                  <a:lnTo>
                    <a:pt x="563" y="2384"/>
                  </a:lnTo>
                  <a:cubicBezTo>
                    <a:pt x="563" y="2384"/>
                    <a:pt x="853" y="1954"/>
                    <a:pt x="787" y="1312"/>
                  </a:cubicBezTo>
                  <a:cubicBezTo>
                    <a:pt x="721" y="708"/>
                    <a:pt x="315" y="66"/>
                    <a:pt x="290" y="0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2290;p41">
              <a:extLst>
                <a:ext uri="{FF2B5EF4-FFF2-40B4-BE49-F238E27FC236}">
                  <a16:creationId xmlns:a16="http://schemas.microsoft.com/office/drawing/2014/main" id="{B23134CD-603A-01B5-1515-3680BE8D2DDF}"/>
                </a:ext>
              </a:extLst>
            </p:cNvPr>
            <p:cNvSpPr/>
            <p:nvPr/>
          </p:nvSpPr>
          <p:spPr>
            <a:xfrm>
              <a:off x="6784369" y="2606259"/>
              <a:ext cx="260595" cy="99957"/>
            </a:xfrm>
            <a:custGeom>
              <a:avLst/>
              <a:gdLst/>
              <a:ahLst/>
              <a:cxnLst/>
              <a:rect l="l" t="t" r="r" b="b"/>
              <a:pathLst>
                <a:path w="3908" h="1499" extrusionOk="0">
                  <a:moveTo>
                    <a:pt x="1697" y="1"/>
                  </a:moveTo>
                  <a:cubicBezTo>
                    <a:pt x="884" y="1"/>
                    <a:pt x="95" y="253"/>
                    <a:pt x="1" y="286"/>
                  </a:cubicBezTo>
                  <a:cubicBezTo>
                    <a:pt x="1" y="286"/>
                    <a:pt x="1011" y="1229"/>
                    <a:pt x="2045" y="1452"/>
                  </a:cubicBezTo>
                  <a:cubicBezTo>
                    <a:pt x="2199" y="1485"/>
                    <a:pt x="2348" y="1498"/>
                    <a:pt x="2490" y="1498"/>
                  </a:cubicBezTo>
                  <a:cubicBezTo>
                    <a:pt x="3214" y="1498"/>
                    <a:pt x="3771" y="1146"/>
                    <a:pt x="3879" y="1059"/>
                  </a:cubicBezTo>
                  <a:cubicBezTo>
                    <a:pt x="3895" y="1059"/>
                    <a:pt x="3907" y="1047"/>
                    <a:pt x="3907" y="1047"/>
                  </a:cubicBezTo>
                  <a:cubicBezTo>
                    <a:pt x="3907" y="1047"/>
                    <a:pt x="3369" y="286"/>
                    <a:pt x="2335" y="62"/>
                  </a:cubicBezTo>
                  <a:cubicBezTo>
                    <a:pt x="2129" y="18"/>
                    <a:pt x="1912" y="1"/>
                    <a:pt x="1697" y="1"/>
                  </a:cubicBezTo>
                  <a:close/>
                </a:path>
              </a:pathLst>
            </a:custGeom>
            <a:solidFill>
              <a:srgbClr val="A343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2291;p41">
              <a:extLst>
                <a:ext uri="{FF2B5EF4-FFF2-40B4-BE49-F238E27FC236}">
                  <a16:creationId xmlns:a16="http://schemas.microsoft.com/office/drawing/2014/main" id="{896D2EFB-69D3-4B35-A1D8-A61389EE3980}"/>
                </a:ext>
              </a:extLst>
            </p:cNvPr>
            <p:cNvSpPr/>
            <p:nvPr/>
          </p:nvSpPr>
          <p:spPr>
            <a:xfrm>
              <a:off x="6814177" y="2615528"/>
              <a:ext cx="230788" cy="87021"/>
            </a:xfrm>
            <a:custGeom>
              <a:avLst/>
              <a:gdLst/>
              <a:ahLst/>
              <a:cxnLst/>
              <a:rect l="l" t="t" r="r" b="b"/>
              <a:pathLst>
                <a:path w="3461" h="1305" extrusionOk="0">
                  <a:moveTo>
                    <a:pt x="1500" y="1"/>
                  </a:moveTo>
                  <a:cubicBezTo>
                    <a:pt x="783" y="1"/>
                    <a:pt x="95" y="221"/>
                    <a:pt x="13" y="250"/>
                  </a:cubicBezTo>
                  <a:lnTo>
                    <a:pt x="1" y="250"/>
                  </a:lnTo>
                  <a:cubicBezTo>
                    <a:pt x="1" y="250"/>
                    <a:pt x="903" y="1078"/>
                    <a:pt x="1809" y="1260"/>
                  </a:cubicBezTo>
                  <a:cubicBezTo>
                    <a:pt x="1951" y="1291"/>
                    <a:pt x="2088" y="1305"/>
                    <a:pt x="2220" y="1305"/>
                  </a:cubicBezTo>
                  <a:cubicBezTo>
                    <a:pt x="2851" y="1305"/>
                    <a:pt x="3336" y="998"/>
                    <a:pt x="3432" y="933"/>
                  </a:cubicBezTo>
                  <a:cubicBezTo>
                    <a:pt x="3448" y="920"/>
                    <a:pt x="3460" y="920"/>
                    <a:pt x="3460" y="920"/>
                  </a:cubicBezTo>
                  <a:cubicBezTo>
                    <a:pt x="3460" y="920"/>
                    <a:pt x="2976" y="250"/>
                    <a:pt x="2070" y="55"/>
                  </a:cubicBezTo>
                  <a:cubicBezTo>
                    <a:pt x="1885" y="16"/>
                    <a:pt x="1692" y="1"/>
                    <a:pt x="1500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2292;p41">
              <a:extLst>
                <a:ext uri="{FF2B5EF4-FFF2-40B4-BE49-F238E27FC236}">
                  <a16:creationId xmlns:a16="http://schemas.microsoft.com/office/drawing/2014/main" id="{369D0833-2844-E354-0D85-E1298E41C123}"/>
                </a:ext>
              </a:extLst>
            </p:cNvPr>
            <p:cNvSpPr/>
            <p:nvPr/>
          </p:nvSpPr>
          <p:spPr>
            <a:xfrm>
              <a:off x="6870991" y="2635199"/>
              <a:ext cx="157371" cy="52546"/>
            </a:xfrm>
            <a:custGeom>
              <a:avLst/>
              <a:gdLst/>
              <a:ahLst/>
              <a:cxnLst/>
              <a:rect l="l" t="t" r="r" b="b"/>
              <a:pathLst>
                <a:path w="2360" h="788" extrusionOk="0">
                  <a:moveTo>
                    <a:pt x="933" y="1"/>
                  </a:moveTo>
                  <a:cubicBezTo>
                    <a:pt x="480" y="1"/>
                    <a:pt x="63" y="106"/>
                    <a:pt x="13" y="125"/>
                  </a:cubicBezTo>
                  <a:lnTo>
                    <a:pt x="1" y="125"/>
                  </a:lnTo>
                  <a:cubicBezTo>
                    <a:pt x="1" y="125"/>
                    <a:pt x="630" y="625"/>
                    <a:pt x="1259" y="754"/>
                  </a:cubicBezTo>
                  <a:cubicBezTo>
                    <a:pt x="1371" y="778"/>
                    <a:pt x="1478" y="788"/>
                    <a:pt x="1579" y="788"/>
                  </a:cubicBezTo>
                  <a:cubicBezTo>
                    <a:pt x="1984" y="788"/>
                    <a:pt x="2281" y="630"/>
                    <a:pt x="2344" y="597"/>
                  </a:cubicBezTo>
                  <a:lnTo>
                    <a:pt x="2360" y="584"/>
                  </a:lnTo>
                  <a:cubicBezTo>
                    <a:pt x="2360" y="584"/>
                    <a:pt x="2030" y="179"/>
                    <a:pt x="1401" y="47"/>
                  </a:cubicBezTo>
                  <a:cubicBezTo>
                    <a:pt x="1250" y="13"/>
                    <a:pt x="1089" y="1"/>
                    <a:pt x="933" y="1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2293;p41">
              <a:extLst>
                <a:ext uri="{FF2B5EF4-FFF2-40B4-BE49-F238E27FC236}">
                  <a16:creationId xmlns:a16="http://schemas.microsoft.com/office/drawing/2014/main" id="{39F4687A-45FF-89AB-6C3E-11E043B0593B}"/>
                </a:ext>
              </a:extLst>
            </p:cNvPr>
            <p:cNvSpPr/>
            <p:nvPr/>
          </p:nvSpPr>
          <p:spPr>
            <a:xfrm>
              <a:off x="7360315" y="2564048"/>
              <a:ext cx="211517" cy="220252"/>
            </a:xfrm>
            <a:custGeom>
              <a:avLst/>
              <a:gdLst/>
              <a:ahLst/>
              <a:cxnLst/>
              <a:rect l="l" t="t" r="r" b="b"/>
              <a:pathLst>
                <a:path w="3172" h="3303" extrusionOk="0">
                  <a:moveTo>
                    <a:pt x="3159" y="0"/>
                  </a:moveTo>
                  <a:cubicBezTo>
                    <a:pt x="3159" y="0"/>
                    <a:pt x="2083" y="41"/>
                    <a:pt x="1234" y="906"/>
                  </a:cubicBezTo>
                  <a:cubicBezTo>
                    <a:pt x="419" y="1730"/>
                    <a:pt x="38" y="3174"/>
                    <a:pt x="1" y="3303"/>
                  </a:cubicBezTo>
                  <a:cubicBezTo>
                    <a:pt x="1" y="3303"/>
                    <a:pt x="1532" y="2922"/>
                    <a:pt x="2397" y="2057"/>
                  </a:cubicBezTo>
                  <a:cubicBezTo>
                    <a:pt x="3171" y="1271"/>
                    <a:pt x="3171" y="223"/>
                    <a:pt x="3159" y="28"/>
                  </a:cubicBezTo>
                  <a:lnTo>
                    <a:pt x="3159" y="0"/>
                  </a:lnTo>
                  <a:close/>
                </a:path>
              </a:pathLst>
            </a:custGeom>
            <a:solidFill>
              <a:srgbClr val="A343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2294;p41">
              <a:extLst>
                <a:ext uri="{FF2B5EF4-FFF2-40B4-BE49-F238E27FC236}">
                  <a16:creationId xmlns:a16="http://schemas.microsoft.com/office/drawing/2014/main" id="{9F74B4BE-BA1F-01E3-B299-08CDFFBB31B7}"/>
                </a:ext>
              </a:extLst>
            </p:cNvPr>
            <p:cNvSpPr/>
            <p:nvPr/>
          </p:nvSpPr>
          <p:spPr>
            <a:xfrm>
              <a:off x="7385721" y="2564848"/>
              <a:ext cx="186111" cy="195113"/>
            </a:xfrm>
            <a:custGeom>
              <a:avLst/>
              <a:gdLst/>
              <a:ahLst/>
              <a:cxnLst/>
              <a:rect l="l" t="t" r="r" b="b"/>
              <a:pathLst>
                <a:path w="2791" h="2926" extrusionOk="0">
                  <a:moveTo>
                    <a:pt x="2790" y="1"/>
                  </a:moveTo>
                  <a:cubicBezTo>
                    <a:pt x="2790" y="1"/>
                    <a:pt x="1847" y="42"/>
                    <a:pt x="1089" y="803"/>
                  </a:cubicBezTo>
                  <a:cubicBezTo>
                    <a:pt x="365" y="1523"/>
                    <a:pt x="25" y="2794"/>
                    <a:pt x="0" y="2910"/>
                  </a:cubicBezTo>
                  <a:lnTo>
                    <a:pt x="0" y="2926"/>
                  </a:lnTo>
                  <a:cubicBezTo>
                    <a:pt x="0" y="2926"/>
                    <a:pt x="1350" y="2570"/>
                    <a:pt x="2095" y="1797"/>
                  </a:cubicBezTo>
                  <a:cubicBezTo>
                    <a:pt x="2790" y="1117"/>
                    <a:pt x="2790" y="186"/>
                    <a:pt x="2790" y="29"/>
                  </a:cubicBezTo>
                  <a:lnTo>
                    <a:pt x="2790" y="1"/>
                  </a:ln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2295;p41">
              <a:extLst>
                <a:ext uri="{FF2B5EF4-FFF2-40B4-BE49-F238E27FC236}">
                  <a16:creationId xmlns:a16="http://schemas.microsoft.com/office/drawing/2014/main" id="{09427159-8B2D-3A52-27EA-6D0E25941974}"/>
                </a:ext>
              </a:extLst>
            </p:cNvPr>
            <p:cNvSpPr/>
            <p:nvPr/>
          </p:nvSpPr>
          <p:spPr>
            <a:xfrm>
              <a:off x="7431000" y="2578052"/>
              <a:ext cx="128631" cy="133698"/>
            </a:xfrm>
            <a:custGeom>
              <a:avLst/>
              <a:gdLst/>
              <a:ahLst/>
              <a:cxnLst/>
              <a:rect l="l" t="t" r="r" b="b"/>
              <a:pathLst>
                <a:path w="1929" h="2005" extrusionOk="0">
                  <a:moveTo>
                    <a:pt x="1929" y="1"/>
                  </a:moveTo>
                  <a:cubicBezTo>
                    <a:pt x="1929" y="1"/>
                    <a:pt x="1325" y="80"/>
                    <a:pt x="803" y="605"/>
                  </a:cubicBezTo>
                  <a:cubicBezTo>
                    <a:pt x="315" y="1102"/>
                    <a:pt x="29" y="1926"/>
                    <a:pt x="1" y="1992"/>
                  </a:cubicBezTo>
                  <a:lnTo>
                    <a:pt x="1" y="2004"/>
                  </a:lnTo>
                  <a:cubicBezTo>
                    <a:pt x="1" y="2004"/>
                    <a:pt x="881" y="1706"/>
                    <a:pt x="1403" y="1193"/>
                  </a:cubicBezTo>
                  <a:cubicBezTo>
                    <a:pt x="1863" y="721"/>
                    <a:pt x="1916" y="133"/>
                    <a:pt x="1929" y="26"/>
                  </a:cubicBezTo>
                  <a:lnTo>
                    <a:pt x="1929" y="1"/>
                  </a:ln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2296;p41">
              <a:extLst>
                <a:ext uri="{FF2B5EF4-FFF2-40B4-BE49-F238E27FC236}">
                  <a16:creationId xmlns:a16="http://schemas.microsoft.com/office/drawing/2014/main" id="{FC37F8B3-4CEB-B314-9802-DBD058D646E0}"/>
                </a:ext>
              </a:extLst>
            </p:cNvPr>
            <p:cNvSpPr/>
            <p:nvPr/>
          </p:nvSpPr>
          <p:spPr>
            <a:xfrm>
              <a:off x="7553497" y="2564048"/>
              <a:ext cx="171174" cy="268264"/>
            </a:xfrm>
            <a:custGeom>
              <a:avLst/>
              <a:gdLst/>
              <a:ahLst/>
              <a:cxnLst/>
              <a:rect l="l" t="t" r="r" b="b"/>
              <a:pathLst>
                <a:path w="2567" h="4023" extrusionOk="0">
                  <a:moveTo>
                    <a:pt x="287" y="0"/>
                  </a:moveTo>
                  <a:cubicBezTo>
                    <a:pt x="287" y="0"/>
                    <a:pt x="0" y="1035"/>
                    <a:pt x="563" y="2111"/>
                  </a:cubicBezTo>
                  <a:cubicBezTo>
                    <a:pt x="1089" y="3145"/>
                    <a:pt x="2347" y="3944"/>
                    <a:pt x="2451" y="4023"/>
                  </a:cubicBezTo>
                  <a:lnTo>
                    <a:pt x="2463" y="4023"/>
                  </a:lnTo>
                  <a:cubicBezTo>
                    <a:pt x="2463" y="4023"/>
                    <a:pt x="2567" y="2438"/>
                    <a:pt x="2004" y="1365"/>
                  </a:cubicBezTo>
                  <a:cubicBezTo>
                    <a:pt x="1507" y="381"/>
                    <a:pt x="510" y="54"/>
                    <a:pt x="328" y="0"/>
                  </a:cubicBezTo>
                  <a:close/>
                </a:path>
              </a:pathLst>
            </a:custGeom>
            <a:solidFill>
              <a:srgbClr val="A343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2297;p41">
              <a:extLst>
                <a:ext uri="{FF2B5EF4-FFF2-40B4-BE49-F238E27FC236}">
                  <a16:creationId xmlns:a16="http://schemas.microsoft.com/office/drawing/2014/main" id="{50C120B0-8C50-E0F5-2B03-12EC001F2398}"/>
                </a:ext>
              </a:extLst>
            </p:cNvPr>
            <p:cNvSpPr/>
            <p:nvPr/>
          </p:nvSpPr>
          <p:spPr>
            <a:xfrm>
              <a:off x="7556831" y="2563181"/>
              <a:ext cx="150436" cy="237723"/>
            </a:xfrm>
            <a:custGeom>
              <a:avLst/>
              <a:gdLst/>
              <a:ahLst/>
              <a:cxnLst/>
              <a:rect l="l" t="t" r="r" b="b"/>
              <a:pathLst>
                <a:path w="2256" h="3565" extrusionOk="0">
                  <a:moveTo>
                    <a:pt x="252" y="1"/>
                  </a:moveTo>
                  <a:cubicBezTo>
                    <a:pt x="252" y="1"/>
                    <a:pt x="1" y="919"/>
                    <a:pt x="501" y="1875"/>
                  </a:cubicBezTo>
                  <a:cubicBezTo>
                    <a:pt x="960" y="2778"/>
                    <a:pt x="2061" y="3501"/>
                    <a:pt x="2165" y="3552"/>
                  </a:cubicBezTo>
                  <a:lnTo>
                    <a:pt x="2165" y="3564"/>
                  </a:lnTo>
                  <a:cubicBezTo>
                    <a:pt x="2165" y="3564"/>
                    <a:pt x="2256" y="2164"/>
                    <a:pt x="1759" y="1221"/>
                  </a:cubicBezTo>
                  <a:cubicBezTo>
                    <a:pt x="1312" y="356"/>
                    <a:pt x="435" y="67"/>
                    <a:pt x="278" y="13"/>
                  </a:cubicBezTo>
                  <a:cubicBezTo>
                    <a:pt x="265" y="13"/>
                    <a:pt x="252" y="1"/>
                    <a:pt x="252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2298;p41">
              <a:extLst>
                <a:ext uri="{FF2B5EF4-FFF2-40B4-BE49-F238E27FC236}">
                  <a16:creationId xmlns:a16="http://schemas.microsoft.com/office/drawing/2014/main" id="{F826DFBB-5EAA-2486-B6D5-51F90A61D176}"/>
                </a:ext>
              </a:extLst>
            </p:cNvPr>
            <p:cNvSpPr/>
            <p:nvPr/>
          </p:nvSpPr>
          <p:spPr>
            <a:xfrm>
              <a:off x="7575303" y="2579785"/>
              <a:ext cx="95289" cy="162572"/>
            </a:xfrm>
            <a:custGeom>
              <a:avLst/>
              <a:gdLst/>
              <a:ahLst/>
              <a:cxnLst/>
              <a:rect l="l" t="t" r="r" b="b"/>
              <a:pathLst>
                <a:path w="1429" h="2438" extrusionOk="0">
                  <a:moveTo>
                    <a:pt x="117" y="0"/>
                  </a:moveTo>
                  <a:cubicBezTo>
                    <a:pt x="117" y="0"/>
                    <a:pt x="1" y="591"/>
                    <a:pt x="340" y="1246"/>
                  </a:cubicBezTo>
                  <a:cubicBezTo>
                    <a:pt x="655" y="1862"/>
                    <a:pt x="1350" y="2387"/>
                    <a:pt x="1416" y="2438"/>
                  </a:cubicBezTo>
                  <a:lnTo>
                    <a:pt x="1428" y="2438"/>
                  </a:lnTo>
                  <a:cubicBezTo>
                    <a:pt x="1428" y="2438"/>
                    <a:pt x="1416" y="1522"/>
                    <a:pt x="1076" y="865"/>
                  </a:cubicBezTo>
                  <a:cubicBezTo>
                    <a:pt x="774" y="277"/>
                    <a:pt x="236" y="41"/>
                    <a:pt x="133" y="0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2299;p41">
              <a:extLst>
                <a:ext uri="{FF2B5EF4-FFF2-40B4-BE49-F238E27FC236}">
                  <a16:creationId xmlns:a16="http://schemas.microsoft.com/office/drawing/2014/main" id="{FF2DA791-A74B-A9A7-AAAC-334C29314D9B}"/>
                </a:ext>
              </a:extLst>
            </p:cNvPr>
            <p:cNvSpPr/>
            <p:nvPr/>
          </p:nvSpPr>
          <p:spPr>
            <a:xfrm>
              <a:off x="7573636" y="2478360"/>
              <a:ext cx="299738" cy="112893"/>
            </a:xfrm>
            <a:custGeom>
              <a:avLst/>
              <a:gdLst/>
              <a:ahLst/>
              <a:cxnLst/>
              <a:rect l="l" t="t" r="r" b="b"/>
              <a:pathLst>
                <a:path w="4495" h="1693" extrusionOk="0">
                  <a:moveTo>
                    <a:pt x="2346" y="0"/>
                  </a:moveTo>
                  <a:cubicBezTo>
                    <a:pt x="2169" y="0"/>
                    <a:pt x="1993" y="12"/>
                    <a:pt x="1821" y="40"/>
                  </a:cubicBezTo>
                  <a:cubicBezTo>
                    <a:pt x="746" y="225"/>
                    <a:pt x="117" y="1078"/>
                    <a:pt x="13" y="1235"/>
                  </a:cubicBezTo>
                  <a:cubicBezTo>
                    <a:pt x="0" y="1247"/>
                    <a:pt x="0" y="1260"/>
                    <a:pt x="0" y="1260"/>
                  </a:cubicBezTo>
                  <a:cubicBezTo>
                    <a:pt x="0" y="1260"/>
                    <a:pt x="655" y="1693"/>
                    <a:pt x="1602" y="1693"/>
                  </a:cubicBezTo>
                  <a:cubicBezTo>
                    <a:pt x="1759" y="1693"/>
                    <a:pt x="1924" y="1681"/>
                    <a:pt x="2095" y="1653"/>
                  </a:cubicBezTo>
                  <a:cubicBezTo>
                    <a:pt x="3237" y="1471"/>
                    <a:pt x="4388" y="527"/>
                    <a:pt x="4495" y="433"/>
                  </a:cubicBezTo>
                  <a:cubicBezTo>
                    <a:pt x="4495" y="433"/>
                    <a:pt x="3414" y="0"/>
                    <a:pt x="2346" y="0"/>
                  </a:cubicBezTo>
                  <a:close/>
                </a:path>
              </a:pathLst>
            </a:custGeom>
            <a:solidFill>
              <a:srgbClr val="A343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2300;p41">
              <a:extLst>
                <a:ext uri="{FF2B5EF4-FFF2-40B4-BE49-F238E27FC236}">
                  <a16:creationId xmlns:a16="http://schemas.microsoft.com/office/drawing/2014/main" id="{314E91F4-9E53-4C87-3757-76FE8149384D}"/>
                </a:ext>
              </a:extLst>
            </p:cNvPr>
            <p:cNvSpPr/>
            <p:nvPr/>
          </p:nvSpPr>
          <p:spPr>
            <a:xfrm>
              <a:off x="7573636" y="2488296"/>
              <a:ext cx="264730" cy="98223"/>
            </a:xfrm>
            <a:custGeom>
              <a:avLst/>
              <a:gdLst/>
              <a:ahLst/>
              <a:cxnLst/>
              <a:rect l="l" t="t" r="r" b="b"/>
              <a:pathLst>
                <a:path w="3970" h="1473" extrusionOk="0">
                  <a:moveTo>
                    <a:pt x="2074" y="1"/>
                  </a:moveTo>
                  <a:cubicBezTo>
                    <a:pt x="1918" y="1"/>
                    <a:pt x="1762" y="11"/>
                    <a:pt x="1611" y="35"/>
                  </a:cubicBezTo>
                  <a:cubicBezTo>
                    <a:pt x="655" y="193"/>
                    <a:pt x="104" y="941"/>
                    <a:pt x="13" y="1070"/>
                  </a:cubicBezTo>
                  <a:cubicBezTo>
                    <a:pt x="0" y="1086"/>
                    <a:pt x="0" y="1098"/>
                    <a:pt x="0" y="1098"/>
                  </a:cubicBezTo>
                  <a:cubicBezTo>
                    <a:pt x="0" y="1098"/>
                    <a:pt x="578" y="1473"/>
                    <a:pt x="1411" y="1473"/>
                  </a:cubicBezTo>
                  <a:cubicBezTo>
                    <a:pt x="1549" y="1473"/>
                    <a:pt x="1695" y="1462"/>
                    <a:pt x="1847" y="1438"/>
                  </a:cubicBezTo>
                  <a:cubicBezTo>
                    <a:pt x="2856" y="1281"/>
                    <a:pt x="3866" y="457"/>
                    <a:pt x="3970" y="378"/>
                  </a:cubicBezTo>
                  <a:cubicBezTo>
                    <a:pt x="3970" y="378"/>
                    <a:pt x="3016" y="1"/>
                    <a:pt x="2074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2301;p41">
              <a:extLst>
                <a:ext uri="{FF2B5EF4-FFF2-40B4-BE49-F238E27FC236}">
                  <a16:creationId xmlns:a16="http://schemas.microsoft.com/office/drawing/2014/main" id="{B06051AE-6145-1001-22B4-392245690D7C}"/>
                </a:ext>
              </a:extLst>
            </p:cNvPr>
            <p:cNvSpPr/>
            <p:nvPr/>
          </p:nvSpPr>
          <p:spPr>
            <a:xfrm>
              <a:off x="7591907" y="2512302"/>
              <a:ext cx="181043" cy="58881"/>
            </a:xfrm>
            <a:custGeom>
              <a:avLst/>
              <a:gdLst/>
              <a:ahLst/>
              <a:cxnLst/>
              <a:rect l="l" t="t" r="r" b="b"/>
              <a:pathLst>
                <a:path w="2715" h="883" extrusionOk="0">
                  <a:moveTo>
                    <a:pt x="1506" y="1"/>
                  </a:moveTo>
                  <a:cubicBezTo>
                    <a:pt x="1374" y="1"/>
                    <a:pt x="1241" y="10"/>
                    <a:pt x="1113" y="31"/>
                  </a:cubicBezTo>
                  <a:cubicBezTo>
                    <a:pt x="459" y="135"/>
                    <a:pt x="66" y="581"/>
                    <a:pt x="0" y="660"/>
                  </a:cubicBezTo>
                  <a:lnTo>
                    <a:pt x="0" y="672"/>
                  </a:lnTo>
                  <a:cubicBezTo>
                    <a:pt x="0" y="672"/>
                    <a:pt x="366" y="883"/>
                    <a:pt x="906" y="883"/>
                  </a:cubicBezTo>
                  <a:cubicBezTo>
                    <a:pt x="1013" y="883"/>
                    <a:pt x="1127" y="875"/>
                    <a:pt x="1246" y="855"/>
                  </a:cubicBezTo>
                  <a:cubicBezTo>
                    <a:pt x="1941" y="738"/>
                    <a:pt x="2648" y="238"/>
                    <a:pt x="2714" y="188"/>
                  </a:cubicBezTo>
                  <a:cubicBezTo>
                    <a:pt x="2714" y="188"/>
                    <a:pt x="2119" y="1"/>
                    <a:pt x="1506" y="1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2302;p41">
              <a:extLst>
                <a:ext uri="{FF2B5EF4-FFF2-40B4-BE49-F238E27FC236}">
                  <a16:creationId xmlns:a16="http://schemas.microsoft.com/office/drawing/2014/main" id="{F485E2E6-F985-3E80-D800-555CA1DF96BA}"/>
                </a:ext>
              </a:extLst>
            </p:cNvPr>
            <p:cNvSpPr/>
            <p:nvPr/>
          </p:nvSpPr>
          <p:spPr>
            <a:xfrm>
              <a:off x="7521222" y="2258237"/>
              <a:ext cx="131098" cy="302472"/>
            </a:xfrm>
            <a:custGeom>
              <a:avLst/>
              <a:gdLst/>
              <a:ahLst/>
              <a:cxnLst/>
              <a:rect l="l" t="t" r="r" b="b"/>
              <a:pathLst>
                <a:path w="1966" h="4536" extrusionOk="0">
                  <a:moveTo>
                    <a:pt x="1375" y="0"/>
                  </a:moveTo>
                  <a:cubicBezTo>
                    <a:pt x="1375" y="0"/>
                    <a:pt x="352" y="1233"/>
                    <a:pt x="170" y="2425"/>
                  </a:cubicBezTo>
                  <a:cubicBezTo>
                    <a:pt x="0" y="3514"/>
                    <a:pt x="629" y="4363"/>
                    <a:pt x="733" y="4520"/>
                  </a:cubicBezTo>
                  <a:cubicBezTo>
                    <a:pt x="746" y="4536"/>
                    <a:pt x="758" y="4536"/>
                    <a:pt x="758" y="4536"/>
                  </a:cubicBezTo>
                  <a:cubicBezTo>
                    <a:pt x="758" y="4536"/>
                    <a:pt x="1598" y="3878"/>
                    <a:pt x="1780" y="2674"/>
                  </a:cubicBezTo>
                  <a:cubicBezTo>
                    <a:pt x="1966" y="1532"/>
                    <a:pt x="1428" y="145"/>
                    <a:pt x="1375" y="13"/>
                  </a:cubicBezTo>
                  <a:lnTo>
                    <a:pt x="1375" y="0"/>
                  </a:lnTo>
                  <a:close/>
                </a:path>
              </a:pathLst>
            </a:custGeom>
            <a:solidFill>
              <a:srgbClr val="A343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2303;p41">
              <a:extLst>
                <a:ext uri="{FF2B5EF4-FFF2-40B4-BE49-F238E27FC236}">
                  <a16:creationId xmlns:a16="http://schemas.microsoft.com/office/drawing/2014/main" id="{10D277E2-68C9-0F9B-ECE1-F3441504DB7B}"/>
                </a:ext>
              </a:extLst>
            </p:cNvPr>
            <p:cNvSpPr/>
            <p:nvPr/>
          </p:nvSpPr>
          <p:spPr>
            <a:xfrm>
              <a:off x="7527291" y="2294113"/>
              <a:ext cx="114561" cy="266597"/>
            </a:xfrm>
            <a:custGeom>
              <a:avLst/>
              <a:gdLst/>
              <a:ahLst/>
              <a:cxnLst/>
              <a:rect l="l" t="t" r="r" b="b"/>
              <a:pathLst>
                <a:path w="1718" h="3998" extrusionOk="0">
                  <a:moveTo>
                    <a:pt x="1192" y="0"/>
                  </a:moveTo>
                  <a:cubicBezTo>
                    <a:pt x="1192" y="0"/>
                    <a:pt x="315" y="1073"/>
                    <a:pt x="145" y="2136"/>
                  </a:cubicBezTo>
                  <a:cubicBezTo>
                    <a:pt x="0" y="3092"/>
                    <a:pt x="538" y="3853"/>
                    <a:pt x="642" y="3982"/>
                  </a:cubicBezTo>
                  <a:lnTo>
                    <a:pt x="655" y="3998"/>
                  </a:lnTo>
                  <a:cubicBezTo>
                    <a:pt x="655" y="3998"/>
                    <a:pt x="1387" y="3407"/>
                    <a:pt x="1560" y="2347"/>
                  </a:cubicBezTo>
                  <a:cubicBezTo>
                    <a:pt x="1718" y="1337"/>
                    <a:pt x="1246" y="117"/>
                    <a:pt x="1205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2304;p41">
              <a:extLst>
                <a:ext uri="{FF2B5EF4-FFF2-40B4-BE49-F238E27FC236}">
                  <a16:creationId xmlns:a16="http://schemas.microsoft.com/office/drawing/2014/main" id="{0CB1E9E2-5DB0-A448-E88A-C82D675BFBEA}"/>
                </a:ext>
              </a:extLst>
            </p:cNvPr>
            <p:cNvSpPr/>
            <p:nvPr/>
          </p:nvSpPr>
          <p:spPr>
            <a:xfrm>
              <a:off x="7548229" y="2359530"/>
              <a:ext cx="69083" cy="182777"/>
            </a:xfrm>
            <a:custGeom>
              <a:avLst/>
              <a:gdLst/>
              <a:ahLst/>
              <a:cxnLst/>
              <a:rect l="l" t="t" r="r" b="b"/>
              <a:pathLst>
                <a:path w="1036" h="2741" extrusionOk="0">
                  <a:moveTo>
                    <a:pt x="746" y="1"/>
                  </a:moveTo>
                  <a:cubicBezTo>
                    <a:pt x="746" y="1"/>
                    <a:pt x="208" y="749"/>
                    <a:pt x="105" y="1482"/>
                  </a:cubicBezTo>
                  <a:cubicBezTo>
                    <a:pt x="1" y="2136"/>
                    <a:pt x="303" y="2636"/>
                    <a:pt x="366" y="2727"/>
                  </a:cubicBezTo>
                  <a:lnTo>
                    <a:pt x="366" y="2740"/>
                  </a:lnTo>
                  <a:cubicBezTo>
                    <a:pt x="366" y="2740"/>
                    <a:pt x="812" y="2334"/>
                    <a:pt x="916" y="1601"/>
                  </a:cubicBezTo>
                  <a:cubicBezTo>
                    <a:pt x="1036" y="906"/>
                    <a:pt x="775" y="79"/>
                    <a:pt x="746" y="1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2305;p41">
              <a:extLst>
                <a:ext uri="{FF2B5EF4-FFF2-40B4-BE49-F238E27FC236}">
                  <a16:creationId xmlns:a16="http://schemas.microsoft.com/office/drawing/2014/main" id="{3A7C5D58-802C-4712-9D8D-D70F7C6710FC}"/>
                </a:ext>
              </a:extLst>
            </p:cNvPr>
            <p:cNvSpPr/>
            <p:nvPr/>
          </p:nvSpPr>
          <p:spPr>
            <a:xfrm>
              <a:off x="7295699" y="2429614"/>
              <a:ext cx="274398" cy="144368"/>
            </a:xfrm>
            <a:custGeom>
              <a:avLst/>
              <a:gdLst/>
              <a:ahLst/>
              <a:cxnLst/>
              <a:rect l="l" t="t" r="r" b="b"/>
              <a:pathLst>
                <a:path w="4115" h="2165" extrusionOk="0">
                  <a:moveTo>
                    <a:pt x="379" y="1"/>
                  </a:moveTo>
                  <a:cubicBezTo>
                    <a:pt x="178" y="1"/>
                    <a:pt x="40" y="9"/>
                    <a:pt x="1" y="13"/>
                  </a:cubicBezTo>
                  <a:cubicBezTo>
                    <a:pt x="1" y="13"/>
                    <a:pt x="838" y="1349"/>
                    <a:pt x="1926" y="1900"/>
                  </a:cubicBezTo>
                  <a:cubicBezTo>
                    <a:pt x="2337" y="2102"/>
                    <a:pt x="2749" y="2165"/>
                    <a:pt x="3104" y="2165"/>
                  </a:cubicBezTo>
                  <a:cubicBezTo>
                    <a:pt x="3599" y="2165"/>
                    <a:pt x="3982" y="2042"/>
                    <a:pt x="4090" y="2004"/>
                  </a:cubicBezTo>
                  <a:lnTo>
                    <a:pt x="4115" y="1991"/>
                  </a:lnTo>
                  <a:cubicBezTo>
                    <a:pt x="4115" y="1991"/>
                    <a:pt x="3747" y="981"/>
                    <a:pt x="2659" y="431"/>
                  </a:cubicBezTo>
                  <a:cubicBezTo>
                    <a:pt x="1906" y="60"/>
                    <a:pt x="917" y="1"/>
                    <a:pt x="379" y="1"/>
                  </a:cubicBezTo>
                  <a:close/>
                </a:path>
              </a:pathLst>
            </a:custGeom>
            <a:solidFill>
              <a:srgbClr val="A343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2306;p41">
              <a:extLst>
                <a:ext uri="{FF2B5EF4-FFF2-40B4-BE49-F238E27FC236}">
                  <a16:creationId xmlns:a16="http://schemas.microsoft.com/office/drawing/2014/main" id="{A28FF1FB-83BE-9B2D-8745-24E542FAE852}"/>
                </a:ext>
              </a:extLst>
            </p:cNvPr>
            <p:cNvSpPr/>
            <p:nvPr/>
          </p:nvSpPr>
          <p:spPr>
            <a:xfrm>
              <a:off x="7327173" y="2445485"/>
              <a:ext cx="242924" cy="127364"/>
            </a:xfrm>
            <a:custGeom>
              <a:avLst/>
              <a:gdLst/>
              <a:ahLst/>
              <a:cxnLst/>
              <a:rect l="l" t="t" r="r" b="b"/>
              <a:pathLst>
                <a:path w="3643" h="1910" extrusionOk="0">
                  <a:moveTo>
                    <a:pt x="330" y="0"/>
                  </a:moveTo>
                  <a:cubicBezTo>
                    <a:pt x="160" y="0"/>
                    <a:pt x="44" y="7"/>
                    <a:pt x="13" y="11"/>
                  </a:cubicBezTo>
                  <a:lnTo>
                    <a:pt x="1" y="11"/>
                  </a:lnTo>
                  <a:cubicBezTo>
                    <a:pt x="1" y="11"/>
                    <a:pt x="759" y="1190"/>
                    <a:pt x="1715" y="1662"/>
                  </a:cubicBezTo>
                  <a:cubicBezTo>
                    <a:pt x="2084" y="1851"/>
                    <a:pt x="2456" y="1910"/>
                    <a:pt x="2773" y="1910"/>
                  </a:cubicBezTo>
                  <a:cubicBezTo>
                    <a:pt x="3199" y="1910"/>
                    <a:pt x="3528" y="1803"/>
                    <a:pt x="3618" y="1766"/>
                  </a:cubicBezTo>
                  <a:lnTo>
                    <a:pt x="3643" y="1766"/>
                  </a:lnTo>
                  <a:cubicBezTo>
                    <a:pt x="3643" y="1766"/>
                    <a:pt x="3316" y="875"/>
                    <a:pt x="2344" y="391"/>
                  </a:cubicBezTo>
                  <a:cubicBezTo>
                    <a:pt x="1682" y="54"/>
                    <a:pt x="799" y="0"/>
                    <a:pt x="330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2307;p41">
              <a:extLst>
                <a:ext uri="{FF2B5EF4-FFF2-40B4-BE49-F238E27FC236}">
                  <a16:creationId xmlns:a16="http://schemas.microsoft.com/office/drawing/2014/main" id="{1A92AF29-A07C-10FA-65F2-FD0D92D41DA0}"/>
                </a:ext>
              </a:extLst>
            </p:cNvPr>
            <p:cNvSpPr/>
            <p:nvPr/>
          </p:nvSpPr>
          <p:spPr>
            <a:xfrm>
              <a:off x="7386522" y="2474892"/>
              <a:ext cx="166173" cy="84687"/>
            </a:xfrm>
            <a:custGeom>
              <a:avLst/>
              <a:gdLst/>
              <a:ahLst/>
              <a:cxnLst/>
              <a:rect l="l" t="t" r="r" b="b"/>
              <a:pathLst>
                <a:path w="2492" h="1270" extrusionOk="0">
                  <a:moveTo>
                    <a:pt x="1" y="0"/>
                  </a:moveTo>
                  <a:cubicBezTo>
                    <a:pt x="1" y="0"/>
                    <a:pt x="551" y="749"/>
                    <a:pt x="1205" y="1076"/>
                  </a:cubicBezTo>
                  <a:cubicBezTo>
                    <a:pt x="1507" y="1227"/>
                    <a:pt x="1799" y="1270"/>
                    <a:pt x="2028" y="1270"/>
                  </a:cubicBezTo>
                  <a:cubicBezTo>
                    <a:pt x="2258" y="1270"/>
                    <a:pt x="2424" y="1227"/>
                    <a:pt x="2476" y="1208"/>
                  </a:cubicBezTo>
                  <a:lnTo>
                    <a:pt x="2492" y="1208"/>
                  </a:lnTo>
                  <a:cubicBezTo>
                    <a:pt x="2492" y="1208"/>
                    <a:pt x="2240" y="658"/>
                    <a:pt x="1586" y="328"/>
                  </a:cubicBezTo>
                  <a:cubicBezTo>
                    <a:pt x="957" y="13"/>
                    <a:pt x="92" y="0"/>
                    <a:pt x="13" y="0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6728931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7" name="Google Shape;5327;p67"/>
          <p:cNvSpPr txBox="1">
            <a:spLocks noGrp="1"/>
          </p:cNvSpPr>
          <p:nvPr>
            <p:ph type="title"/>
          </p:nvPr>
        </p:nvSpPr>
        <p:spPr>
          <a:xfrm>
            <a:off x="214875" y="890107"/>
            <a:ext cx="6294179" cy="185530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5400" u="sng" dirty="0">
                <a:latin typeface="Baguet Script" panose="00000500000000000000" pitchFamily="2" charset="0"/>
                <a:cs typeface="Dreaming Outloud Script Pro" panose="020F0502020204030204" pitchFamily="66" charset="0"/>
              </a:rPr>
              <a:t>Evaluated the model's performance:</a:t>
            </a:r>
            <a:endParaRPr sz="5400" u="sng" dirty="0">
              <a:solidFill>
                <a:schemeClr val="accent1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5328" name="Google Shape;5328;p67"/>
          <p:cNvSpPr txBox="1">
            <a:spLocks noGrp="1"/>
          </p:cNvSpPr>
          <p:nvPr>
            <p:ph type="body" idx="4294967295"/>
          </p:nvPr>
        </p:nvSpPr>
        <p:spPr>
          <a:xfrm>
            <a:off x="140352" y="3155770"/>
            <a:ext cx="6294179" cy="14177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GB" sz="1800" dirty="0">
                <a:solidFill>
                  <a:schemeClr val="bg1">
                    <a:lumMod val="75000"/>
                  </a:schemeClr>
                </a:solidFill>
                <a:latin typeface="Amasis MT Pro Medium" panose="02040604050005020304" pitchFamily="18" charset="0"/>
              </a:rPr>
              <a:t>Evaluated the model's performance using Mean Squared Error (mean_squared_error) and R^2 score (r2_score), which are both standard metrics to assess a regression model's accuracy</a:t>
            </a:r>
            <a:r>
              <a:rPr lang="en-GB" sz="2000" dirty="0">
                <a:solidFill>
                  <a:schemeClr val="bg1">
                    <a:lumMod val="75000"/>
                  </a:schemeClr>
                </a:solidFill>
                <a:latin typeface="Amasis MT Pro Medium" panose="02040604050005020304" pitchFamily="18" charset="0"/>
              </a:rPr>
              <a:t>.</a:t>
            </a:r>
          </a:p>
          <a:p>
            <a:pPr marL="186262" indent="0">
              <a:buNone/>
            </a:pPr>
            <a:endParaRPr lang="en-IN" sz="2000" dirty="0">
              <a:solidFill>
                <a:schemeClr val="bg1">
                  <a:lumMod val="75000"/>
                </a:schemeClr>
              </a:solidFill>
              <a:latin typeface="Amasis MT Pro Medium" panose="02040604050005020304" pitchFamily="18" charset="0"/>
            </a:endParaRPr>
          </a:p>
          <a:p>
            <a:pPr marL="186262" indent="0">
              <a:buNone/>
            </a:pPr>
            <a:endParaRPr lang="en-IN" sz="2000" dirty="0">
              <a:solidFill>
                <a:schemeClr val="bg1">
                  <a:lumMod val="75000"/>
                </a:schemeClr>
              </a:solidFill>
              <a:latin typeface="Amasis MT Pro Medium" panose="02040604050005020304" pitchFamily="18" charset="0"/>
            </a:endParaRPr>
          </a:p>
          <a:p>
            <a:endParaRPr lang="en-GB" sz="2000" dirty="0">
              <a:solidFill>
                <a:schemeClr val="bg1">
                  <a:lumMod val="75000"/>
                </a:schemeClr>
              </a:solidFill>
              <a:latin typeface="Amasis MT Pro Medium" panose="02040604050005020304" pitchFamily="18" charset="0"/>
            </a:endParaRPr>
          </a:p>
          <a:p>
            <a:pPr marL="0" indent="0">
              <a:buNone/>
            </a:pPr>
            <a:endParaRPr lang="en-IN" sz="2000" dirty="0">
              <a:solidFill>
                <a:schemeClr val="bg1">
                  <a:lumMod val="75000"/>
                </a:schemeClr>
              </a:solidFill>
              <a:latin typeface="Amasis MT Pro Medium" panose="020406040500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/>
          </a:p>
        </p:txBody>
      </p:sp>
      <p:grpSp>
        <p:nvGrpSpPr>
          <p:cNvPr id="5374" name="Google Shape;5374;p67"/>
          <p:cNvGrpSpPr/>
          <p:nvPr/>
        </p:nvGrpSpPr>
        <p:grpSpPr>
          <a:xfrm>
            <a:off x="6585489" y="2946626"/>
            <a:ext cx="1941383" cy="1638259"/>
            <a:chOff x="5378926" y="2034495"/>
            <a:chExt cx="1316013" cy="1110609"/>
          </a:xfrm>
        </p:grpSpPr>
        <p:sp>
          <p:nvSpPr>
            <p:cNvPr id="5375" name="Google Shape;5375;p67"/>
            <p:cNvSpPr/>
            <p:nvPr/>
          </p:nvSpPr>
          <p:spPr>
            <a:xfrm>
              <a:off x="5569882" y="2034495"/>
              <a:ext cx="1125058" cy="1071053"/>
            </a:xfrm>
            <a:custGeom>
              <a:avLst/>
              <a:gdLst/>
              <a:ahLst/>
              <a:cxnLst/>
              <a:rect l="l" t="t" r="r" b="b"/>
              <a:pathLst>
                <a:path w="75685" h="72052" extrusionOk="0">
                  <a:moveTo>
                    <a:pt x="37830" y="0"/>
                  </a:moveTo>
                  <a:cubicBezTo>
                    <a:pt x="26900" y="0"/>
                    <a:pt x="15487" y="5491"/>
                    <a:pt x="7443" y="18087"/>
                  </a:cubicBezTo>
                  <a:cubicBezTo>
                    <a:pt x="6742" y="19151"/>
                    <a:pt x="6263" y="20340"/>
                    <a:pt x="5970" y="21591"/>
                  </a:cubicBezTo>
                  <a:cubicBezTo>
                    <a:pt x="0" y="47876"/>
                    <a:pt x="18138" y="65722"/>
                    <a:pt x="37828" y="65722"/>
                  </a:cubicBezTo>
                  <a:cubicBezTo>
                    <a:pt x="39351" y="65722"/>
                    <a:pt x="40883" y="65615"/>
                    <a:pt x="42414" y="65398"/>
                  </a:cubicBezTo>
                  <a:cubicBezTo>
                    <a:pt x="43558" y="66657"/>
                    <a:pt x="44738" y="67873"/>
                    <a:pt x="45927" y="69017"/>
                  </a:cubicBezTo>
                  <a:lnTo>
                    <a:pt x="45962" y="69097"/>
                  </a:lnTo>
                  <a:cubicBezTo>
                    <a:pt x="45962" y="69168"/>
                    <a:pt x="46033" y="69168"/>
                    <a:pt x="46069" y="69168"/>
                  </a:cubicBezTo>
                  <a:lnTo>
                    <a:pt x="46113" y="69168"/>
                  </a:lnTo>
                  <a:cubicBezTo>
                    <a:pt x="46184" y="69239"/>
                    <a:pt x="46255" y="69319"/>
                    <a:pt x="46370" y="69425"/>
                  </a:cubicBezTo>
                  <a:cubicBezTo>
                    <a:pt x="46920" y="69940"/>
                    <a:pt x="47515" y="70463"/>
                    <a:pt x="48180" y="70907"/>
                  </a:cubicBezTo>
                  <a:cubicBezTo>
                    <a:pt x="49067" y="71457"/>
                    <a:pt x="50105" y="71794"/>
                    <a:pt x="51134" y="71900"/>
                  </a:cubicBezTo>
                  <a:lnTo>
                    <a:pt x="51170" y="71980"/>
                  </a:lnTo>
                  <a:cubicBezTo>
                    <a:pt x="51214" y="72016"/>
                    <a:pt x="51249" y="72051"/>
                    <a:pt x="51285" y="72051"/>
                  </a:cubicBezTo>
                  <a:cubicBezTo>
                    <a:pt x="51356" y="72016"/>
                    <a:pt x="51356" y="71980"/>
                    <a:pt x="51356" y="71936"/>
                  </a:cubicBezTo>
                  <a:cubicBezTo>
                    <a:pt x="51628" y="71970"/>
                    <a:pt x="51901" y="71983"/>
                    <a:pt x="52173" y="71983"/>
                  </a:cubicBezTo>
                  <a:cubicBezTo>
                    <a:pt x="52531" y="71983"/>
                    <a:pt x="52888" y="71961"/>
                    <a:pt x="53245" y="71936"/>
                  </a:cubicBezTo>
                  <a:cubicBezTo>
                    <a:pt x="54984" y="71794"/>
                    <a:pt x="56643" y="71235"/>
                    <a:pt x="58231" y="70605"/>
                  </a:cubicBezTo>
                  <a:cubicBezTo>
                    <a:pt x="58267" y="70685"/>
                    <a:pt x="58311" y="70685"/>
                    <a:pt x="58382" y="70685"/>
                  </a:cubicBezTo>
                  <a:cubicBezTo>
                    <a:pt x="58417" y="70650"/>
                    <a:pt x="58417" y="70605"/>
                    <a:pt x="58417" y="70570"/>
                  </a:cubicBezTo>
                  <a:cubicBezTo>
                    <a:pt x="60121" y="69904"/>
                    <a:pt x="61709" y="69168"/>
                    <a:pt x="63110" y="68024"/>
                  </a:cubicBezTo>
                  <a:cubicBezTo>
                    <a:pt x="63143" y="68038"/>
                    <a:pt x="63169" y="68047"/>
                    <a:pt x="63190" y="68047"/>
                  </a:cubicBezTo>
                  <a:cubicBezTo>
                    <a:pt x="63220" y="68047"/>
                    <a:pt x="63240" y="68030"/>
                    <a:pt x="63261" y="67988"/>
                  </a:cubicBezTo>
                  <a:cubicBezTo>
                    <a:pt x="63297" y="67944"/>
                    <a:pt x="63261" y="67908"/>
                    <a:pt x="63226" y="67873"/>
                  </a:cubicBezTo>
                  <a:cubicBezTo>
                    <a:pt x="63190" y="67837"/>
                    <a:pt x="63110" y="67802"/>
                    <a:pt x="63039" y="67766"/>
                  </a:cubicBezTo>
                  <a:cubicBezTo>
                    <a:pt x="61966" y="66214"/>
                    <a:pt x="60893" y="64661"/>
                    <a:pt x="59597" y="63286"/>
                  </a:cubicBezTo>
                  <a:lnTo>
                    <a:pt x="59677" y="63251"/>
                  </a:lnTo>
                  <a:cubicBezTo>
                    <a:pt x="59713" y="63215"/>
                    <a:pt x="59713" y="63180"/>
                    <a:pt x="59713" y="63144"/>
                  </a:cubicBezTo>
                  <a:cubicBezTo>
                    <a:pt x="59692" y="63099"/>
                    <a:pt x="59657" y="63079"/>
                    <a:pt x="59625" y="63079"/>
                  </a:cubicBezTo>
                  <a:cubicBezTo>
                    <a:pt x="59600" y="63079"/>
                    <a:pt x="59577" y="63090"/>
                    <a:pt x="59562" y="63109"/>
                  </a:cubicBezTo>
                  <a:lnTo>
                    <a:pt x="59491" y="63144"/>
                  </a:lnTo>
                  <a:cubicBezTo>
                    <a:pt x="59154" y="62807"/>
                    <a:pt x="58826" y="62479"/>
                    <a:pt x="58453" y="62142"/>
                  </a:cubicBezTo>
                  <a:cubicBezTo>
                    <a:pt x="57681" y="61441"/>
                    <a:pt x="56830" y="60811"/>
                    <a:pt x="55907" y="60297"/>
                  </a:cubicBezTo>
                  <a:cubicBezTo>
                    <a:pt x="58346" y="58744"/>
                    <a:pt x="60706" y="56784"/>
                    <a:pt x="62889" y="54459"/>
                  </a:cubicBezTo>
                  <a:cubicBezTo>
                    <a:pt x="64184" y="54379"/>
                    <a:pt x="65408" y="53750"/>
                    <a:pt x="66215" y="52641"/>
                  </a:cubicBezTo>
                  <a:cubicBezTo>
                    <a:pt x="66961" y="51647"/>
                    <a:pt x="67218" y="50503"/>
                    <a:pt x="67067" y="49358"/>
                  </a:cubicBezTo>
                  <a:cubicBezTo>
                    <a:pt x="67440" y="48799"/>
                    <a:pt x="67848" y="48249"/>
                    <a:pt x="68211" y="47655"/>
                  </a:cubicBezTo>
                  <a:cubicBezTo>
                    <a:pt x="68912" y="46546"/>
                    <a:pt x="69400" y="45366"/>
                    <a:pt x="69693" y="44106"/>
                  </a:cubicBezTo>
                  <a:cubicBezTo>
                    <a:pt x="75685" y="17856"/>
                    <a:pt x="57541" y="0"/>
                    <a:pt x="37830" y="0"/>
                  </a:cubicBez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6" name="Google Shape;5376;p67"/>
            <p:cNvSpPr/>
            <p:nvPr/>
          </p:nvSpPr>
          <p:spPr>
            <a:xfrm>
              <a:off x="5425602" y="2203050"/>
              <a:ext cx="192814" cy="360105"/>
            </a:xfrm>
            <a:custGeom>
              <a:avLst/>
              <a:gdLst/>
              <a:ahLst/>
              <a:cxnLst/>
              <a:rect l="l" t="t" r="r" b="b"/>
              <a:pathLst>
                <a:path w="12971" h="24225" extrusionOk="0">
                  <a:moveTo>
                    <a:pt x="5397" y="1"/>
                  </a:moveTo>
                  <a:cubicBezTo>
                    <a:pt x="5362" y="1"/>
                    <a:pt x="5323" y="35"/>
                    <a:pt x="5323" y="94"/>
                  </a:cubicBezTo>
                  <a:cubicBezTo>
                    <a:pt x="5288" y="130"/>
                    <a:pt x="5288" y="201"/>
                    <a:pt x="5288" y="272"/>
                  </a:cubicBezTo>
                  <a:cubicBezTo>
                    <a:pt x="4099" y="1753"/>
                    <a:pt x="2955" y="3270"/>
                    <a:pt x="2032" y="4894"/>
                  </a:cubicBezTo>
                  <a:lnTo>
                    <a:pt x="1961" y="4858"/>
                  </a:lnTo>
                  <a:cubicBezTo>
                    <a:pt x="1944" y="4840"/>
                    <a:pt x="1924" y="4832"/>
                    <a:pt x="1904" y="4832"/>
                  </a:cubicBezTo>
                  <a:cubicBezTo>
                    <a:pt x="1884" y="4832"/>
                    <a:pt x="1864" y="4840"/>
                    <a:pt x="1846" y="4858"/>
                  </a:cubicBezTo>
                  <a:cubicBezTo>
                    <a:pt x="1810" y="4894"/>
                    <a:pt x="1810" y="4974"/>
                    <a:pt x="1846" y="5009"/>
                  </a:cubicBezTo>
                  <a:lnTo>
                    <a:pt x="1926" y="5045"/>
                  </a:lnTo>
                  <a:cubicBezTo>
                    <a:pt x="1704" y="5488"/>
                    <a:pt x="1482" y="5896"/>
                    <a:pt x="1260" y="6340"/>
                  </a:cubicBezTo>
                  <a:cubicBezTo>
                    <a:pt x="702" y="7520"/>
                    <a:pt x="293" y="8815"/>
                    <a:pt x="152" y="10146"/>
                  </a:cubicBezTo>
                  <a:cubicBezTo>
                    <a:pt x="139" y="10135"/>
                    <a:pt x="123" y="10131"/>
                    <a:pt x="108" y="10131"/>
                  </a:cubicBezTo>
                  <a:cubicBezTo>
                    <a:pt x="72" y="10131"/>
                    <a:pt x="36" y="10156"/>
                    <a:pt x="36" y="10181"/>
                  </a:cubicBezTo>
                  <a:cubicBezTo>
                    <a:pt x="1" y="10216"/>
                    <a:pt x="36" y="10296"/>
                    <a:pt x="72" y="10296"/>
                  </a:cubicBezTo>
                  <a:lnTo>
                    <a:pt x="107" y="10332"/>
                  </a:lnTo>
                  <a:cubicBezTo>
                    <a:pt x="1" y="11290"/>
                    <a:pt x="36" y="12292"/>
                    <a:pt x="222" y="13250"/>
                  </a:cubicBezTo>
                  <a:cubicBezTo>
                    <a:pt x="222" y="13286"/>
                    <a:pt x="222" y="13286"/>
                    <a:pt x="258" y="13321"/>
                  </a:cubicBezTo>
                  <a:cubicBezTo>
                    <a:pt x="258" y="13437"/>
                    <a:pt x="293" y="13543"/>
                    <a:pt x="329" y="13659"/>
                  </a:cubicBezTo>
                  <a:cubicBezTo>
                    <a:pt x="702" y="15131"/>
                    <a:pt x="1482" y="16426"/>
                    <a:pt x="2369" y="17651"/>
                  </a:cubicBezTo>
                  <a:cubicBezTo>
                    <a:pt x="2369" y="17686"/>
                    <a:pt x="2325" y="17686"/>
                    <a:pt x="2325" y="17722"/>
                  </a:cubicBezTo>
                  <a:cubicBezTo>
                    <a:pt x="2289" y="17757"/>
                    <a:pt x="2325" y="17793"/>
                    <a:pt x="2369" y="17837"/>
                  </a:cubicBezTo>
                  <a:lnTo>
                    <a:pt x="2547" y="17908"/>
                  </a:lnTo>
                  <a:cubicBezTo>
                    <a:pt x="4028" y="19869"/>
                    <a:pt x="5803" y="21678"/>
                    <a:pt x="6911" y="23861"/>
                  </a:cubicBezTo>
                  <a:cubicBezTo>
                    <a:pt x="6947" y="24047"/>
                    <a:pt x="6947" y="24153"/>
                    <a:pt x="6947" y="24153"/>
                  </a:cubicBezTo>
                  <a:cubicBezTo>
                    <a:pt x="6982" y="24189"/>
                    <a:pt x="7027" y="24224"/>
                    <a:pt x="7062" y="24224"/>
                  </a:cubicBezTo>
                  <a:lnTo>
                    <a:pt x="7098" y="24224"/>
                  </a:lnTo>
                  <a:cubicBezTo>
                    <a:pt x="7133" y="24224"/>
                    <a:pt x="7169" y="24153"/>
                    <a:pt x="7133" y="24118"/>
                  </a:cubicBezTo>
                  <a:lnTo>
                    <a:pt x="7133" y="24003"/>
                  </a:lnTo>
                  <a:cubicBezTo>
                    <a:pt x="8721" y="21527"/>
                    <a:pt x="10238" y="18866"/>
                    <a:pt x="11569" y="16240"/>
                  </a:cubicBezTo>
                  <a:lnTo>
                    <a:pt x="11640" y="16169"/>
                  </a:lnTo>
                  <a:cubicBezTo>
                    <a:pt x="11684" y="16134"/>
                    <a:pt x="11720" y="16098"/>
                    <a:pt x="11684" y="16063"/>
                  </a:cubicBezTo>
                  <a:lnTo>
                    <a:pt x="11684" y="16018"/>
                  </a:lnTo>
                  <a:cubicBezTo>
                    <a:pt x="11720" y="15912"/>
                    <a:pt x="11791" y="15797"/>
                    <a:pt x="11826" y="15726"/>
                  </a:cubicBezTo>
                  <a:cubicBezTo>
                    <a:pt x="12163" y="15025"/>
                    <a:pt x="12491" y="14288"/>
                    <a:pt x="12713" y="13543"/>
                  </a:cubicBezTo>
                  <a:cubicBezTo>
                    <a:pt x="12971" y="12514"/>
                    <a:pt x="12971" y="11441"/>
                    <a:pt x="12793" y="10403"/>
                  </a:cubicBezTo>
                  <a:lnTo>
                    <a:pt x="12829" y="10332"/>
                  </a:lnTo>
                  <a:cubicBezTo>
                    <a:pt x="12900" y="10296"/>
                    <a:pt x="12900" y="10252"/>
                    <a:pt x="12864" y="10216"/>
                  </a:cubicBezTo>
                  <a:cubicBezTo>
                    <a:pt x="12829" y="10181"/>
                    <a:pt x="12793" y="10181"/>
                    <a:pt x="12749" y="10181"/>
                  </a:cubicBezTo>
                  <a:cubicBezTo>
                    <a:pt x="12607" y="9551"/>
                    <a:pt x="12421" y="8966"/>
                    <a:pt x="12199" y="8371"/>
                  </a:cubicBezTo>
                  <a:cubicBezTo>
                    <a:pt x="12083" y="8114"/>
                    <a:pt x="11977" y="7892"/>
                    <a:pt x="11826" y="7635"/>
                  </a:cubicBezTo>
                  <a:lnTo>
                    <a:pt x="11862" y="7635"/>
                  </a:lnTo>
                  <a:cubicBezTo>
                    <a:pt x="11906" y="7591"/>
                    <a:pt x="11906" y="7520"/>
                    <a:pt x="11862" y="7484"/>
                  </a:cubicBezTo>
                  <a:cubicBezTo>
                    <a:pt x="11826" y="7449"/>
                    <a:pt x="11791" y="7449"/>
                    <a:pt x="11755" y="7449"/>
                  </a:cubicBezTo>
                  <a:cubicBezTo>
                    <a:pt x="11125" y="6224"/>
                    <a:pt x="10274" y="5080"/>
                    <a:pt x="9422" y="4007"/>
                  </a:cubicBezTo>
                  <a:cubicBezTo>
                    <a:pt x="9466" y="3971"/>
                    <a:pt x="9502" y="3900"/>
                    <a:pt x="9466" y="3865"/>
                  </a:cubicBezTo>
                  <a:cubicBezTo>
                    <a:pt x="9444" y="3842"/>
                    <a:pt x="9415" y="3831"/>
                    <a:pt x="9388" y="3831"/>
                  </a:cubicBezTo>
                  <a:cubicBezTo>
                    <a:pt x="9360" y="3831"/>
                    <a:pt x="9333" y="3842"/>
                    <a:pt x="9316" y="3865"/>
                  </a:cubicBezTo>
                  <a:cubicBezTo>
                    <a:pt x="8207" y="2454"/>
                    <a:pt x="7027" y="1123"/>
                    <a:pt x="5510" y="165"/>
                  </a:cubicBezTo>
                  <a:lnTo>
                    <a:pt x="5510" y="130"/>
                  </a:lnTo>
                  <a:cubicBezTo>
                    <a:pt x="5510" y="50"/>
                    <a:pt x="5474" y="14"/>
                    <a:pt x="5430" y="14"/>
                  </a:cubicBezTo>
                  <a:cubicBezTo>
                    <a:pt x="5421" y="5"/>
                    <a:pt x="5409" y="1"/>
                    <a:pt x="5397" y="1"/>
                  </a:cubicBez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7" name="Google Shape;5377;p67"/>
            <p:cNvSpPr/>
            <p:nvPr/>
          </p:nvSpPr>
          <p:spPr>
            <a:xfrm>
              <a:off x="5527755" y="2074051"/>
              <a:ext cx="1124864" cy="977195"/>
            </a:xfrm>
            <a:custGeom>
              <a:avLst/>
              <a:gdLst/>
              <a:ahLst/>
              <a:cxnLst/>
              <a:rect l="l" t="t" r="r" b="b"/>
              <a:pathLst>
                <a:path w="75672" h="65738" extrusionOk="0">
                  <a:moveTo>
                    <a:pt x="37828" y="1"/>
                  </a:moveTo>
                  <a:cubicBezTo>
                    <a:pt x="26904" y="1"/>
                    <a:pt x="15502" y="5492"/>
                    <a:pt x="7474" y="18087"/>
                  </a:cubicBezTo>
                  <a:cubicBezTo>
                    <a:pt x="6764" y="19152"/>
                    <a:pt x="6249" y="20376"/>
                    <a:pt x="5992" y="21636"/>
                  </a:cubicBezTo>
                  <a:cubicBezTo>
                    <a:pt x="0" y="47886"/>
                    <a:pt x="18144" y="65738"/>
                    <a:pt x="37854" y="65738"/>
                  </a:cubicBezTo>
                  <a:cubicBezTo>
                    <a:pt x="48785" y="65738"/>
                    <a:pt x="60197" y="60248"/>
                    <a:pt x="68242" y="47655"/>
                  </a:cubicBezTo>
                  <a:cubicBezTo>
                    <a:pt x="68907" y="46582"/>
                    <a:pt x="69422" y="45367"/>
                    <a:pt x="69679" y="44107"/>
                  </a:cubicBezTo>
                  <a:cubicBezTo>
                    <a:pt x="75671" y="17856"/>
                    <a:pt x="57527" y="1"/>
                    <a:pt x="37828" y="1"/>
                  </a:cubicBezTo>
                  <a:close/>
                </a:path>
              </a:pathLst>
            </a:custGeom>
            <a:solidFill>
              <a:srgbClr val="0069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8" name="Google Shape;5378;p67"/>
            <p:cNvSpPr/>
            <p:nvPr/>
          </p:nvSpPr>
          <p:spPr>
            <a:xfrm>
              <a:off x="5668883" y="2130434"/>
              <a:ext cx="926075" cy="804271"/>
            </a:xfrm>
            <a:custGeom>
              <a:avLst/>
              <a:gdLst/>
              <a:ahLst/>
              <a:cxnLst/>
              <a:rect l="l" t="t" r="r" b="b"/>
              <a:pathLst>
                <a:path w="62299" h="54105" extrusionOk="0">
                  <a:moveTo>
                    <a:pt x="31141" y="0"/>
                  </a:moveTo>
                  <a:cubicBezTo>
                    <a:pt x="22148" y="0"/>
                    <a:pt x="12760" y="4518"/>
                    <a:pt x="6141" y="14880"/>
                  </a:cubicBezTo>
                  <a:cubicBezTo>
                    <a:pt x="5591" y="15767"/>
                    <a:pt x="5148" y="16769"/>
                    <a:pt x="4926" y="17798"/>
                  </a:cubicBezTo>
                  <a:cubicBezTo>
                    <a:pt x="0" y="39417"/>
                    <a:pt x="14935" y="54104"/>
                    <a:pt x="31157" y="54104"/>
                  </a:cubicBezTo>
                  <a:cubicBezTo>
                    <a:pt x="40150" y="54104"/>
                    <a:pt x="49538" y="49590"/>
                    <a:pt x="56158" y="39240"/>
                  </a:cubicBezTo>
                  <a:cubicBezTo>
                    <a:pt x="56752" y="38318"/>
                    <a:pt x="57151" y="37360"/>
                    <a:pt x="57373" y="36322"/>
                  </a:cubicBezTo>
                  <a:cubicBezTo>
                    <a:pt x="62299" y="14702"/>
                    <a:pt x="47363" y="0"/>
                    <a:pt x="31141" y="0"/>
                  </a:cubicBez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9" name="Google Shape;5379;p67"/>
            <p:cNvSpPr/>
            <p:nvPr/>
          </p:nvSpPr>
          <p:spPr>
            <a:xfrm>
              <a:off x="5378926" y="2244003"/>
              <a:ext cx="199934" cy="357652"/>
            </a:xfrm>
            <a:custGeom>
              <a:avLst/>
              <a:gdLst/>
              <a:ahLst/>
              <a:cxnLst/>
              <a:rect l="l" t="t" r="r" b="b"/>
              <a:pathLst>
                <a:path w="13450" h="24060" extrusionOk="0">
                  <a:moveTo>
                    <a:pt x="5731" y="1"/>
                  </a:moveTo>
                  <a:cubicBezTo>
                    <a:pt x="4179" y="1997"/>
                    <a:pt x="2626" y="3993"/>
                    <a:pt x="1588" y="6246"/>
                  </a:cubicBezTo>
                  <a:cubicBezTo>
                    <a:pt x="515" y="8535"/>
                    <a:pt x="0" y="11125"/>
                    <a:pt x="630" y="13565"/>
                  </a:cubicBezTo>
                  <a:cubicBezTo>
                    <a:pt x="1659" y="17628"/>
                    <a:pt x="5580" y="20289"/>
                    <a:pt x="7355" y="24060"/>
                  </a:cubicBezTo>
                  <a:cubicBezTo>
                    <a:pt x="9093" y="21398"/>
                    <a:pt x="10752" y="18480"/>
                    <a:pt x="12163" y="15632"/>
                  </a:cubicBezTo>
                  <a:cubicBezTo>
                    <a:pt x="12491" y="14931"/>
                    <a:pt x="12828" y="14230"/>
                    <a:pt x="13006" y="13450"/>
                  </a:cubicBezTo>
                  <a:cubicBezTo>
                    <a:pt x="13449" y="11755"/>
                    <a:pt x="13156" y="9937"/>
                    <a:pt x="12491" y="8313"/>
                  </a:cubicBezTo>
                  <a:cubicBezTo>
                    <a:pt x="11826" y="6690"/>
                    <a:pt x="10788" y="5244"/>
                    <a:pt x="9679" y="3842"/>
                  </a:cubicBezTo>
                  <a:cubicBezTo>
                    <a:pt x="8534" y="2360"/>
                    <a:pt x="7319" y="1030"/>
                    <a:pt x="5731" y="1"/>
                  </a:cubicBezTo>
                  <a:close/>
                </a:path>
              </a:pathLst>
            </a:custGeom>
            <a:solidFill>
              <a:srgbClr val="509C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0" name="Google Shape;5380;p67"/>
            <p:cNvSpPr/>
            <p:nvPr/>
          </p:nvSpPr>
          <p:spPr>
            <a:xfrm>
              <a:off x="5441567" y="2242814"/>
              <a:ext cx="48282" cy="360164"/>
            </a:xfrm>
            <a:custGeom>
              <a:avLst/>
              <a:gdLst/>
              <a:ahLst/>
              <a:cxnLst/>
              <a:rect l="l" t="t" r="r" b="b"/>
              <a:pathLst>
                <a:path w="3248" h="24229" extrusionOk="0">
                  <a:moveTo>
                    <a:pt x="1517" y="1"/>
                  </a:moveTo>
                  <a:cubicBezTo>
                    <a:pt x="1473" y="1"/>
                    <a:pt x="1437" y="1"/>
                    <a:pt x="1402" y="81"/>
                  </a:cubicBezTo>
                  <a:cubicBezTo>
                    <a:pt x="0" y="5625"/>
                    <a:pt x="3025" y="23953"/>
                    <a:pt x="3070" y="24140"/>
                  </a:cubicBezTo>
                  <a:cubicBezTo>
                    <a:pt x="3070" y="24191"/>
                    <a:pt x="3107" y="24229"/>
                    <a:pt x="3141" y="24229"/>
                  </a:cubicBezTo>
                  <a:cubicBezTo>
                    <a:pt x="3154" y="24229"/>
                    <a:pt x="3166" y="24223"/>
                    <a:pt x="3176" y="24211"/>
                  </a:cubicBezTo>
                  <a:cubicBezTo>
                    <a:pt x="3212" y="24211"/>
                    <a:pt x="3247" y="24175"/>
                    <a:pt x="3247" y="24104"/>
                  </a:cubicBezTo>
                  <a:cubicBezTo>
                    <a:pt x="3212" y="23918"/>
                    <a:pt x="186" y="5625"/>
                    <a:pt x="1588" y="116"/>
                  </a:cubicBezTo>
                  <a:cubicBezTo>
                    <a:pt x="1624" y="81"/>
                    <a:pt x="1588" y="1"/>
                    <a:pt x="1517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1" name="Google Shape;5381;p67"/>
            <p:cNvSpPr/>
            <p:nvPr/>
          </p:nvSpPr>
          <p:spPr>
            <a:xfrm>
              <a:off x="5410708" y="2299613"/>
              <a:ext cx="113821" cy="54257"/>
            </a:xfrm>
            <a:custGeom>
              <a:avLst/>
              <a:gdLst/>
              <a:ahLst/>
              <a:cxnLst/>
              <a:rect l="l" t="t" r="r" b="b"/>
              <a:pathLst>
                <a:path w="7657" h="3650" extrusionOk="0">
                  <a:moveTo>
                    <a:pt x="7554" y="0"/>
                  </a:moveTo>
                  <a:cubicBezTo>
                    <a:pt x="7537" y="0"/>
                    <a:pt x="7521" y="11"/>
                    <a:pt x="7505" y="30"/>
                  </a:cubicBezTo>
                  <a:lnTo>
                    <a:pt x="3221" y="3428"/>
                  </a:lnTo>
                  <a:lnTo>
                    <a:pt x="151" y="1024"/>
                  </a:lnTo>
                  <a:cubicBezTo>
                    <a:pt x="133" y="1006"/>
                    <a:pt x="107" y="997"/>
                    <a:pt x="79" y="997"/>
                  </a:cubicBezTo>
                  <a:cubicBezTo>
                    <a:pt x="51" y="997"/>
                    <a:pt x="22" y="1006"/>
                    <a:pt x="0" y="1024"/>
                  </a:cubicBezTo>
                  <a:cubicBezTo>
                    <a:pt x="0" y="1059"/>
                    <a:pt x="0" y="1139"/>
                    <a:pt x="45" y="1174"/>
                  </a:cubicBezTo>
                  <a:lnTo>
                    <a:pt x="3185" y="3614"/>
                  </a:lnTo>
                  <a:cubicBezTo>
                    <a:pt x="3221" y="3650"/>
                    <a:pt x="3221" y="3650"/>
                    <a:pt x="3256" y="3650"/>
                  </a:cubicBezTo>
                  <a:cubicBezTo>
                    <a:pt x="3291" y="3650"/>
                    <a:pt x="3291" y="3614"/>
                    <a:pt x="3291" y="3614"/>
                  </a:cubicBezTo>
                  <a:lnTo>
                    <a:pt x="7621" y="172"/>
                  </a:lnTo>
                  <a:cubicBezTo>
                    <a:pt x="7656" y="136"/>
                    <a:pt x="7656" y="101"/>
                    <a:pt x="7621" y="66"/>
                  </a:cubicBezTo>
                  <a:cubicBezTo>
                    <a:pt x="7600" y="20"/>
                    <a:pt x="7577" y="0"/>
                    <a:pt x="7554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2" name="Google Shape;5382;p67"/>
            <p:cNvSpPr/>
            <p:nvPr/>
          </p:nvSpPr>
          <p:spPr>
            <a:xfrm>
              <a:off x="5383802" y="2393203"/>
              <a:ext cx="83616" cy="44669"/>
            </a:xfrm>
            <a:custGeom>
              <a:avLst/>
              <a:gdLst/>
              <a:ahLst/>
              <a:cxnLst/>
              <a:rect l="l" t="t" r="r" b="b"/>
              <a:pathLst>
                <a:path w="5625" h="3005" extrusionOk="0">
                  <a:moveTo>
                    <a:pt x="95" y="0"/>
                  </a:moveTo>
                  <a:cubicBezTo>
                    <a:pt x="55" y="0"/>
                    <a:pt x="26" y="25"/>
                    <a:pt x="0" y="50"/>
                  </a:cubicBezTo>
                  <a:cubicBezTo>
                    <a:pt x="0" y="86"/>
                    <a:pt x="0" y="166"/>
                    <a:pt x="36" y="166"/>
                  </a:cubicBezTo>
                  <a:lnTo>
                    <a:pt x="5474" y="3005"/>
                  </a:lnTo>
                  <a:lnTo>
                    <a:pt x="5545" y="3005"/>
                  </a:lnTo>
                  <a:cubicBezTo>
                    <a:pt x="5581" y="3005"/>
                    <a:pt x="5581" y="2969"/>
                    <a:pt x="5625" y="2969"/>
                  </a:cubicBezTo>
                  <a:cubicBezTo>
                    <a:pt x="5625" y="2898"/>
                    <a:pt x="5625" y="2863"/>
                    <a:pt x="5581" y="2827"/>
                  </a:cubicBezTo>
                  <a:lnTo>
                    <a:pt x="151" y="15"/>
                  </a:lnTo>
                  <a:cubicBezTo>
                    <a:pt x="131" y="5"/>
                    <a:pt x="112" y="0"/>
                    <a:pt x="95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3" name="Google Shape;5383;p67"/>
            <p:cNvSpPr/>
            <p:nvPr/>
          </p:nvSpPr>
          <p:spPr>
            <a:xfrm>
              <a:off x="5386567" y="2438511"/>
              <a:ext cx="84151" cy="44863"/>
            </a:xfrm>
            <a:custGeom>
              <a:avLst/>
              <a:gdLst/>
              <a:ahLst/>
              <a:cxnLst/>
              <a:rect l="l" t="t" r="r" b="b"/>
              <a:pathLst>
                <a:path w="5661" h="3018" extrusionOk="0">
                  <a:moveTo>
                    <a:pt x="152" y="1"/>
                  </a:moveTo>
                  <a:cubicBezTo>
                    <a:pt x="116" y="1"/>
                    <a:pt x="72" y="1"/>
                    <a:pt x="36" y="36"/>
                  </a:cubicBezTo>
                  <a:cubicBezTo>
                    <a:pt x="1" y="107"/>
                    <a:pt x="36" y="143"/>
                    <a:pt x="72" y="178"/>
                  </a:cubicBezTo>
                  <a:lnTo>
                    <a:pt x="5510" y="2991"/>
                  </a:lnTo>
                  <a:cubicBezTo>
                    <a:pt x="5510" y="3008"/>
                    <a:pt x="5519" y="3017"/>
                    <a:pt x="5532" y="3017"/>
                  </a:cubicBezTo>
                  <a:cubicBezTo>
                    <a:pt x="5545" y="3017"/>
                    <a:pt x="5563" y="3008"/>
                    <a:pt x="5581" y="2991"/>
                  </a:cubicBezTo>
                  <a:cubicBezTo>
                    <a:pt x="5581" y="2991"/>
                    <a:pt x="5616" y="2991"/>
                    <a:pt x="5616" y="2955"/>
                  </a:cubicBezTo>
                  <a:cubicBezTo>
                    <a:pt x="5661" y="2920"/>
                    <a:pt x="5616" y="2840"/>
                    <a:pt x="5581" y="2840"/>
                  </a:cubicBezTo>
                  <a:lnTo>
                    <a:pt x="152" y="1"/>
                  </a:ln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4" name="Google Shape;5384;p67"/>
            <p:cNvSpPr/>
            <p:nvPr/>
          </p:nvSpPr>
          <p:spPr>
            <a:xfrm>
              <a:off x="5470049" y="2394080"/>
              <a:ext cx="104977" cy="89131"/>
            </a:xfrm>
            <a:custGeom>
              <a:avLst/>
              <a:gdLst/>
              <a:ahLst/>
              <a:cxnLst/>
              <a:rect l="l" t="t" r="r" b="b"/>
              <a:pathLst>
                <a:path w="7062" h="5996" extrusionOk="0">
                  <a:moveTo>
                    <a:pt x="6973" y="0"/>
                  </a:moveTo>
                  <a:cubicBezTo>
                    <a:pt x="6955" y="0"/>
                    <a:pt x="6938" y="9"/>
                    <a:pt x="6920" y="27"/>
                  </a:cubicBezTo>
                  <a:lnTo>
                    <a:pt x="45" y="5829"/>
                  </a:lnTo>
                  <a:cubicBezTo>
                    <a:pt x="0" y="5873"/>
                    <a:pt x="0" y="5944"/>
                    <a:pt x="45" y="5980"/>
                  </a:cubicBezTo>
                  <a:cubicBezTo>
                    <a:pt x="68" y="5980"/>
                    <a:pt x="92" y="5995"/>
                    <a:pt x="116" y="5995"/>
                  </a:cubicBezTo>
                  <a:cubicBezTo>
                    <a:pt x="127" y="5995"/>
                    <a:pt x="139" y="5991"/>
                    <a:pt x="151" y="5980"/>
                  </a:cubicBezTo>
                  <a:lnTo>
                    <a:pt x="187" y="5980"/>
                  </a:lnTo>
                  <a:lnTo>
                    <a:pt x="7026" y="178"/>
                  </a:lnTo>
                  <a:cubicBezTo>
                    <a:pt x="7062" y="142"/>
                    <a:pt x="7062" y="62"/>
                    <a:pt x="7026" y="27"/>
                  </a:cubicBezTo>
                  <a:cubicBezTo>
                    <a:pt x="7009" y="9"/>
                    <a:pt x="6991" y="0"/>
                    <a:pt x="6973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5" name="Google Shape;5385;p67"/>
            <p:cNvSpPr/>
            <p:nvPr/>
          </p:nvSpPr>
          <p:spPr>
            <a:xfrm>
              <a:off x="5464638" y="2353454"/>
              <a:ext cx="95627" cy="84418"/>
            </a:xfrm>
            <a:custGeom>
              <a:avLst/>
              <a:gdLst/>
              <a:ahLst/>
              <a:cxnLst/>
              <a:rect l="l" t="t" r="r" b="b"/>
              <a:pathLst>
                <a:path w="6433" h="5679" extrusionOk="0">
                  <a:moveTo>
                    <a:pt x="6336" y="1"/>
                  </a:moveTo>
                  <a:cubicBezTo>
                    <a:pt x="6317" y="1"/>
                    <a:pt x="6299" y="10"/>
                    <a:pt x="6281" y="28"/>
                  </a:cubicBezTo>
                  <a:lnTo>
                    <a:pt x="36" y="5537"/>
                  </a:lnTo>
                  <a:cubicBezTo>
                    <a:pt x="1" y="5537"/>
                    <a:pt x="1" y="5608"/>
                    <a:pt x="36" y="5643"/>
                  </a:cubicBezTo>
                  <a:cubicBezTo>
                    <a:pt x="72" y="5679"/>
                    <a:pt x="107" y="5679"/>
                    <a:pt x="107" y="5679"/>
                  </a:cubicBezTo>
                  <a:cubicBezTo>
                    <a:pt x="143" y="5679"/>
                    <a:pt x="143" y="5679"/>
                    <a:pt x="143" y="5643"/>
                  </a:cubicBezTo>
                  <a:lnTo>
                    <a:pt x="6397" y="178"/>
                  </a:lnTo>
                  <a:cubicBezTo>
                    <a:pt x="6432" y="134"/>
                    <a:pt x="6432" y="63"/>
                    <a:pt x="6397" y="28"/>
                  </a:cubicBezTo>
                  <a:cubicBezTo>
                    <a:pt x="6375" y="10"/>
                    <a:pt x="6355" y="1"/>
                    <a:pt x="6336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6" name="Google Shape;5386;p67"/>
            <p:cNvSpPr/>
            <p:nvPr/>
          </p:nvSpPr>
          <p:spPr>
            <a:xfrm>
              <a:off x="5417962" y="2480505"/>
              <a:ext cx="139523" cy="51388"/>
            </a:xfrm>
            <a:custGeom>
              <a:avLst/>
              <a:gdLst/>
              <a:ahLst/>
              <a:cxnLst/>
              <a:rect l="l" t="t" r="r" b="b"/>
              <a:pathLst>
                <a:path w="9386" h="3457" extrusionOk="0">
                  <a:moveTo>
                    <a:pt x="9274" y="0"/>
                  </a:moveTo>
                  <a:cubicBezTo>
                    <a:pt x="9259" y="0"/>
                    <a:pt x="9245" y="5"/>
                    <a:pt x="9235" y="15"/>
                  </a:cubicBezTo>
                  <a:lnTo>
                    <a:pt x="4028" y="3271"/>
                  </a:lnTo>
                  <a:lnTo>
                    <a:pt x="142" y="1683"/>
                  </a:lnTo>
                  <a:cubicBezTo>
                    <a:pt x="132" y="1672"/>
                    <a:pt x="118" y="1668"/>
                    <a:pt x="104" y="1668"/>
                  </a:cubicBezTo>
                  <a:cubicBezTo>
                    <a:pt x="71" y="1668"/>
                    <a:pt x="36" y="1693"/>
                    <a:pt x="36" y="1718"/>
                  </a:cubicBezTo>
                  <a:cubicBezTo>
                    <a:pt x="0" y="1754"/>
                    <a:pt x="36" y="1833"/>
                    <a:pt x="71" y="1833"/>
                  </a:cubicBezTo>
                  <a:lnTo>
                    <a:pt x="3992" y="3457"/>
                  </a:lnTo>
                  <a:lnTo>
                    <a:pt x="4063" y="3457"/>
                  </a:lnTo>
                  <a:lnTo>
                    <a:pt x="9351" y="166"/>
                  </a:lnTo>
                  <a:cubicBezTo>
                    <a:pt x="9386" y="166"/>
                    <a:pt x="9386" y="95"/>
                    <a:pt x="9386" y="59"/>
                  </a:cubicBezTo>
                  <a:cubicBezTo>
                    <a:pt x="9361" y="27"/>
                    <a:pt x="9313" y="0"/>
                    <a:pt x="9274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7" name="Google Shape;5387;p67"/>
            <p:cNvSpPr/>
            <p:nvPr/>
          </p:nvSpPr>
          <p:spPr>
            <a:xfrm>
              <a:off x="5645381" y="2176278"/>
              <a:ext cx="889596" cy="772772"/>
            </a:xfrm>
            <a:custGeom>
              <a:avLst/>
              <a:gdLst/>
              <a:ahLst/>
              <a:cxnLst/>
              <a:rect l="l" t="t" r="r" b="b"/>
              <a:pathLst>
                <a:path w="59845" h="51986" extrusionOk="0">
                  <a:moveTo>
                    <a:pt x="29907" y="0"/>
                  </a:moveTo>
                  <a:cubicBezTo>
                    <a:pt x="21266" y="0"/>
                    <a:pt x="12245" y="4335"/>
                    <a:pt x="5877" y="14271"/>
                  </a:cubicBezTo>
                  <a:cubicBezTo>
                    <a:pt x="5362" y="15158"/>
                    <a:pt x="4954" y="16089"/>
                    <a:pt x="4733" y="17083"/>
                  </a:cubicBezTo>
                  <a:cubicBezTo>
                    <a:pt x="1" y="37870"/>
                    <a:pt x="14347" y="51985"/>
                    <a:pt x="29936" y="51985"/>
                  </a:cubicBezTo>
                  <a:cubicBezTo>
                    <a:pt x="38577" y="51985"/>
                    <a:pt x="47600" y="47649"/>
                    <a:pt x="53968" y="37709"/>
                  </a:cubicBezTo>
                  <a:cubicBezTo>
                    <a:pt x="54518" y="36822"/>
                    <a:pt x="54891" y="35899"/>
                    <a:pt x="55113" y="34897"/>
                  </a:cubicBezTo>
                  <a:cubicBezTo>
                    <a:pt x="59845" y="14114"/>
                    <a:pt x="45497" y="0"/>
                    <a:pt x="29907" y="0"/>
                  </a:cubicBezTo>
                  <a:close/>
                </a:path>
              </a:pathLst>
            </a:custGeom>
            <a:solidFill>
              <a:srgbClr val="509C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8" name="Google Shape;5388;p67"/>
            <p:cNvSpPr/>
            <p:nvPr/>
          </p:nvSpPr>
          <p:spPr>
            <a:xfrm>
              <a:off x="5693172" y="2212697"/>
              <a:ext cx="748914" cy="699770"/>
            </a:xfrm>
            <a:custGeom>
              <a:avLst/>
              <a:gdLst/>
              <a:ahLst/>
              <a:cxnLst/>
              <a:rect l="l" t="t" r="r" b="b"/>
              <a:pathLst>
                <a:path w="50381" h="47075" extrusionOk="0">
                  <a:moveTo>
                    <a:pt x="26728" y="1"/>
                  </a:moveTo>
                  <a:cubicBezTo>
                    <a:pt x="23745" y="1"/>
                    <a:pt x="20718" y="567"/>
                    <a:pt x="17779" y="1770"/>
                  </a:cubicBezTo>
                  <a:cubicBezTo>
                    <a:pt x="5767" y="6684"/>
                    <a:pt x="1" y="20435"/>
                    <a:pt x="4915" y="32491"/>
                  </a:cubicBezTo>
                  <a:cubicBezTo>
                    <a:pt x="8668" y="41582"/>
                    <a:pt x="17457" y="47075"/>
                    <a:pt x="26716" y="47075"/>
                  </a:cubicBezTo>
                  <a:cubicBezTo>
                    <a:pt x="29691" y="47075"/>
                    <a:pt x="32715" y="46508"/>
                    <a:pt x="35637" y="45310"/>
                  </a:cubicBezTo>
                  <a:cubicBezTo>
                    <a:pt x="39886" y="43580"/>
                    <a:pt x="43319" y="40733"/>
                    <a:pt x="45839" y="37290"/>
                  </a:cubicBezTo>
                  <a:cubicBezTo>
                    <a:pt x="50381" y="30894"/>
                    <a:pt x="49529" y="22395"/>
                    <a:pt x="46353" y="14598"/>
                  </a:cubicBezTo>
                  <a:cubicBezTo>
                    <a:pt x="43142" y="6835"/>
                    <a:pt x="38404" y="1663"/>
                    <a:pt x="30678" y="332"/>
                  </a:cubicBezTo>
                  <a:cubicBezTo>
                    <a:pt x="29378" y="114"/>
                    <a:pt x="28057" y="1"/>
                    <a:pt x="26728" y="1"/>
                  </a:cubicBezTo>
                  <a:close/>
                </a:path>
              </a:pathLst>
            </a:custGeom>
            <a:solidFill>
              <a:srgbClr val="A03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9" name="Google Shape;5389;p67"/>
            <p:cNvSpPr/>
            <p:nvPr/>
          </p:nvSpPr>
          <p:spPr>
            <a:xfrm>
              <a:off x="5752513" y="2216101"/>
              <a:ext cx="697362" cy="664510"/>
            </a:xfrm>
            <a:custGeom>
              <a:avLst/>
              <a:gdLst/>
              <a:ahLst/>
              <a:cxnLst/>
              <a:rect l="l" t="t" r="r" b="b"/>
              <a:pathLst>
                <a:path w="46913" h="44703" extrusionOk="0">
                  <a:moveTo>
                    <a:pt x="24516" y="0"/>
                  </a:moveTo>
                  <a:cubicBezTo>
                    <a:pt x="21661" y="0"/>
                    <a:pt x="18770" y="539"/>
                    <a:pt x="15969" y="1691"/>
                  </a:cubicBezTo>
                  <a:cubicBezTo>
                    <a:pt x="14452" y="2321"/>
                    <a:pt x="13086" y="3058"/>
                    <a:pt x="11791" y="3945"/>
                  </a:cubicBezTo>
                  <a:cubicBezTo>
                    <a:pt x="3177" y="9818"/>
                    <a:pt x="1" y="21093"/>
                    <a:pt x="4108" y="31109"/>
                  </a:cubicBezTo>
                  <a:cubicBezTo>
                    <a:pt x="7062" y="38357"/>
                    <a:pt x="12900" y="42792"/>
                    <a:pt x="20032" y="44238"/>
                  </a:cubicBezTo>
                  <a:cubicBezTo>
                    <a:pt x="21494" y="44546"/>
                    <a:pt x="22997" y="44702"/>
                    <a:pt x="24516" y="44702"/>
                  </a:cubicBezTo>
                  <a:cubicBezTo>
                    <a:pt x="27373" y="44702"/>
                    <a:pt x="30284" y="44149"/>
                    <a:pt x="33082" y="43014"/>
                  </a:cubicBezTo>
                  <a:cubicBezTo>
                    <a:pt x="35708" y="41941"/>
                    <a:pt x="38041" y="40832"/>
                    <a:pt x="39957" y="39022"/>
                  </a:cubicBezTo>
                  <a:cubicBezTo>
                    <a:pt x="40622" y="38392"/>
                    <a:pt x="41252" y="37727"/>
                    <a:pt x="41847" y="37026"/>
                  </a:cubicBezTo>
                  <a:cubicBezTo>
                    <a:pt x="42805" y="35695"/>
                    <a:pt x="43621" y="34294"/>
                    <a:pt x="44251" y="32777"/>
                  </a:cubicBezTo>
                  <a:cubicBezTo>
                    <a:pt x="44357" y="32555"/>
                    <a:pt x="44473" y="32333"/>
                    <a:pt x="44544" y="32076"/>
                  </a:cubicBezTo>
                  <a:cubicBezTo>
                    <a:pt x="46761" y="26602"/>
                    <a:pt x="46912" y="20286"/>
                    <a:pt x="44508" y="14369"/>
                  </a:cubicBezTo>
                  <a:cubicBezTo>
                    <a:pt x="42956" y="10634"/>
                    <a:pt x="40551" y="7493"/>
                    <a:pt x="37633" y="5089"/>
                  </a:cubicBezTo>
                  <a:cubicBezTo>
                    <a:pt x="34448" y="2499"/>
                    <a:pt x="30678" y="804"/>
                    <a:pt x="26686" y="103"/>
                  </a:cubicBezTo>
                  <a:cubicBezTo>
                    <a:pt x="25966" y="35"/>
                    <a:pt x="25242" y="0"/>
                    <a:pt x="24516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0" name="Google Shape;5390;p67"/>
            <p:cNvSpPr/>
            <p:nvPr/>
          </p:nvSpPr>
          <p:spPr>
            <a:xfrm>
              <a:off x="5745928" y="2274729"/>
              <a:ext cx="668732" cy="612156"/>
            </a:xfrm>
            <a:custGeom>
              <a:avLst/>
              <a:gdLst/>
              <a:ahLst/>
              <a:cxnLst/>
              <a:rect l="l" t="t" r="r" b="b"/>
              <a:pathLst>
                <a:path w="44987" h="41181" extrusionOk="0">
                  <a:moveTo>
                    <a:pt x="16942" y="35177"/>
                  </a:moveTo>
                  <a:cubicBezTo>
                    <a:pt x="17433" y="35177"/>
                    <a:pt x="17973" y="35525"/>
                    <a:pt x="18115" y="36080"/>
                  </a:cubicBezTo>
                  <a:cubicBezTo>
                    <a:pt x="18222" y="36560"/>
                    <a:pt x="17964" y="37110"/>
                    <a:pt x="17521" y="37296"/>
                  </a:cubicBezTo>
                  <a:cubicBezTo>
                    <a:pt x="17410" y="37341"/>
                    <a:pt x="17289" y="37362"/>
                    <a:pt x="17168" y="37362"/>
                  </a:cubicBezTo>
                  <a:cubicBezTo>
                    <a:pt x="16882" y="37362"/>
                    <a:pt x="16593" y="37244"/>
                    <a:pt x="16412" y="37039"/>
                  </a:cubicBezTo>
                  <a:cubicBezTo>
                    <a:pt x="16119" y="36781"/>
                    <a:pt x="15968" y="36338"/>
                    <a:pt x="16084" y="35930"/>
                  </a:cubicBezTo>
                  <a:cubicBezTo>
                    <a:pt x="16183" y="35403"/>
                    <a:pt x="16547" y="35177"/>
                    <a:pt x="16942" y="35177"/>
                  </a:cubicBezTo>
                  <a:close/>
                  <a:moveTo>
                    <a:pt x="20385" y="35160"/>
                  </a:moveTo>
                  <a:cubicBezTo>
                    <a:pt x="21457" y="35160"/>
                    <a:pt x="22534" y="35859"/>
                    <a:pt x="23066" y="36746"/>
                  </a:cubicBezTo>
                  <a:cubicBezTo>
                    <a:pt x="23252" y="37110"/>
                    <a:pt x="23403" y="37589"/>
                    <a:pt x="23216" y="37961"/>
                  </a:cubicBezTo>
                  <a:cubicBezTo>
                    <a:pt x="22995" y="38440"/>
                    <a:pt x="22365" y="38591"/>
                    <a:pt x="21850" y="38591"/>
                  </a:cubicBezTo>
                  <a:cubicBezTo>
                    <a:pt x="21185" y="38591"/>
                    <a:pt x="20519" y="38440"/>
                    <a:pt x="19961" y="38077"/>
                  </a:cubicBezTo>
                  <a:cubicBezTo>
                    <a:pt x="19109" y="37518"/>
                    <a:pt x="18257" y="35779"/>
                    <a:pt x="19588" y="35300"/>
                  </a:cubicBezTo>
                  <a:cubicBezTo>
                    <a:pt x="19848" y="35204"/>
                    <a:pt x="20116" y="35160"/>
                    <a:pt x="20385" y="35160"/>
                  </a:cubicBezTo>
                  <a:close/>
                  <a:moveTo>
                    <a:pt x="18531" y="37645"/>
                  </a:moveTo>
                  <a:cubicBezTo>
                    <a:pt x="18669" y="37645"/>
                    <a:pt x="18810" y="37697"/>
                    <a:pt x="18923" y="37810"/>
                  </a:cubicBezTo>
                  <a:cubicBezTo>
                    <a:pt x="19073" y="37961"/>
                    <a:pt x="19144" y="38183"/>
                    <a:pt x="19109" y="38369"/>
                  </a:cubicBezTo>
                  <a:cubicBezTo>
                    <a:pt x="19109" y="38520"/>
                    <a:pt x="19038" y="38662"/>
                    <a:pt x="18923" y="38742"/>
                  </a:cubicBezTo>
                  <a:cubicBezTo>
                    <a:pt x="18816" y="38813"/>
                    <a:pt x="18665" y="38813"/>
                    <a:pt x="18523" y="38813"/>
                  </a:cubicBezTo>
                  <a:cubicBezTo>
                    <a:pt x="18408" y="38777"/>
                    <a:pt x="18337" y="38777"/>
                    <a:pt x="18257" y="38742"/>
                  </a:cubicBezTo>
                  <a:cubicBezTo>
                    <a:pt x="18080" y="38627"/>
                    <a:pt x="17964" y="38369"/>
                    <a:pt x="17964" y="38147"/>
                  </a:cubicBezTo>
                  <a:cubicBezTo>
                    <a:pt x="18011" y="37833"/>
                    <a:pt x="18267" y="37645"/>
                    <a:pt x="18531" y="37645"/>
                  </a:cubicBezTo>
                  <a:close/>
                  <a:moveTo>
                    <a:pt x="25798" y="38333"/>
                  </a:moveTo>
                  <a:cubicBezTo>
                    <a:pt x="26954" y="38333"/>
                    <a:pt x="27081" y="40030"/>
                    <a:pt x="25913" y="40250"/>
                  </a:cubicBezTo>
                  <a:cubicBezTo>
                    <a:pt x="25838" y="40272"/>
                    <a:pt x="25754" y="40283"/>
                    <a:pt x="25666" y="40283"/>
                  </a:cubicBezTo>
                  <a:cubicBezTo>
                    <a:pt x="25578" y="40283"/>
                    <a:pt x="25487" y="40272"/>
                    <a:pt x="25399" y="40250"/>
                  </a:cubicBezTo>
                  <a:cubicBezTo>
                    <a:pt x="24139" y="39957"/>
                    <a:pt x="24618" y="38369"/>
                    <a:pt x="25762" y="38334"/>
                  </a:cubicBezTo>
                  <a:cubicBezTo>
                    <a:pt x="25774" y="38333"/>
                    <a:pt x="25786" y="38333"/>
                    <a:pt x="25798" y="38333"/>
                  </a:cubicBezTo>
                  <a:close/>
                  <a:moveTo>
                    <a:pt x="12234" y="1"/>
                  </a:moveTo>
                  <a:lnTo>
                    <a:pt x="12234" y="1"/>
                  </a:lnTo>
                  <a:cubicBezTo>
                    <a:pt x="3620" y="5874"/>
                    <a:pt x="0" y="17149"/>
                    <a:pt x="4108" y="27165"/>
                  </a:cubicBezTo>
                  <a:cubicBezTo>
                    <a:pt x="7062" y="34413"/>
                    <a:pt x="13343" y="39256"/>
                    <a:pt x="20475" y="40738"/>
                  </a:cubicBezTo>
                  <a:cubicBezTo>
                    <a:pt x="21932" y="41029"/>
                    <a:pt x="23430" y="41181"/>
                    <a:pt x="24943" y="41181"/>
                  </a:cubicBezTo>
                  <a:cubicBezTo>
                    <a:pt x="27805" y="41181"/>
                    <a:pt x="30722" y="40639"/>
                    <a:pt x="33525" y="39478"/>
                  </a:cubicBezTo>
                  <a:cubicBezTo>
                    <a:pt x="36151" y="38405"/>
                    <a:pt x="38484" y="36888"/>
                    <a:pt x="40400" y="35078"/>
                  </a:cubicBezTo>
                  <a:cubicBezTo>
                    <a:pt x="41065" y="34448"/>
                    <a:pt x="41695" y="33783"/>
                    <a:pt x="42290" y="33082"/>
                  </a:cubicBezTo>
                  <a:cubicBezTo>
                    <a:pt x="43248" y="31751"/>
                    <a:pt x="44064" y="30350"/>
                    <a:pt x="44694" y="28833"/>
                  </a:cubicBezTo>
                  <a:cubicBezTo>
                    <a:pt x="44800" y="28611"/>
                    <a:pt x="44916" y="28389"/>
                    <a:pt x="44987" y="28132"/>
                  </a:cubicBezTo>
                  <a:lnTo>
                    <a:pt x="44987" y="28132"/>
                  </a:lnTo>
                  <a:cubicBezTo>
                    <a:pt x="40737" y="29161"/>
                    <a:pt x="36931" y="32009"/>
                    <a:pt x="34820" y="35814"/>
                  </a:cubicBezTo>
                  <a:cubicBezTo>
                    <a:pt x="34669" y="36080"/>
                    <a:pt x="34527" y="36338"/>
                    <a:pt x="34305" y="36480"/>
                  </a:cubicBezTo>
                  <a:cubicBezTo>
                    <a:pt x="34109" y="36634"/>
                    <a:pt x="33887" y="36691"/>
                    <a:pt x="33649" y="36691"/>
                  </a:cubicBezTo>
                  <a:cubicBezTo>
                    <a:pt x="33081" y="36691"/>
                    <a:pt x="32425" y="36364"/>
                    <a:pt x="31830" y="36258"/>
                  </a:cubicBezTo>
                  <a:cubicBezTo>
                    <a:pt x="31690" y="36233"/>
                    <a:pt x="31550" y="36222"/>
                    <a:pt x="31411" y="36222"/>
                  </a:cubicBezTo>
                  <a:cubicBezTo>
                    <a:pt x="30118" y="36222"/>
                    <a:pt x="28874" y="37203"/>
                    <a:pt x="27537" y="37331"/>
                  </a:cubicBezTo>
                  <a:cubicBezTo>
                    <a:pt x="27447" y="37339"/>
                    <a:pt x="27358" y="37342"/>
                    <a:pt x="27269" y="37342"/>
                  </a:cubicBezTo>
                  <a:cubicBezTo>
                    <a:pt x="25507" y="37342"/>
                    <a:pt x="24022" y="35960"/>
                    <a:pt x="22400" y="35149"/>
                  </a:cubicBezTo>
                  <a:cubicBezTo>
                    <a:pt x="21356" y="34640"/>
                    <a:pt x="20171" y="34365"/>
                    <a:pt x="18978" y="34365"/>
                  </a:cubicBezTo>
                  <a:cubicBezTo>
                    <a:pt x="18530" y="34365"/>
                    <a:pt x="18080" y="34404"/>
                    <a:pt x="17636" y="34484"/>
                  </a:cubicBezTo>
                  <a:cubicBezTo>
                    <a:pt x="17155" y="34567"/>
                    <a:pt x="16650" y="34706"/>
                    <a:pt x="16156" y="34706"/>
                  </a:cubicBezTo>
                  <a:cubicBezTo>
                    <a:pt x="15967" y="34706"/>
                    <a:pt x="15780" y="34686"/>
                    <a:pt x="15596" y="34634"/>
                  </a:cubicBezTo>
                  <a:cubicBezTo>
                    <a:pt x="14753" y="34377"/>
                    <a:pt x="14230" y="33526"/>
                    <a:pt x="14008" y="32674"/>
                  </a:cubicBezTo>
                  <a:cubicBezTo>
                    <a:pt x="13751" y="31822"/>
                    <a:pt x="13680" y="30935"/>
                    <a:pt x="13307" y="30128"/>
                  </a:cubicBezTo>
                  <a:cubicBezTo>
                    <a:pt x="12571" y="28495"/>
                    <a:pt x="10796" y="27653"/>
                    <a:pt x="9430" y="26464"/>
                  </a:cubicBezTo>
                  <a:cubicBezTo>
                    <a:pt x="6325" y="23803"/>
                    <a:pt x="5394" y="19331"/>
                    <a:pt x="5660" y="15268"/>
                  </a:cubicBezTo>
                  <a:cubicBezTo>
                    <a:pt x="6059" y="9644"/>
                    <a:pt x="8428" y="4179"/>
                    <a:pt x="12234" y="1"/>
                  </a:cubicBezTo>
                  <a:close/>
                </a:path>
              </a:pathLst>
            </a:custGeom>
            <a:solidFill>
              <a:srgbClr val="FFB8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1" name="Google Shape;5391;p67"/>
            <p:cNvSpPr/>
            <p:nvPr/>
          </p:nvSpPr>
          <p:spPr>
            <a:xfrm>
              <a:off x="5809090" y="2610589"/>
              <a:ext cx="40106" cy="51106"/>
            </a:xfrm>
            <a:custGeom>
              <a:avLst/>
              <a:gdLst/>
              <a:ahLst/>
              <a:cxnLst/>
              <a:rect l="l" t="t" r="r" b="b"/>
              <a:pathLst>
                <a:path w="2698" h="3438" extrusionOk="0">
                  <a:moveTo>
                    <a:pt x="1255" y="1"/>
                  </a:moveTo>
                  <a:cubicBezTo>
                    <a:pt x="1196" y="1"/>
                    <a:pt x="1136" y="10"/>
                    <a:pt x="1074" y="29"/>
                  </a:cubicBezTo>
                  <a:cubicBezTo>
                    <a:pt x="0" y="357"/>
                    <a:pt x="746" y="2468"/>
                    <a:pt x="1189" y="2983"/>
                  </a:cubicBezTo>
                  <a:cubicBezTo>
                    <a:pt x="1331" y="3169"/>
                    <a:pt x="1517" y="3320"/>
                    <a:pt x="1739" y="3391"/>
                  </a:cubicBezTo>
                  <a:cubicBezTo>
                    <a:pt x="1831" y="3420"/>
                    <a:pt x="1929" y="3438"/>
                    <a:pt x="2026" y="3438"/>
                  </a:cubicBezTo>
                  <a:cubicBezTo>
                    <a:pt x="2162" y="3438"/>
                    <a:pt x="2295" y="3403"/>
                    <a:pt x="2405" y="3320"/>
                  </a:cubicBezTo>
                  <a:cubicBezTo>
                    <a:pt x="2662" y="3134"/>
                    <a:pt x="2697" y="2797"/>
                    <a:pt x="2697" y="2468"/>
                  </a:cubicBezTo>
                  <a:cubicBezTo>
                    <a:pt x="2664" y="1879"/>
                    <a:pt x="2111" y="1"/>
                    <a:pt x="1255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2" name="Google Shape;5392;p67"/>
            <p:cNvSpPr/>
            <p:nvPr/>
          </p:nvSpPr>
          <p:spPr>
            <a:xfrm>
              <a:off x="5798149" y="2567539"/>
              <a:ext cx="24676" cy="31008"/>
            </a:xfrm>
            <a:custGeom>
              <a:avLst/>
              <a:gdLst/>
              <a:ahLst/>
              <a:cxnLst/>
              <a:rect l="l" t="t" r="r" b="b"/>
              <a:pathLst>
                <a:path w="1660" h="2086" extrusionOk="0">
                  <a:moveTo>
                    <a:pt x="824" y="0"/>
                  </a:moveTo>
                  <a:cubicBezTo>
                    <a:pt x="796" y="0"/>
                    <a:pt x="767" y="2"/>
                    <a:pt x="736" y="6"/>
                  </a:cubicBezTo>
                  <a:cubicBezTo>
                    <a:pt x="222" y="77"/>
                    <a:pt x="0" y="893"/>
                    <a:pt x="71" y="1301"/>
                  </a:cubicBezTo>
                  <a:cubicBezTo>
                    <a:pt x="107" y="1629"/>
                    <a:pt x="328" y="1922"/>
                    <a:pt x="630" y="2038"/>
                  </a:cubicBezTo>
                  <a:cubicBezTo>
                    <a:pt x="717" y="2069"/>
                    <a:pt x="811" y="2085"/>
                    <a:pt x="906" y="2085"/>
                  </a:cubicBezTo>
                  <a:cubicBezTo>
                    <a:pt x="1128" y="2085"/>
                    <a:pt x="1351" y="1996"/>
                    <a:pt x="1482" y="1816"/>
                  </a:cubicBezTo>
                  <a:cubicBezTo>
                    <a:pt x="1624" y="1629"/>
                    <a:pt x="1659" y="1408"/>
                    <a:pt x="1659" y="1186"/>
                  </a:cubicBezTo>
                  <a:cubicBezTo>
                    <a:pt x="1625" y="730"/>
                    <a:pt x="1390" y="0"/>
                    <a:pt x="824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3" name="Google Shape;5393;p67"/>
            <p:cNvSpPr/>
            <p:nvPr/>
          </p:nvSpPr>
          <p:spPr>
            <a:xfrm>
              <a:off x="5822810" y="2673304"/>
              <a:ext cx="25850" cy="24349"/>
            </a:xfrm>
            <a:custGeom>
              <a:avLst/>
              <a:gdLst/>
              <a:ahLst/>
              <a:cxnLst/>
              <a:rect l="l" t="t" r="r" b="b"/>
              <a:pathLst>
                <a:path w="1739" h="1638" extrusionOk="0">
                  <a:moveTo>
                    <a:pt x="754" y="0"/>
                  </a:moveTo>
                  <a:cubicBezTo>
                    <a:pt x="365" y="0"/>
                    <a:pt x="0" y="226"/>
                    <a:pt x="0" y="689"/>
                  </a:cubicBezTo>
                  <a:cubicBezTo>
                    <a:pt x="44" y="982"/>
                    <a:pt x="115" y="1283"/>
                    <a:pt x="337" y="1461"/>
                  </a:cubicBezTo>
                  <a:cubicBezTo>
                    <a:pt x="469" y="1580"/>
                    <a:pt x="646" y="1637"/>
                    <a:pt x="829" y="1637"/>
                  </a:cubicBezTo>
                  <a:cubicBezTo>
                    <a:pt x="1053" y="1637"/>
                    <a:pt x="1285" y="1551"/>
                    <a:pt x="1446" y="1390"/>
                  </a:cubicBezTo>
                  <a:cubicBezTo>
                    <a:pt x="1703" y="1097"/>
                    <a:pt x="1739" y="618"/>
                    <a:pt x="1482" y="316"/>
                  </a:cubicBezTo>
                  <a:cubicBezTo>
                    <a:pt x="1301" y="107"/>
                    <a:pt x="1022" y="0"/>
                    <a:pt x="754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4" name="Google Shape;5394;p67"/>
            <p:cNvSpPr/>
            <p:nvPr/>
          </p:nvSpPr>
          <p:spPr>
            <a:xfrm>
              <a:off x="5856643" y="2673304"/>
              <a:ext cx="25523" cy="24349"/>
            </a:xfrm>
            <a:custGeom>
              <a:avLst/>
              <a:gdLst/>
              <a:ahLst/>
              <a:cxnLst/>
              <a:rect l="l" t="t" r="r" b="b"/>
              <a:pathLst>
                <a:path w="1717" h="1638" extrusionOk="0">
                  <a:moveTo>
                    <a:pt x="737" y="0"/>
                  </a:moveTo>
                  <a:cubicBezTo>
                    <a:pt x="354" y="0"/>
                    <a:pt x="1" y="226"/>
                    <a:pt x="22" y="689"/>
                  </a:cubicBezTo>
                  <a:cubicBezTo>
                    <a:pt x="22" y="982"/>
                    <a:pt x="128" y="1283"/>
                    <a:pt x="350" y="1461"/>
                  </a:cubicBezTo>
                  <a:cubicBezTo>
                    <a:pt x="485" y="1580"/>
                    <a:pt x="664" y="1637"/>
                    <a:pt x="842" y="1637"/>
                  </a:cubicBezTo>
                  <a:cubicBezTo>
                    <a:pt x="1062" y="1637"/>
                    <a:pt x="1282" y="1551"/>
                    <a:pt x="1423" y="1390"/>
                  </a:cubicBezTo>
                  <a:cubicBezTo>
                    <a:pt x="1716" y="1097"/>
                    <a:pt x="1716" y="618"/>
                    <a:pt x="1459" y="316"/>
                  </a:cubicBezTo>
                  <a:cubicBezTo>
                    <a:pt x="1278" y="107"/>
                    <a:pt x="1001" y="0"/>
                    <a:pt x="737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5" name="Google Shape;5395;p67"/>
            <p:cNvSpPr/>
            <p:nvPr/>
          </p:nvSpPr>
          <p:spPr>
            <a:xfrm>
              <a:off x="6352539" y="2714792"/>
              <a:ext cx="181338" cy="169208"/>
            </a:xfrm>
            <a:custGeom>
              <a:avLst/>
              <a:gdLst/>
              <a:ahLst/>
              <a:cxnLst/>
              <a:rect l="l" t="t" r="r" b="b"/>
              <a:pathLst>
                <a:path w="12199" h="11383" extrusionOk="0">
                  <a:moveTo>
                    <a:pt x="5438" y="0"/>
                  </a:moveTo>
                  <a:lnTo>
                    <a:pt x="0" y="7727"/>
                  </a:lnTo>
                  <a:lnTo>
                    <a:pt x="4729" y="10690"/>
                  </a:lnTo>
                  <a:cubicBezTo>
                    <a:pt x="5473" y="11157"/>
                    <a:pt x="6305" y="11383"/>
                    <a:pt x="7129" y="11383"/>
                  </a:cubicBezTo>
                  <a:cubicBezTo>
                    <a:pt x="8514" y="11383"/>
                    <a:pt x="9877" y="10744"/>
                    <a:pt x="10761" y="9537"/>
                  </a:cubicBezTo>
                  <a:cubicBezTo>
                    <a:pt x="12198" y="7541"/>
                    <a:pt x="11790" y="4738"/>
                    <a:pt x="9794" y="3256"/>
                  </a:cubicBezTo>
                  <a:lnTo>
                    <a:pt x="5438" y="0"/>
                  </a:lnTo>
                  <a:close/>
                </a:path>
              </a:pathLst>
            </a:custGeom>
            <a:solidFill>
              <a:srgbClr val="509C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6" name="Google Shape;5396;p67"/>
            <p:cNvSpPr/>
            <p:nvPr/>
          </p:nvSpPr>
          <p:spPr>
            <a:xfrm>
              <a:off x="6186646" y="2269422"/>
              <a:ext cx="142823" cy="121670"/>
            </a:xfrm>
            <a:custGeom>
              <a:avLst/>
              <a:gdLst/>
              <a:ahLst/>
              <a:cxnLst/>
              <a:rect l="l" t="t" r="r" b="b"/>
              <a:pathLst>
                <a:path w="9608" h="8185" extrusionOk="0">
                  <a:moveTo>
                    <a:pt x="2446" y="1"/>
                  </a:moveTo>
                  <a:cubicBezTo>
                    <a:pt x="1863" y="1"/>
                    <a:pt x="1296" y="141"/>
                    <a:pt x="772" y="464"/>
                  </a:cubicBezTo>
                  <a:cubicBezTo>
                    <a:pt x="142" y="872"/>
                    <a:pt x="0" y="1573"/>
                    <a:pt x="106" y="2318"/>
                  </a:cubicBezTo>
                  <a:cubicBezTo>
                    <a:pt x="186" y="2868"/>
                    <a:pt x="444" y="3392"/>
                    <a:pt x="701" y="3791"/>
                  </a:cubicBezTo>
                  <a:cubicBezTo>
                    <a:pt x="1366" y="4758"/>
                    <a:pt x="2324" y="5459"/>
                    <a:pt x="3327" y="6124"/>
                  </a:cubicBezTo>
                  <a:cubicBezTo>
                    <a:pt x="4178" y="6754"/>
                    <a:pt x="5066" y="7561"/>
                    <a:pt x="6059" y="7934"/>
                  </a:cubicBezTo>
                  <a:cubicBezTo>
                    <a:pt x="6449" y="8089"/>
                    <a:pt x="6872" y="8184"/>
                    <a:pt x="7287" y="8184"/>
                  </a:cubicBezTo>
                  <a:cubicBezTo>
                    <a:pt x="7655" y="8184"/>
                    <a:pt x="8018" y="8109"/>
                    <a:pt x="8348" y="7934"/>
                  </a:cubicBezTo>
                  <a:cubicBezTo>
                    <a:pt x="9608" y="7233"/>
                    <a:pt x="9350" y="5645"/>
                    <a:pt x="8791" y="4572"/>
                  </a:cubicBezTo>
                  <a:cubicBezTo>
                    <a:pt x="7832" y="2674"/>
                    <a:pt x="4988" y="1"/>
                    <a:pt x="2446" y="1"/>
                  </a:cubicBezTo>
                  <a:close/>
                </a:path>
              </a:pathLst>
            </a:custGeom>
            <a:solidFill>
              <a:srgbClr val="FFEA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7" name="Google Shape;5397;p67"/>
            <p:cNvSpPr/>
            <p:nvPr/>
          </p:nvSpPr>
          <p:spPr>
            <a:xfrm>
              <a:off x="6314886" y="2402939"/>
              <a:ext cx="61794" cy="58256"/>
            </a:xfrm>
            <a:custGeom>
              <a:avLst/>
              <a:gdLst/>
              <a:ahLst/>
              <a:cxnLst/>
              <a:rect l="l" t="t" r="r" b="b"/>
              <a:pathLst>
                <a:path w="4157" h="3919" extrusionOk="0">
                  <a:moveTo>
                    <a:pt x="1730" y="1"/>
                  </a:moveTo>
                  <a:cubicBezTo>
                    <a:pt x="710" y="1"/>
                    <a:pt x="0" y="1214"/>
                    <a:pt x="164" y="2208"/>
                  </a:cubicBezTo>
                  <a:cubicBezTo>
                    <a:pt x="351" y="3130"/>
                    <a:pt x="1238" y="3867"/>
                    <a:pt x="2205" y="3902"/>
                  </a:cubicBezTo>
                  <a:cubicBezTo>
                    <a:pt x="2277" y="3913"/>
                    <a:pt x="2352" y="3919"/>
                    <a:pt x="2427" y="3919"/>
                  </a:cubicBezTo>
                  <a:cubicBezTo>
                    <a:pt x="2656" y="3919"/>
                    <a:pt x="2892" y="3867"/>
                    <a:pt x="3092" y="3760"/>
                  </a:cubicBezTo>
                  <a:cubicBezTo>
                    <a:pt x="3456" y="3538"/>
                    <a:pt x="3713" y="3130"/>
                    <a:pt x="3828" y="2687"/>
                  </a:cubicBezTo>
                  <a:cubicBezTo>
                    <a:pt x="4157" y="1462"/>
                    <a:pt x="3234" y="212"/>
                    <a:pt x="1983" y="25"/>
                  </a:cubicBezTo>
                  <a:cubicBezTo>
                    <a:pt x="1897" y="9"/>
                    <a:pt x="1813" y="1"/>
                    <a:pt x="1730" y="1"/>
                  </a:cubicBezTo>
                  <a:close/>
                </a:path>
              </a:pathLst>
            </a:custGeom>
            <a:solidFill>
              <a:srgbClr val="FFEA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8" name="Google Shape;5398;p67"/>
            <p:cNvSpPr/>
            <p:nvPr/>
          </p:nvSpPr>
          <p:spPr>
            <a:xfrm>
              <a:off x="6118460" y="2951502"/>
              <a:ext cx="348421" cy="192487"/>
            </a:xfrm>
            <a:custGeom>
              <a:avLst/>
              <a:gdLst/>
              <a:ahLst/>
              <a:cxnLst/>
              <a:rect l="l" t="t" r="r" b="b"/>
              <a:pathLst>
                <a:path w="23439" h="12949" extrusionOk="0">
                  <a:moveTo>
                    <a:pt x="11664" y="1"/>
                  </a:moveTo>
                  <a:cubicBezTo>
                    <a:pt x="7648" y="1"/>
                    <a:pt x="4016" y="2767"/>
                    <a:pt x="1" y="3301"/>
                  </a:cubicBezTo>
                  <a:cubicBezTo>
                    <a:pt x="2032" y="5740"/>
                    <a:pt x="4330" y="8215"/>
                    <a:pt x="6619" y="10398"/>
                  </a:cubicBezTo>
                  <a:cubicBezTo>
                    <a:pt x="7213" y="10912"/>
                    <a:pt x="7763" y="11471"/>
                    <a:pt x="8428" y="11879"/>
                  </a:cubicBezTo>
                  <a:cubicBezTo>
                    <a:pt x="9650" y="12640"/>
                    <a:pt x="11120" y="12949"/>
                    <a:pt x="12593" y="12949"/>
                  </a:cubicBezTo>
                  <a:cubicBezTo>
                    <a:pt x="12906" y="12949"/>
                    <a:pt x="13219" y="12935"/>
                    <a:pt x="13529" y="12908"/>
                  </a:cubicBezTo>
                  <a:cubicBezTo>
                    <a:pt x="15268" y="12766"/>
                    <a:pt x="16971" y="12207"/>
                    <a:pt x="18595" y="11578"/>
                  </a:cubicBezTo>
                  <a:cubicBezTo>
                    <a:pt x="20369" y="10912"/>
                    <a:pt x="21993" y="10140"/>
                    <a:pt x="23439" y="8916"/>
                  </a:cubicBezTo>
                  <a:cubicBezTo>
                    <a:pt x="22028" y="6885"/>
                    <a:pt x="20591" y="4782"/>
                    <a:pt x="18746" y="3114"/>
                  </a:cubicBezTo>
                  <a:cubicBezTo>
                    <a:pt x="16856" y="1420"/>
                    <a:pt x="14532" y="160"/>
                    <a:pt x="12048" y="9"/>
                  </a:cubicBezTo>
                  <a:cubicBezTo>
                    <a:pt x="11920" y="4"/>
                    <a:pt x="11792" y="1"/>
                    <a:pt x="11664" y="1"/>
                  </a:cubicBezTo>
                  <a:close/>
                </a:path>
              </a:pathLst>
            </a:custGeom>
            <a:solidFill>
              <a:srgbClr val="509C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9" name="Google Shape;5399;p67"/>
            <p:cNvSpPr/>
            <p:nvPr/>
          </p:nvSpPr>
          <p:spPr>
            <a:xfrm>
              <a:off x="6117404" y="2999502"/>
              <a:ext cx="351052" cy="86128"/>
            </a:xfrm>
            <a:custGeom>
              <a:avLst/>
              <a:gdLst/>
              <a:ahLst/>
              <a:cxnLst/>
              <a:rect l="l" t="t" r="r" b="b"/>
              <a:pathLst>
                <a:path w="23616" h="5794" extrusionOk="0">
                  <a:moveTo>
                    <a:pt x="107" y="1"/>
                  </a:moveTo>
                  <a:cubicBezTo>
                    <a:pt x="36" y="1"/>
                    <a:pt x="1" y="36"/>
                    <a:pt x="1" y="72"/>
                  </a:cubicBezTo>
                  <a:lnTo>
                    <a:pt x="1" y="107"/>
                  </a:lnTo>
                  <a:cubicBezTo>
                    <a:pt x="1" y="143"/>
                    <a:pt x="36" y="187"/>
                    <a:pt x="72" y="187"/>
                  </a:cubicBezTo>
                  <a:cubicBezTo>
                    <a:pt x="258" y="222"/>
                    <a:pt x="18630" y="2804"/>
                    <a:pt x="23474" y="5767"/>
                  </a:cubicBezTo>
                  <a:cubicBezTo>
                    <a:pt x="23492" y="5785"/>
                    <a:pt x="23518" y="5794"/>
                    <a:pt x="23541" y="5794"/>
                  </a:cubicBezTo>
                  <a:cubicBezTo>
                    <a:pt x="23563" y="5794"/>
                    <a:pt x="23581" y="5785"/>
                    <a:pt x="23581" y="5767"/>
                  </a:cubicBezTo>
                  <a:cubicBezTo>
                    <a:pt x="23616" y="5687"/>
                    <a:pt x="23616" y="5652"/>
                    <a:pt x="23581" y="5616"/>
                  </a:cubicBezTo>
                  <a:cubicBezTo>
                    <a:pt x="18701" y="2627"/>
                    <a:pt x="293" y="36"/>
                    <a:pt x="107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0" name="Google Shape;5400;p67"/>
            <p:cNvSpPr/>
            <p:nvPr/>
          </p:nvSpPr>
          <p:spPr>
            <a:xfrm>
              <a:off x="6364134" y="3011884"/>
              <a:ext cx="51582" cy="113138"/>
            </a:xfrm>
            <a:custGeom>
              <a:avLst/>
              <a:gdLst/>
              <a:ahLst/>
              <a:cxnLst/>
              <a:rect l="l" t="t" r="r" b="b"/>
              <a:pathLst>
                <a:path w="3470" h="7611" extrusionOk="0">
                  <a:moveTo>
                    <a:pt x="3359" y="1"/>
                  </a:moveTo>
                  <a:cubicBezTo>
                    <a:pt x="3349" y="1"/>
                    <a:pt x="3338" y="6"/>
                    <a:pt x="3328" y="19"/>
                  </a:cubicBezTo>
                  <a:lnTo>
                    <a:pt x="36" y="2273"/>
                  </a:lnTo>
                  <a:cubicBezTo>
                    <a:pt x="1" y="2308"/>
                    <a:pt x="1" y="2344"/>
                    <a:pt x="1" y="2379"/>
                  </a:cubicBezTo>
                  <a:lnTo>
                    <a:pt x="1997" y="7560"/>
                  </a:lnTo>
                  <a:cubicBezTo>
                    <a:pt x="1997" y="7585"/>
                    <a:pt x="2032" y="7610"/>
                    <a:pt x="2066" y="7610"/>
                  </a:cubicBezTo>
                  <a:cubicBezTo>
                    <a:pt x="2079" y="7610"/>
                    <a:pt x="2093" y="7606"/>
                    <a:pt x="2103" y="7595"/>
                  </a:cubicBezTo>
                  <a:cubicBezTo>
                    <a:pt x="2139" y="7595"/>
                    <a:pt x="2174" y="7516"/>
                    <a:pt x="2174" y="7480"/>
                  </a:cubicBezTo>
                  <a:lnTo>
                    <a:pt x="178" y="2415"/>
                  </a:lnTo>
                  <a:lnTo>
                    <a:pt x="3399" y="161"/>
                  </a:lnTo>
                  <a:cubicBezTo>
                    <a:pt x="3469" y="161"/>
                    <a:pt x="3469" y="90"/>
                    <a:pt x="3434" y="55"/>
                  </a:cubicBezTo>
                  <a:cubicBezTo>
                    <a:pt x="3409" y="30"/>
                    <a:pt x="3384" y="1"/>
                    <a:pt x="3359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1" name="Google Shape;5401;p67"/>
            <p:cNvSpPr/>
            <p:nvPr/>
          </p:nvSpPr>
          <p:spPr>
            <a:xfrm>
              <a:off x="6281722" y="2962844"/>
              <a:ext cx="66997" cy="67264"/>
            </a:xfrm>
            <a:custGeom>
              <a:avLst/>
              <a:gdLst/>
              <a:ahLst/>
              <a:cxnLst/>
              <a:rect l="l" t="t" r="r" b="b"/>
              <a:pathLst>
                <a:path w="4507" h="4525" extrusionOk="0">
                  <a:moveTo>
                    <a:pt x="4396" y="0"/>
                  </a:moveTo>
                  <a:cubicBezTo>
                    <a:pt x="4367" y="0"/>
                    <a:pt x="4338" y="9"/>
                    <a:pt x="4321" y="27"/>
                  </a:cubicBezTo>
                  <a:lnTo>
                    <a:pt x="0" y="4347"/>
                  </a:lnTo>
                  <a:lnTo>
                    <a:pt x="0" y="4427"/>
                  </a:lnTo>
                  <a:lnTo>
                    <a:pt x="0" y="4498"/>
                  </a:lnTo>
                  <a:cubicBezTo>
                    <a:pt x="18" y="4516"/>
                    <a:pt x="45" y="4525"/>
                    <a:pt x="71" y="4525"/>
                  </a:cubicBezTo>
                  <a:cubicBezTo>
                    <a:pt x="98" y="4525"/>
                    <a:pt x="124" y="4516"/>
                    <a:pt x="142" y="4498"/>
                  </a:cubicBezTo>
                  <a:lnTo>
                    <a:pt x="4471" y="169"/>
                  </a:lnTo>
                  <a:cubicBezTo>
                    <a:pt x="4507" y="133"/>
                    <a:pt x="4507" y="62"/>
                    <a:pt x="4471" y="27"/>
                  </a:cubicBezTo>
                  <a:cubicBezTo>
                    <a:pt x="4454" y="9"/>
                    <a:pt x="4425" y="0"/>
                    <a:pt x="4396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2" name="Google Shape;5402;p67"/>
            <p:cNvSpPr/>
            <p:nvPr/>
          </p:nvSpPr>
          <p:spPr>
            <a:xfrm>
              <a:off x="6236622" y="3019287"/>
              <a:ext cx="55000" cy="125817"/>
            </a:xfrm>
            <a:custGeom>
              <a:avLst/>
              <a:gdLst/>
              <a:ahLst/>
              <a:cxnLst/>
              <a:rect l="l" t="t" r="r" b="b"/>
              <a:pathLst>
                <a:path w="3700" h="8464" extrusionOk="0">
                  <a:moveTo>
                    <a:pt x="36" y="0"/>
                  </a:moveTo>
                  <a:cubicBezTo>
                    <a:pt x="0" y="36"/>
                    <a:pt x="0" y="71"/>
                    <a:pt x="0" y="107"/>
                  </a:cubicBezTo>
                  <a:lnTo>
                    <a:pt x="0" y="142"/>
                  </a:lnTo>
                  <a:lnTo>
                    <a:pt x="3513" y="8393"/>
                  </a:lnTo>
                  <a:cubicBezTo>
                    <a:pt x="3513" y="8464"/>
                    <a:pt x="3584" y="8464"/>
                    <a:pt x="3620" y="8464"/>
                  </a:cubicBezTo>
                  <a:cubicBezTo>
                    <a:pt x="3655" y="8428"/>
                    <a:pt x="3700" y="8393"/>
                    <a:pt x="3655" y="8313"/>
                  </a:cubicBezTo>
                  <a:lnTo>
                    <a:pt x="187" y="71"/>
                  </a:lnTo>
                  <a:cubicBezTo>
                    <a:pt x="151" y="0"/>
                    <a:pt x="107" y="0"/>
                    <a:pt x="36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3" name="Google Shape;5403;p67"/>
            <p:cNvSpPr/>
            <p:nvPr/>
          </p:nvSpPr>
          <p:spPr>
            <a:xfrm>
              <a:off x="6188221" y="2961834"/>
              <a:ext cx="43406" cy="140623"/>
            </a:xfrm>
            <a:custGeom>
              <a:avLst/>
              <a:gdLst/>
              <a:ahLst/>
              <a:cxnLst/>
              <a:rect l="l" t="t" r="r" b="b"/>
              <a:pathLst>
                <a:path w="2920" h="9460" extrusionOk="0">
                  <a:moveTo>
                    <a:pt x="2831" y="1"/>
                  </a:moveTo>
                  <a:cubicBezTo>
                    <a:pt x="2792" y="1"/>
                    <a:pt x="2767" y="28"/>
                    <a:pt x="2742" y="60"/>
                  </a:cubicBezTo>
                  <a:lnTo>
                    <a:pt x="0" y="3306"/>
                  </a:lnTo>
                  <a:lnTo>
                    <a:pt x="0" y="3386"/>
                  </a:lnTo>
                  <a:lnTo>
                    <a:pt x="1553" y="9374"/>
                  </a:lnTo>
                  <a:cubicBezTo>
                    <a:pt x="1553" y="9426"/>
                    <a:pt x="1572" y="9459"/>
                    <a:pt x="1613" y="9459"/>
                  </a:cubicBezTo>
                  <a:cubicBezTo>
                    <a:pt x="1629" y="9459"/>
                    <a:pt x="1647" y="9455"/>
                    <a:pt x="1668" y="9445"/>
                  </a:cubicBezTo>
                  <a:cubicBezTo>
                    <a:pt x="1704" y="9445"/>
                    <a:pt x="1739" y="9374"/>
                    <a:pt x="1739" y="9330"/>
                  </a:cubicBezTo>
                  <a:lnTo>
                    <a:pt x="187" y="3386"/>
                  </a:lnTo>
                  <a:lnTo>
                    <a:pt x="2884" y="166"/>
                  </a:lnTo>
                  <a:cubicBezTo>
                    <a:pt x="2919" y="130"/>
                    <a:pt x="2919" y="60"/>
                    <a:pt x="2884" y="15"/>
                  </a:cubicBezTo>
                  <a:cubicBezTo>
                    <a:pt x="2863" y="5"/>
                    <a:pt x="2846" y="1"/>
                    <a:pt x="2831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04" name="Google Shape;5404;p67"/>
          <p:cNvGrpSpPr/>
          <p:nvPr/>
        </p:nvGrpSpPr>
        <p:grpSpPr>
          <a:xfrm>
            <a:off x="7327869" y="1366758"/>
            <a:ext cx="1732899" cy="1638217"/>
            <a:chOff x="7311376" y="3129273"/>
            <a:chExt cx="1112616" cy="1051892"/>
          </a:xfrm>
        </p:grpSpPr>
        <p:sp>
          <p:nvSpPr>
            <p:cNvPr id="5405" name="Google Shape;5405;p67"/>
            <p:cNvSpPr/>
            <p:nvPr/>
          </p:nvSpPr>
          <p:spPr>
            <a:xfrm>
              <a:off x="7356477" y="3379168"/>
              <a:ext cx="172508" cy="307676"/>
            </a:xfrm>
            <a:custGeom>
              <a:avLst/>
              <a:gdLst/>
              <a:ahLst/>
              <a:cxnLst/>
              <a:rect l="l" t="t" r="r" b="b"/>
              <a:pathLst>
                <a:path w="11605" h="20698" extrusionOk="0">
                  <a:moveTo>
                    <a:pt x="8464" y="0"/>
                  </a:moveTo>
                  <a:cubicBezTo>
                    <a:pt x="8428" y="0"/>
                    <a:pt x="8384" y="0"/>
                    <a:pt x="8348" y="36"/>
                  </a:cubicBezTo>
                  <a:cubicBezTo>
                    <a:pt x="8313" y="71"/>
                    <a:pt x="8277" y="151"/>
                    <a:pt x="8242" y="187"/>
                  </a:cubicBezTo>
                  <a:cubicBezTo>
                    <a:pt x="6831" y="1074"/>
                    <a:pt x="5430" y="1996"/>
                    <a:pt x="4170" y="3070"/>
                  </a:cubicBezTo>
                  <a:lnTo>
                    <a:pt x="4134" y="3034"/>
                  </a:lnTo>
                  <a:cubicBezTo>
                    <a:pt x="4109" y="3003"/>
                    <a:pt x="4084" y="2975"/>
                    <a:pt x="4058" y="2975"/>
                  </a:cubicBezTo>
                  <a:cubicBezTo>
                    <a:pt x="4048" y="2975"/>
                    <a:pt x="4038" y="2980"/>
                    <a:pt x="4028" y="2990"/>
                  </a:cubicBezTo>
                  <a:cubicBezTo>
                    <a:pt x="3992" y="3034"/>
                    <a:pt x="3992" y="3070"/>
                    <a:pt x="3992" y="3105"/>
                  </a:cubicBezTo>
                  <a:lnTo>
                    <a:pt x="4028" y="3176"/>
                  </a:lnTo>
                  <a:cubicBezTo>
                    <a:pt x="3726" y="3433"/>
                    <a:pt x="3398" y="3735"/>
                    <a:pt x="3105" y="4063"/>
                  </a:cubicBezTo>
                  <a:cubicBezTo>
                    <a:pt x="2289" y="4879"/>
                    <a:pt x="1553" y="5838"/>
                    <a:pt x="1029" y="6876"/>
                  </a:cubicBezTo>
                  <a:cubicBezTo>
                    <a:pt x="1012" y="6858"/>
                    <a:pt x="994" y="6849"/>
                    <a:pt x="976" y="6849"/>
                  </a:cubicBezTo>
                  <a:cubicBezTo>
                    <a:pt x="958" y="6849"/>
                    <a:pt x="941" y="6858"/>
                    <a:pt x="923" y="6876"/>
                  </a:cubicBezTo>
                  <a:cubicBezTo>
                    <a:pt x="888" y="6911"/>
                    <a:pt x="888" y="6946"/>
                    <a:pt x="923" y="6982"/>
                  </a:cubicBezTo>
                  <a:lnTo>
                    <a:pt x="958" y="7026"/>
                  </a:lnTo>
                  <a:cubicBezTo>
                    <a:pt x="515" y="7913"/>
                    <a:pt x="222" y="8872"/>
                    <a:pt x="142" y="9865"/>
                  </a:cubicBezTo>
                  <a:cubicBezTo>
                    <a:pt x="0" y="11196"/>
                    <a:pt x="258" y="12527"/>
                    <a:pt x="621" y="13822"/>
                  </a:cubicBezTo>
                  <a:cubicBezTo>
                    <a:pt x="621" y="13822"/>
                    <a:pt x="586" y="13822"/>
                    <a:pt x="586" y="13857"/>
                  </a:cubicBezTo>
                  <a:cubicBezTo>
                    <a:pt x="550" y="13857"/>
                    <a:pt x="550" y="13937"/>
                    <a:pt x="586" y="13973"/>
                  </a:cubicBezTo>
                  <a:lnTo>
                    <a:pt x="701" y="14079"/>
                  </a:lnTo>
                  <a:cubicBezTo>
                    <a:pt x="1367" y="16155"/>
                    <a:pt x="2289" y="18186"/>
                    <a:pt x="2582" y="20333"/>
                  </a:cubicBezTo>
                  <a:cubicBezTo>
                    <a:pt x="2546" y="20475"/>
                    <a:pt x="2546" y="20591"/>
                    <a:pt x="2511" y="20591"/>
                  </a:cubicBezTo>
                  <a:cubicBezTo>
                    <a:pt x="2511" y="20662"/>
                    <a:pt x="2546" y="20697"/>
                    <a:pt x="2582" y="20697"/>
                  </a:cubicBezTo>
                  <a:lnTo>
                    <a:pt x="2617" y="20697"/>
                  </a:lnTo>
                  <a:cubicBezTo>
                    <a:pt x="2662" y="20697"/>
                    <a:pt x="2697" y="20662"/>
                    <a:pt x="2697" y="20626"/>
                  </a:cubicBezTo>
                  <a:lnTo>
                    <a:pt x="2697" y="20555"/>
                  </a:lnTo>
                  <a:cubicBezTo>
                    <a:pt x="4764" y="18958"/>
                    <a:pt x="6831" y="17184"/>
                    <a:pt x="8721" y="15374"/>
                  </a:cubicBezTo>
                  <a:lnTo>
                    <a:pt x="8827" y="15339"/>
                  </a:lnTo>
                  <a:cubicBezTo>
                    <a:pt x="8872" y="15339"/>
                    <a:pt x="8907" y="15303"/>
                    <a:pt x="8872" y="15268"/>
                  </a:cubicBezTo>
                  <a:lnTo>
                    <a:pt x="8872" y="15232"/>
                  </a:lnTo>
                  <a:cubicBezTo>
                    <a:pt x="8943" y="15152"/>
                    <a:pt x="9014" y="15082"/>
                    <a:pt x="9093" y="15011"/>
                  </a:cubicBezTo>
                  <a:cubicBezTo>
                    <a:pt x="9608" y="14523"/>
                    <a:pt x="10087" y="14044"/>
                    <a:pt x="10495" y="13494"/>
                  </a:cubicBezTo>
                  <a:cubicBezTo>
                    <a:pt x="11010" y="12713"/>
                    <a:pt x="11347" y="11790"/>
                    <a:pt x="11489" y="10868"/>
                  </a:cubicBezTo>
                  <a:lnTo>
                    <a:pt x="11569" y="10832"/>
                  </a:lnTo>
                  <a:cubicBezTo>
                    <a:pt x="11604" y="10832"/>
                    <a:pt x="11604" y="10797"/>
                    <a:pt x="11604" y="10752"/>
                  </a:cubicBezTo>
                  <a:cubicBezTo>
                    <a:pt x="11604" y="10717"/>
                    <a:pt x="11569" y="10681"/>
                    <a:pt x="11533" y="10681"/>
                  </a:cubicBezTo>
                  <a:cubicBezTo>
                    <a:pt x="11604" y="10131"/>
                    <a:pt x="11604" y="9572"/>
                    <a:pt x="11604" y="9022"/>
                  </a:cubicBezTo>
                  <a:cubicBezTo>
                    <a:pt x="11489" y="7505"/>
                    <a:pt x="11090" y="5988"/>
                    <a:pt x="10602" y="4542"/>
                  </a:cubicBezTo>
                  <a:cubicBezTo>
                    <a:pt x="10646" y="4542"/>
                    <a:pt x="10681" y="4471"/>
                    <a:pt x="10646" y="4436"/>
                  </a:cubicBezTo>
                  <a:cubicBezTo>
                    <a:pt x="10646" y="4411"/>
                    <a:pt x="10624" y="4386"/>
                    <a:pt x="10598" y="4386"/>
                  </a:cubicBezTo>
                  <a:cubicBezTo>
                    <a:pt x="10588" y="4386"/>
                    <a:pt x="10577" y="4390"/>
                    <a:pt x="10566" y="4400"/>
                  </a:cubicBezTo>
                  <a:cubicBezTo>
                    <a:pt x="10052" y="2883"/>
                    <a:pt x="9422" y="1437"/>
                    <a:pt x="8464" y="151"/>
                  </a:cubicBezTo>
                  <a:lnTo>
                    <a:pt x="8499" y="151"/>
                  </a:lnTo>
                  <a:cubicBezTo>
                    <a:pt x="8499" y="107"/>
                    <a:pt x="8499" y="36"/>
                    <a:pt x="8464" y="0"/>
                  </a:cubicBez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6" name="Google Shape;5406;p67"/>
            <p:cNvSpPr/>
            <p:nvPr/>
          </p:nvSpPr>
          <p:spPr>
            <a:xfrm>
              <a:off x="8170781" y="3129273"/>
              <a:ext cx="210355" cy="241868"/>
            </a:xfrm>
            <a:custGeom>
              <a:avLst/>
              <a:gdLst/>
              <a:ahLst/>
              <a:cxnLst/>
              <a:rect l="l" t="t" r="r" b="b"/>
              <a:pathLst>
                <a:path w="14151" h="16271" extrusionOk="0">
                  <a:moveTo>
                    <a:pt x="72" y="0"/>
                  </a:moveTo>
                  <a:cubicBezTo>
                    <a:pt x="45" y="0"/>
                    <a:pt x="18" y="9"/>
                    <a:pt x="1" y="27"/>
                  </a:cubicBezTo>
                  <a:cubicBezTo>
                    <a:pt x="1" y="62"/>
                    <a:pt x="1" y="106"/>
                    <a:pt x="36" y="142"/>
                  </a:cubicBezTo>
                  <a:cubicBezTo>
                    <a:pt x="36" y="142"/>
                    <a:pt x="36" y="177"/>
                    <a:pt x="72" y="213"/>
                  </a:cubicBezTo>
                  <a:cubicBezTo>
                    <a:pt x="293" y="2803"/>
                    <a:pt x="622" y="5500"/>
                    <a:pt x="1110" y="8091"/>
                  </a:cubicBezTo>
                  <a:lnTo>
                    <a:pt x="1065" y="8162"/>
                  </a:lnTo>
                  <a:cubicBezTo>
                    <a:pt x="1065" y="8197"/>
                    <a:pt x="1065" y="8233"/>
                    <a:pt x="1145" y="8268"/>
                  </a:cubicBezTo>
                  <a:cubicBezTo>
                    <a:pt x="1181" y="8383"/>
                    <a:pt x="1181" y="8490"/>
                    <a:pt x="1216" y="8570"/>
                  </a:cubicBezTo>
                  <a:cubicBezTo>
                    <a:pt x="1331" y="9271"/>
                    <a:pt x="1473" y="9936"/>
                    <a:pt x="1731" y="10566"/>
                  </a:cubicBezTo>
                  <a:cubicBezTo>
                    <a:pt x="2103" y="11453"/>
                    <a:pt x="2662" y="12189"/>
                    <a:pt x="3363" y="12855"/>
                  </a:cubicBezTo>
                  <a:lnTo>
                    <a:pt x="3363" y="12926"/>
                  </a:lnTo>
                  <a:cubicBezTo>
                    <a:pt x="3363" y="12970"/>
                    <a:pt x="3363" y="13005"/>
                    <a:pt x="3398" y="13005"/>
                  </a:cubicBezTo>
                  <a:cubicBezTo>
                    <a:pt x="3434" y="13005"/>
                    <a:pt x="3469" y="13005"/>
                    <a:pt x="3505" y="12970"/>
                  </a:cubicBezTo>
                  <a:cubicBezTo>
                    <a:pt x="3913" y="13334"/>
                    <a:pt x="4392" y="13671"/>
                    <a:pt x="4880" y="13928"/>
                  </a:cubicBezTo>
                  <a:cubicBezTo>
                    <a:pt x="6166" y="14700"/>
                    <a:pt x="7648" y="15188"/>
                    <a:pt x="9129" y="15551"/>
                  </a:cubicBezTo>
                  <a:cubicBezTo>
                    <a:pt x="9129" y="15631"/>
                    <a:pt x="9165" y="15667"/>
                    <a:pt x="9200" y="15667"/>
                  </a:cubicBezTo>
                  <a:cubicBezTo>
                    <a:pt x="9211" y="15677"/>
                    <a:pt x="9221" y="15682"/>
                    <a:pt x="9232" y="15682"/>
                  </a:cubicBezTo>
                  <a:cubicBezTo>
                    <a:pt x="9257" y="15682"/>
                    <a:pt x="9284" y="15656"/>
                    <a:pt x="9316" y="15631"/>
                  </a:cubicBezTo>
                  <a:cubicBezTo>
                    <a:pt x="10621" y="15967"/>
                    <a:pt x="11894" y="16208"/>
                    <a:pt x="13215" y="16208"/>
                  </a:cubicBezTo>
                  <a:cubicBezTo>
                    <a:pt x="13466" y="16208"/>
                    <a:pt x="13718" y="16200"/>
                    <a:pt x="13973" y="16181"/>
                  </a:cubicBezTo>
                  <a:cubicBezTo>
                    <a:pt x="14009" y="16181"/>
                    <a:pt x="14009" y="16217"/>
                    <a:pt x="14009" y="16217"/>
                  </a:cubicBezTo>
                  <a:cubicBezTo>
                    <a:pt x="14009" y="16242"/>
                    <a:pt x="14043" y="16271"/>
                    <a:pt x="14076" y="16271"/>
                  </a:cubicBezTo>
                  <a:cubicBezTo>
                    <a:pt x="14091" y="16271"/>
                    <a:pt x="14104" y="16266"/>
                    <a:pt x="14115" y="16252"/>
                  </a:cubicBezTo>
                  <a:cubicBezTo>
                    <a:pt x="14150" y="16252"/>
                    <a:pt x="14150" y="16181"/>
                    <a:pt x="14150" y="16146"/>
                  </a:cubicBezTo>
                  <a:cubicBezTo>
                    <a:pt x="14115" y="16110"/>
                    <a:pt x="14115" y="16031"/>
                    <a:pt x="14079" y="15995"/>
                  </a:cubicBezTo>
                  <a:cubicBezTo>
                    <a:pt x="14115" y="14336"/>
                    <a:pt x="14115" y="12633"/>
                    <a:pt x="13893" y="11009"/>
                  </a:cubicBezTo>
                  <a:lnTo>
                    <a:pt x="13973" y="11009"/>
                  </a:lnTo>
                  <a:cubicBezTo>
                    <a:pt x="14009" y="11009"/>
                    <a:pt x="14044" y="10974"/>
                    <a:pt x="14044" y="10894"/>
                  </a:cubicBezTo>
                  <a:cubicBezTo>
                    <a:pt x="14044" y="10859"/>
                    <a:pt x="14009" y="10823"/>
                    <a:pt x="13973" y="10823"/>
                  </a:cubicBezTo>
                  <a:lnTo>
                    <a:pt x="13893" y="10823"/>
                  </a:lnTo>
                  <a:cubicBezTo>
                    <a:pt x="13822" y="10415"/>
                    <a:pt x="13751" y="9971"/>
                    <a:pt x="13671" y="9563"/>
                  </a:cubicBezTo>
                  <a:cubicBezTo>
                    <a:pt x="13485" y="8712"/>
                    <a:pt x="13228" y="7904"/>
                    <a:pt x="12864" y="7088"/>
                  </a:cubicBezTo>
                  <a:cubicBezTo>
                    <a:pt x="12642" y="6831"/>
                    <a:pt x="12421" y="6574"/>
                    <a:pt x="12154" y="6316"/>
                  </a:cubicBezTo>
                  <a:cubicBezTo>
                    <a:pt x="12119" y="6272"/>
                    <a:pt x="12083" y="6237"/>
                    <a:pt x="12048" y="6201"/>
                  </a:cubicBezTo>
                  <a:cubicBezTo>
                    <a:pt x="11675" y="5793"/>
                    <a:pt x="11267" y="5385"/>
                    <a:pt x="10904" y="4986"/>
                  </a:cubicBezTo>
                  <a:cubicBezTo>
                    <a:pt x="10087" y="4205"/>
                    <a:pt x="9271" y="3433"/>
                    <a:pt x="8428" y="2724"/>
                  </a:cubicBezTo>
                  <a:cubicBezTo>
                    <a:pt x="7905" y="2502"/>
                    <a:pt x="7391" y="2324"/>
                    <a:pt x="6832" y="2174"/>
                  </a:cubicBezTo>
                  <a:cubicBezTo>
                    <a:pt x="6832" y="2138"/>
                    <a:pt x="6876" y="2138"/>
                    <a:pt x="6832" y="2103"/>
                  </a:cubicBezTo>
                  <a:cubicBezTo>
                    <a:pt x="6832" y="2058"/>
                    <a:pt x="6796" y="2023"/>
                    <a:pt x="6761" y="2023"/>
                  </a:cubicBezTo>
                  <a:lnTo>
                    <a:pt x="6574" y="2103"/>
                  </a:lnTo>
                  <a:cubicBezTo>
                    <a:pt x="4507" y="1473"/>
                    <a:pt x="2290" y="1136"/>
                    <a:pt x="329" y="213"/>
                  </a:cubicBezTo>
                  <a:cubicBezTo>
                    <a:pt x="222" y="106"/>
                    <a:pt x="143" y="27"/>
                    <a:pt x="143" y="27"/>
                  </a:cubicBezTo>
                  <a:cubicBezTo>
                    <a:pt x="125" y="9"/>
                    <a:pt x="98" y="0"/>
                    <a:pt x="72" y="0"/>
                  </a:cubicBez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7" name="Google Shape;5407;p67"/>
            <p:cNvSpPr/>
            <p:nvPr/>
          </p:nvSpPr>
          <p:spPr>
            <a:xfrm>
              <a:off x="7493220" y="3276526"/>
              <a:ext cx="930772" cy="864846"/>
            </a:xfrm>
            <a:custGeom>
              <a:avLst/>
              <a:gdLst/>
              <a:ahLst/>
              <a:cxnLst/>
              <a:rect l="l" t="t" r="r" b="b"/>
              <a:pathLst>
                <a:path w="62615" h="58180" extrusionOk="0">
                  <a:moveTo>
                    <a:pt x="32911" y="1"/>
                  </a:moveTo>
                  <a:cubicBezTo>
                    <a:pt x="29255" y="1"/>
                    <a:pt x="25531" y="715"/>
                    <a:pt x="21957" y="2177"/>
                  </a:cubicBezTo>
                  <a:cubicBezTo>
                    <a:pt x="7098" y="8271"/>
                    <a:pt x="1" y="25278"/>
                    <a:pt x="6060" y="40137"/>
                  </a:cubicBezTo>
                  <a:cubicBezTo>
                    <a:pt x="10678" y="51380"/>
                    <a:pt x="21538" y="58179"/>
                    <a:pt x="32986" y="58179"/>
                  </a:cubicBezTo>
                  <a:cubicBezTo>
                    <a:pt x="36669" y="58179"/>
                    <a:pt x="40413" y="57476"/>
                    <a:pt x="44029" y="55990"/>
                  </a:cubicBezTo>
                  <a:cubicBezTo>
                    <a:pt x="54187" y="51812"/>
                    <a:pt x="60734" y="42577"/>
                    <a:pt x="61878" y="32339"/>
                  </a:cubicBezTo>
                  <a:cubicBezTo>
                    <a:pt x="62215" y="29492"/>
                    <a:pt x="62100" y="26529"/>
                    <a:pt x="61550" y="23610"/>
                  </a:cubicBezTo>
                  <a:cubicBezTo>
                    <a:pt x="62615" y="22137"/>
                    <a:pt x="62473" y="19955"/>
                    <a:pt x="61470" y="18181"/>
                  </a:cubicBezTo>
                  <a:cubicBezTo>
                    <a:pt x="61142" y="17551"/>
                    <a:pt x="60361" y="17178"/>
                    <a:pt x="59439" y="16992"/>
                  </a:cubicBezTo>
                  <a:cubicBezTo>
                    <a:pt x="54746" y="6754"/>
                    <a:pt x="44837" y="473"/>
                    <a:pt x="34191" y="30"/>
                  </a:cubicBezTo>
                  <a:cubicBezTo>
                    <a:pt x="33765" y="10"/>
                    <a:pt x="33339" y="1"/>
                    <a:pt x="32911" y="1"/>
                  </a:cubicBez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8" name="Google Shape;5408;p67"/>
            <p:cNvSpPr/>
            <p:nvPr/>
          </p:nvSpPr>
          <p:spPr>
            <a:xfrm>
              <a:off x="7450899" y="3316215"/>
              <a:ext cx="928126" cy="864950"/>
            </a:xfrm>
            <a:custGeom>
              <a:avLst/>
              <a:gdLst/>
              <a:ahLst/>
              <a:cxnLst/>
              <a:rect l="l" t="t" r="r" b="b"/>
              <a:pathLst>
                <a:path w="62437" h="58187" extrusionOk="0">
                  <a:moveTo>
                    <a:pt x="33115" y="1"/>
                  </a:moveTo>
                  <a:cubicBezTo>
                    <a:pt x="29400" y="1"/>
                    <a:pt x="25616" y="688"/>
                    <a:pt x="21957" y="2204"/>
                  </a:cubicBezTo>
                  <a:cubicBezTo>
                    <a:pt x="7097" y="8263"/>
                    <a:pt x="0" y="25269"/>
                    <a:pt x="6104" y="40129"/>
                  </a:cubicBezTo>
                  <a:cubicBezTo>
                    <a:pt x="10720" y="51384"/>
                    <a:pt x="21597" y="58186"/>
                    <a:pt x="33045" y="58186"/>
                  </a:cubicBezTo>
                  <a:cubicBezTo>
                    <a:pt x="36710" y="58186"/>
                    <a:pt x="40433" y="57489"/>
                    <a:pt x="44029" y="56017"/>
                  </a:cubicBezTo>
                  <a:cubicBezTo>
                    <a:pt x="54231" y="51848"/>
                    <a:pt x="60769" y="42568"/>
                    <a:pt x="61913" y="32366"/>
                  </a:cubicBezTo>
                  <a:cubicBezTo>
                    <a:pt x="62437" y="27629"/>
                    <a:pt x="61842" y="22750"/>
                    <a:pt x="59917" y="18057"/>
                  </a:cubicBezTo>
                  <a:cubicBezTo>
                    <a:pt x="55481" y="7225"/>
                    <a:pt x="45208" y="500"/>
                    <a:pt x="34235" y="21"/>
                  </a:cubicBezTo>
                  <a:cubicBezTo>
                    <a:pt x="33862" y="8"/>
                    <a:pt x="33489" y="1"/>
                    <a:pt x="33115" y="1"/>
                  </a:cubicBezTo>
                  <a:close/>
                </a:path>
              </a:pathLst>
            </a:custGeom>
            <a:solidFill>
              <a:srgbClr val="0069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9" name="Google Shape;5409;p67"/>
            <p:cNvSpPr/>
            <p:nvPr/>
          </p:nvSpPr>
          <p:spPr>
            <a:xfrm>
              <a:off x="7311376" y="3420315"/>
              <a:ext cx="176329" cy="305030"/>
            </a:xfrm>
            <a:custGeom>
              <a:avLst/>
              <a:gdLst/>
              <a:ahLst/>
              <a:cxnLst/>
              <a:rect l="l" t="t" r="r" b="b"/>
              <a:pathLst>
                <a:path w="11862" h="20520" extrusionOk="0">
                  <a:moveTo>
                    <a:pt x="8614" y="0"/>
                  </a:moveTo>
                  <a:cubicBezTo>
                    <a:pt x="6760" y="1189"/>
                    <a:pt x="4880" y="2369"/>
                    <a:pt x="3292" y="3957"/>
                  </a:cubicBezTo>
                  <a:cubicBezTo>
                    <a:pt x="1739" y="5545"/>
                    <a:pt x="550" y="7541"/>
                    <a:pt x="329" y="9759"/>
                  </a:cubicBezTo>
                  <a:cubicBezTo>
                    <a:pt x="0" y="13458"/>
                    <a:pt x="2440" y="16820"/>
                    <a:pt x="2813" y="20519"/>
                  </a:cubicBezTo>
                  <a:cubicBezTo>
                    <a:pt x="5030" y="18816"/>
                    <a:pt x="7284" y="16856"/>
                    <a:pt x="9315" y="14904"/>
                  </a:cubicBezTo>
                  <a:cubicBezTo>
                    <a:pt x="9794" y="14416"/>
                    <a:pt x="10309" y="13937"/>
                    <a:pt x="10681" y="13387"/>
                  </a:cubicBezTo>
                  <a:cubicBezTo>
                    <a:pt x="11569" y="12092"/>
                    <a:pt x="11861" y="10468"/>
                    <a:pt x="11790" y="8916"/>
                  </a:cubicBezTo>
                  <a:cubicBezTo>
                    <a:pt x="11719" y="7363"/>
                    <a:pt x="11276" y="5846"/>
                    <a:pt x="10797" y="4365"/>
                  </a:cubicBezTo>
                  <a:cubicBezTo>
                    <a:pt x="10273" y="2777"/>
                    <a:pt x="9644" y="1295"/>
                    <a:pt x="8614" y="0"/>
                  </a:cubicBezTo>
                  <a:close/>
                </a:path>
              </a:pathLst>
            </a:custGeom>
            <a:solidFill>
              <a:srgbClr val="509C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0" name="Google Shape;5410;p67"/>
            <p:cNvSpPr/>
            <p:nvPr/>
          </p:nvSpPr>
          <p:spPr>
            <a:xfrm>
              <a:off x="7351987" y="3418858"/>
              <a:ext cx="89026" cy="307542"/>
            </a:xfrm>
            <a:custGeom>
              <a:avLst/>
              <a:gdLst/>
              <a:ahLst/>
              <a:cxnLst/>
              <a:rect l="l" t="t" r="r" b="b"/>
              <a:pathLst>
                <a:path w="5989" h="20689" extrusionOk="0">
                  <a:moveTo>
                    <a:pt x="5881" y="0"/>
                  </a:moveTo>
                  <a:cubicBezTo>
                    <a:pt x="5854" y="0"/>
                    <a:pt x="5825" y="9"/>
                    <a:pt x="5803" y="27"/>
                  </a:cubicBezTo>
                  <a:cubicBezTo>
                    <a:pt x="2999" y="4241"/>
                    <a:pt x="36" y="20431"/>
                    <a:pt x="1" y="20617"/>
                  </a:cubicBezTo>
                  <a:cubicBezTo>
                    <a:pt x="1" y="20653"/>
                    <a:pt x="36" y="20688"/>
                    <a:pt x="81" y="20688"/>
                  </a:cubicBezTo>
                  <a:cubicBezTo>
                    <a:pt x="116" y="20688"/>
                    <a:pt x="152" y="20653"/>
                    <a:pt x="152" y="20617"/>
                  </a:cubicBezTo>
                  <a:cubicBezTo>
                    <a:pt x="187" y="20467"/>
                    <a:pt x="3141" y="4312"/>
                    <a:pt x="5953" y="142"/>
                  </a:cubicBezTo>
                  <a:cubicBezTo>
                    <a:pt x="5989" y="98"/>
                    <a:pt x="5989" y="27"/>
                    <a:pt x="5953" y="27"/>
                  </a:cubicBezTo>
                  <a:cubicBezTo>
                    <a:pt x="5936" y="9"/>
                    <a:pt x="5909" y="0"/>
                    <a:pt x="5881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1" name="Google Shape;5411;p67"/>
            <p:cNvSpPr/>
            <p:nvPr/>
          </p:nvSpPr>
          <p:spPr>
            <a:xfrm>
              <a:off x="7373482" y="3463171"/>
              <a:ext cx="99447" cy="46825"/>
            </a:xfrm>
            <a:custGeom>
              <a:avLst/>
              <a:gdLst/>
              <a:ahLst/>
              <a:cxnLst/>
              <a:rect l="l" t="t" r="r" b="b"/>
              <a:pathLst>
                <a:path w="6690" h="3150" extrusionOk="0">
                  <a:moveTo>
                    <a:pt x="36" y="0"/>
                  </a:moveTo>
                  <a:cubicBezTo>
                    <a:pt x="1" y="45"/>
                    <a:pt x="1" y="80"/>
                    <a:pt x="36" y="116"/>
                  </a:cubicBezTo>
                  <a:lnTo>
                    <a:pt x="1917" y="3105"/>
                  </a:lnTo>
                  <a:cubicBezTo>
                    <a:pt x="1917" y="3150"/>
                    <a:pt x="1961" y="3150"/>
                    <a:pt x="1997" y="3150"/>
                  </a:cubicBezTo>
                  <a:lnTo>
                    <a:pt x="6654" y="1553"/>
                  </a:lnTo>
                  <a:cubicBezTo>
                    <a:pt x="6690" y="1553"/>
                    <a:pt x="6690" y="1517"/>
                    <a:pt x="6690" y="1446"/>
                  </a:cubicBezTo>
                  <a:cubicBezTo>
                    <a:pt x="6690" y="1411"/>
                    <a:pt x="6619" y="1411"/>
                    <a:pt x="6574" y="1411"/>
                  </a:cubicBezTo>
                  <a:lnTo>
                    <a:pt x="2032" y="2963"/>
                  </a:lnTo>
                  <a:lnTo>
                    <a:pt x="187" y="45"/>
                  </a:lnTo>
                  <a:cubicBezTo>
                    <a:pt x="143" y="0"/>
                    <a:pt x="107" y="0"/>
                    <a:pt x="36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2" name="Google Shape;5412;p67"/>
            <p:cNvSpPr/>
            <p:nvPr/>
          </p:nvSpPr>
          <p:spPr>
            <a:xfrm>
              <a:off x="7327861" y="3520535"/>
              <a:ext cx="57111" cy="61987"/>
            </a:xfrm>
            <a:custGeom>
              <a:avLst/>
              <a:gdLst/>
              <a:ahLst/>
              <a:cxnLst/>
              <a:rect l="l" t="t" r="r" b="b"/>
              <a:pathLst>
                <a:path w="3842" h="4170" extrusionOk="0">
                  <a:moveTo>
                    <a:pt x="90" y="0"/>
                  </a:moveTo>
                  <a:cubicBezTo>
                    <a:pt x="71" y="0"/>
                    <a:pt x="54" y="9"/>
                    <a:pt x="36" y="27"/>
                  </a:cubicBezTo>
                  <a:cubicBezTo>
                    <a:pt x="0" y="62"/>
                    <a:pt x="0" y="133"/>
                    <a:pt x="0" y="133"/>
                  </a:cubicBezTo>
                  <a:lnTo>
                    <a:pt x="3700" y="4125"/>
                  </a:lnTo>
                  <a:cubicBezTo>
                    <a:pt x="3700" y="4125"/>
                    <a:pt x="3735" y="4170"/>
                    <a:pt x="3771" y="4170"/>
                  </a:cubicBezTo>
                  <a:lnTo>
                    <a:pt x="3806" y="4125"/>
                  </a:lnTo>
                  <a:cubicBezTo>
                    <a:pt x="3842" y="4090"/>
                    <a:pt x="3842" y="4055"/>
                    <a:pt x="3806" y="4019"/>
                  </a:cubicBezTo>
                  <a:lnTo>
                    <a:pt x="151" y="27"/>
                  </a:lnTo>
                  <a:cubicBezTo>
                    <a:pt x="129" y="9"/>
                    <a:pt x="109" y="0"/>
                    <a:pt x="90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3" name="Google Shape;5413;p67"/>
            <p:cNvSpPr/>
            <p:nvPr/>
          </p:nvSpPr>
          <p:spPr>
            <a:xfrm>
              <a:off x="7373482" y="3577497"/>
              <a:ext cx="113688" cy="44595"/>
            </a:xfrm>
            <a:custGeom>
              <a:avLst/>
              <a:gdLst/>
              <a:ahLst/>
              <a:cxnLst/>
              <a:rect l="l" t="t" r="r" b="b"/>
              <a:pathLst>
                <a:path w="7648" h="3000" extrusionOk="0">
                  <a:moveTo>
                    <a:pt x="7541" y="1"/>
                  </a:moveTo>
                  <a:lnTo>
                    <a:pt x="72" y="2813"/>
                  </a:lnTo>
                  <a:cubicBezTo>
                    <a:pt x="36" y="2848"/>
                    <a:pt x="1" y="2884"/>
                    <a:pt x="36" y="2919"/>
                  </a:cubicBezTo>
                  <a:cubicBezTo>
                    <a:pt x="36" y="2955"/>
                    <a:pt x="72" y="2999"/>
                    <a:pt x="107" y="2999"/>
                  </a:cubicBezTo>
                  <a:lnTo>
                    <a:pt x="143" y="2955"/>
                  </a:lnTo>
                  <a:lnTo>
                    <a:pt x="7577" y="187"/>
                  </a:lnTo>
                  <a:cubicBezTo>
                    <a:pt x="7612" y="152"/>
                    <a:pt x="7648" y="116"/>
                    <a:pt x="7612" y="72"/>
                  </a:cubicBezTo>
                  <a:cubicBezTo>
                    <a:pt x="7612" y="36"/>
                    <a:pt x="7577" y="1"/>
                    <a:pt x="7541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4" name="Google Shape;5414;p67"/>
            <p:cNvSpPr/>
            <p:nvPr/>
          </p:nvSpPr>
          <p:spPr>
            <a:xfrm>
              <a:off x="7322852" y="3624322"/>
              <a:ext cx="123707" cy="39972"/>
            </a:xfrm>
            <a:custGeom>
              <a:avLst/>
              <a:gdLst/>
              <a:ahLst/>
              <a:cxnLst/>
              <a:rect l="l" t="t" r="r" b="b"/>
              <a:pathLst>
                <a:path w="8322" h="2689" extrusionOk="0">
                  <a:moveTo>
                    <a:pt x="79" y="0"/>
                  </a:moveTo>
                  <a:cubicBezTo>
                    <a:pt x="51" y="0"/>
                    <a:pt x="22" y="9"/>
                    <a:pt x="0" y="27"/>
                  </a:cubicBezTo>
                  <a:cubicBezTo>
                    <a:pt x="0" y="71"/>
                    <a:pt x="0" y="107"/>
                    <a:pt x="45" y="142"/>
                  </a:cubicBezTo>
                  <a:lnTo>
                    <a:pt x="2812" y="2653"/>
                  </a:lnTo>
                  <a:cubicBezTo>
                    <a:pt x="2848" y="2653"/>
                    <a:pt x="2848" y="2688"/>
                    <a:pt x="2883" y="2688"/>
                  </a:cubicBezTo>
                  <a:lnTo>
                    <a:pt x="8251" y="1544"/>
                  </a:lnTo>
                  <a:cubicBezTo>
                    <a:pt x="8286" y="1508"/>
                    <a:pt x="8321" y="1473"/>
                    <a:pt x="8321" y="1437"/>
                  </a:cubicBezTo>
                  <a:cubicBezTo>
                    <a:pt x="8321" y="1402"/>
                    <a:pt x="8251" y="1357"/>
                    <a:pt x="8206" y="1357"/>
                  </a:cubicBezTo>
                  <a:lnTo>
                    <a:pt x="2883" y="2511"/>
                  </a:lnTo>
                  <a:lnTo>
                    <a:pt x="151" y="27"/>
                  </a:lnTo>
                  <a:cubicBezTo>
                    <a:pt x="133" y="9"/>
                    <a:pt x="107" y="0"/>
                    <a:pt x="79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5" name="Google Shape;5415;p67"/>
            <p:cNvSpPr/>
            <p:nvPr/>
          </p:nvSpPr>
          <p:spPr>
            <a:xfrm>
              <a:off x="8130036" y="3170404"/>
              <a:ext cx="208244" cy="239371"/>
            </a:xfrm>
            <a:custGeom>
              <a:avLst/>
              <a:gdLst/>
              <a:ahLst/>
              <a:cxnLst/>
              <a:rect l="l" t="t" r="r" b="b"/>
              <a:pathLst>
                <a:path w="14009" h="16103" extrusionOk="0">
                  <a:moveTo>
                    <a:pt x="0" y="1"/>
                  </a:moveTo>
                  <a:lnTo>
                    <a:pt x="0" y="107"/>
                  </a:lnTo>
                  <a:cubicBezTo>
                    <a:pt x="187" y="2698"/>
                    <a:pt x="559" y="5395"/>
                    <a:pt x="1038" y="7985"/>
                  </a:cubicBezTo>
                  <a:cubicBezTo>
                    <a:pt x="1038" y="8056"/>
                    <a:pt x="1038" y="8092"/>
                    <a:pt x="1074" y="8163"/>
                  </a:cubicBezTo>
                  <a:cubicBezTo>
                    <a:pt x="1074" y="8278"/>
                    <a:pt x="1109" y="8384"/>
                    <a:pt x="1109" y="8500"/>
                  </a:cubicBezTo>
                  <a:cubicBezTo>
                    <a:pt x="1260" y="9165"/>
                    <a:pt x="1411" y="9830"/>
                    <a:pt x="1668" y="10496"/>
                  </a:cubicBezTo>
                  <a:cubicBezTo>
                    <a:pt x="1997" y="11347"/>
                    <a:pt x="2591" y="12119"/>
                    <a:pt x="3292" y="12749"/>
                  </a:cubicBezTo>
                  <a:cubicBezTo>
                    <a:pt x="3327" y="12784"/>
                    <a:pt x="3363" y="12820"/>
                    <a:pt x="3407" y="12864"/>
                  </a:cubicBezTo>
                  <a:cubicBezTo>
                    <a:pt x="3851" y="13228"/>
                    <a:pt x="4294" y="13565"/>
                    <a:pt x="4773" y="13858"/>
                  </a:cubicBezTo>
                  <a:cubicBezTo>
                    <a:pt x="6104" y="14639"/>
                    <a:pt x="7577" y="15082"/>
                    <a:pt x="9058" y="15481"/>
                  </a:cubicBezTo>
                  <a:lnTo>
                    <a:pt x="9129" y="15481"/>
                  </a:lnTo>
                  <a:cubicBezTo>
                    <a:pt x="9173" y="15481"/>
                    <a:pt x="9209" y="15526"/>
                    <a:pt x="9209" y="15526"/>
                  </a:cubicBezTo>
                  <a:cubicBezTo>
                    <a:pt x="10514" y="15861"/>
                    <a:pt x="11819" y="16103"/>
                    <a:pt x="13145" y="16103"/>
                  </a:cubicBezTo>
                  <a:cubicBezTo>
                    <a:pt x="13396" y="16103"/>
                    <a:pt x="13649" y="16094"/>
                    <a:pt x="13902" y="16076"/>
                  </a:cubicBezTo>
                  <a:lnTo>
                    <a:pt x="13973" y="16076"/>
                  </a:lnTo>
                  <a:lnTo>
                    <a:pt x="13973" y="15889"/>
                  </a:lnTo>
                  <a:cubicBezTo>
                    <a:pt x="14008" y="14231"/>
                    <a:pt x="14008" y="12527"/>
                    <a:pt x="13831" y="10904"/>
                  </a:cubicBezTo>
                  <a:cubicBezTo>
                    <a:pt x="13831" y="10824"/>
                    <a:pt x="13786" y="10788"/>
                    <a:pt x="13786" y="10717"/>
                  </a:cubicBezTo>
                  <a:cubicBezTo>
                    <a:pt x="13751" y="10309"/>
                    <a:pt x="13680" y="9866"/>
                    <a:pt x="13565" y="9458"/>
                  </a:cubicBezTo>
                  <a:cubicBezTo>
                    <a:pt x="13387" y="8606"/>
                    <a:pt x="13121" y="7799"/>
                    <a:pt x="12793" y="7018"/>
                  </a:cubicBezTo>
                  <a:cubicBezTo>
                    <a:pt x="12571" y="6761"/>
                    <a:pt x="12314" y="6504"/>
                    <a:pt x="12092" y="6246"/>
                  </a:cubicBezTo>
                  <a:cubicBezTo>
                    <a:pt x="12057" y="6166"/>
                    <a:pt x="12012" y="6131"/>
                    <a:pt x="11941" y="6095"/>
                  </a:cubicBezTo>
                  <a:cubicBezTo>
                    <a:pt x="11569" y="5687"/>
                    <a:pt x="11205" y="5279"/>
                    <a:pt x="10797" y="4880"/>
                  </a:cubicBezTo>
                  <a:cubicBezTo>
                    <a:pt x="10016" y="4099"/>
                    <a:pt x="9209" y="3363"/>
                    <a:pt x="8357" y="2618"/>
                  </a:cubicBezTo>
                  <a:cubicBezTo>
                    <a:pt x="7843" y="2396"/>
                    <a:pt x="7284" y="2219"/>
                    <a:pt x="6769" y="2068"/>
                  </a:cubicBezTo>
                  <a:cubicBezTo>
                    <a:pt x="6654" y="2032"/>
                    <a:pt x="6583" y="1997"/>
                    <a:pt x="6512" y="1997"/>
                  </a:cubicBezTo>
                  <a:cubicBezTo>
                    <a:pt x="4401" y="1403"/>
                    <a:pt x="2183" y="1065"/>
                    <a:pt x="258" y="107"/>
                  </a:cubicBezTo>
                  <a:cubicBezTo>
                    <a:pt x="151" y="72"/>
                    <a:pt x="80" y="36"/>
                    <a:pt x="0" y="1"/>
                  </a:cubicBezTo>
                  <a:close/>
                </a:path>
              </a:pathLst>
            </a:custGeom>
            <a:solidFill>
              <a:srgbClr val="509C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6" name="Google Shape;5416;p67"/>
            <p:cNvSpPr/>
            <p:nvPr/>
          </p:nvSpPr>
          <p:spPr>
            <a:xfrm>
              <a:off x="8128461" y="3168829"/>
              <a:ext cx="211009" cy="241883"/>
            </a:xfrm>
            <a:custGeom>
              <a:avLst/>
              <a:gdLst/>
              <a:ahLst/>
              <a:cxnLst/>
              <a:rect l="l" t="t" r="r" b="b"/>
              <a:pathLst>
                <a:path w="14195" h="16272" extrusionOk="0">
                  <a:moveTo>
                    <a:pt x="89" y="0"/>
                  </a:moveTo>
                  <a:cubicBezTo>
                    <a:pt x="71" y="0"/>
                    <a:pt x="53" y="9"/>
                    <a:pt x="36" y="27"/>
                  </a:cubicBezTo>
                  <a:cubicBezTo>
                    <a:pt x="0" y="63"/>
                    <a:pt x="0" y="142"/>
                    <a:pt x="36" y="142"/>
                  </a:cubicBezTo>
                  <a:cubicBezTo>
                    <a:pt x="142" y="249"/>
                    <a:pt x="12047" y="11560"/>
                    <a:pt x="14008" y="16217"/>
                  </a:cubicBezTo>
                  <a:cubicBezTo>
                    <a:pt x="14033" y="16242"/>
                    <a:pt x="14058" y="16271"/>
                    <a:pt x="14082" y="16271"/>
                  </a:cubicBezTo>
                  <a:cubicBezTo>
                    <a:pt x="14093" y="16271"/>
                    <a:pt x="14104" y="16266"/>
                    <a:pt x="14114" y="16253"/>
                  </a:cubicBezTo>
                  <a:cubicBezTo>
                    <a:pt x="14159" y="16253"/>
                    <a:pt x="14194" y="16182"/>
                    <a:pt x="14159" y="16146"/>
                  </a:cubicBezTo>
                  <a:cubicBezTo>
                    <a:pt x="12198" y="11489"/>
                    <a:pt x="257" y="142"/>
                    <a:pt x="142" y="27"/>
                  </a:cubicBezTo>
                  <a:cubicBezTo>
                    <a:pt x="124" y="9"/>
                    <a:pt x="106" y="0"/>
                    <a:pt x="89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7" name="Google Shape;5417;p67"/>
            <p:cNvSpPr/>
            <p:nvPr/>
          </p:nvSpPr>
          <p:spPr>
            <a:xfrm>
              <a:off x="8264683" y="3329177"/>
              <a:ext cx="73061" cy="72764"/>
            </a:xfrm>
            <a:custGeom>
              <a:avLst/>
              <a:gdLst/>
              <a:ahLst/>
              <a:cxnLst/>
              <a:rect l="l" t="t" r="r" b="b"/>
              <a:pathLst>
                <a:path w="4915" h="4895" extrusionOk="0">
                  <a:moveTo>
                    <a:pt x="1295" y="1"/>
                  </a:moveTo>
                  <a:cubicBezTo>
                    <a:pt x="1260" y="1"/>
                    <a:pt x="1260" y="1"/>
                    <a:pt x="1224" y="36"/>
                  </a:cubicBezTo>
                  <a:lnTo>
                    <a:pt x="1224" y="72"/>
                  </a:lnTo>
                  <a:lnTo>
                    <a:pt x="0" y="4800"/>
                  </a:lnTo>
                  <a:cubicBezTo>
                    <a:pt x="0" y="4845"/>
                    <a:pt x="0" y="4880"/>
                    <a:pt x="71" y="4880"/>
                  </a:cubicBezTo>
                  <a:cubicBezTo>
                    <a:pt x="84" y="4891"/>
                    <a:pt x="96" y="4895"/>
                    <a:pt x="107" y="4895"/>
                  </a:cubicBezTo>
                  <a:cubicBezTo>
                    <a:pt x="133" y="4895"/>
                    <a:pt x="151" y="4870"/>
                    <a:pt x="151" y="4845"/>
                  </a:cubicBezTo>
                  <a:lnTo>
                    <a:pt x="1366" y="187"/>
                  </a:lnTo>
                  <a:lnTo>
                    <a:pt x="4808" y="223"/>
                  </a:lnTo>
                  <a:cubicBezTo>
                    <a:pt x="4879" y="223"/>
                    <a:pt x="4915" y="187"/>
                    <a:pt x="4915" y="143"/>
                  </a:cubicBezTo>
                  <a:cubicBezTo>
                    <a:pt x="4915" y="72"/>
                    <a:pt x="4879" y="36"/>
                    <a:pt x="4808" y="36"/>
                  </a:cubicBezTo>
                  <a:lnTo>
                    <a:pt x="1295" y="1"/>
                  </a:ln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8" name="Google Shape;5418;p67"/>
            <p:cNvSpPr/>
            <p:nvPr/>
          </p:nvSpPr>
          <p:spPr>
            <a:xfrm>
              <a:off x="8232768" y="3261007"/>
              <a:ext cx="77030" cy="14910"/>
            </a:xfrm>
            <a:custGeom>
              <a:avLst/>
              <a:gdLst/>
              <a:ahLst/>
              <a:cxnLst/>
              <a:rect l="l" t="t" r="r" b="b"/>
              <a:pathLst>
                <a:path w="5182" h="1003" extrusionOk="0">
                  <a:moveTo>
                    <a:pt x="5030" y="0"/>
                  </a:moveTo>
                  <a:lnTo>
                    <a:pt x="80" y="852"/>
                  </a:lnTo>
                  <a:cubicBezTo>
                    <a:pt x="45" y="852"/>
                    <a:pt x="0" y="852"/>
                    <a:pt x="0" y="888"/>
                  </a:cubicBezTo>
                  <a:lnTo>
                    <a:pt x="0" y="923"/>
                  </a:lnTo>
                  <a:cubicBezTo>
                    <a:pt x="0" y="959"/>
                    <a:pt x="45" y="1003"/>
                    <a:pt x="80" y="1003"/>
                  </a:cubicBezTo>
                  <a:lnTo>
                    <a:pt x="187" y="1003"/>
                  </a:lnTo>
                  <a:lnTo>
                    <a:pt x="5181" y="151"/>
                  </a:lnTo>
                  <a:cubicBezTo>
                    <a:pt x="5146" y="71"/>
                    <a:pt x="5101" y="36"/>
                    <a:pt x="5030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9" name="Google Shape;5419;p67"/>
            <p:cNvSpPr/>
            <p:nvPr/>
          </p:nvSpPr>
          <p:spPr>
            <a:xfrm>
              <a:off x="8178437" y="3244521"/>
              <a:ext cx="28630" cy="118177"/>
            </a:xfrm>
            <a:custGeom>
              <a:avLst/>
              <a:gdLst/>
              <a:ahLst/>
              <a:cxnLst/>
              <a:rect l="l" t="t" r="r" b="b"/>
              <a:pathLst>
                <a:path w="1926" h="7950" extrusionOk="0">
                  <a:moveTo>
                    <a:pt x="1845" y="1"/>
                  </a:moveTo>
                  <a:cubicBezTo>
                    <a:pt x="1810" y="1"/>
                    <a:pt x="1775" y="1"/>
                    <a:pt x="1775" y="36"/>
                  </a:cubicBezTo>
                  <a:cubicBezTo>
                    <a:pt x="1739" y="36"/>
                    <a:pt x="1739" y="36"/>
                    <a:pt x="1739" y="72"/>
                  </a:cubicBezTo>
                  <a:lnTo>
                    <a:pt x="0" y="7834"/>
                  </a:lnTo>
                  <a:cubicBezTo>
                    <a:pt x="0" y="7878"/>
                    <a:pt x="36" y="7914"/>
                    <a:pt x="71" y="7949"/>
                  </a:cubicBezTo>
                  <a:cubicBezTo>
                    <a:pt x="107" y="7949"/>
                    <a:pt x="151" y="7914"/>
                    <a:pt x="187" y="7878"/>
                  </a:cubicBezTo>
                  <a:lnTo>
                    <a:pt x="1925" y="116"/>
                  </a:lnTo>
                  <a:cubicBezTo>
                    <a:pt x="1925" y="72"/>
                    <a:pt x="1881" y="1"/>
                    <a:pt x="1845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0" name="Google Shape;5420;p67"/>
            <p:cNvSpPr/>
            <p:nvPr/>
          </p:nvSpPr>
          <p:spPr>
            <a:xfrm>
              <a:off x="8144411" y="3199213"/>
              <a:ext cx="86262" cy="92535"/>
            </a:xfrm>
            <a:custGeom>
              <a:avLst/>
              <a:gdLst/>
              <a:ahLst/>
              <a:cxnLst/>
              <a:rect l="l" t="t" r="r" b="b"/>
              <a:pathLst>
                <a:path w="5803" h="6225" extrusionOk="0">
                  <a:moveTo>
                    <a:pt x="5725" y="0"/>
                  </a:moveTo>
                  <a:cubicBezTo>
                    <a:pt x="5711" y="0"/>
                    <a:pt x="5697" y="4"/>
                    <a:pt x="5687" y="15"/>
                  </a:cubicBezTo>
                  <a:lnTo>
                    <a:pt x="2067" y="946"/>
                  </a:lnTo>
                  <a:cubicBezTo>
                    <a:pt x="2032" y="982"/>
                    <a:pt x="2032" y="982"/>
                    <a:pt x="1996" y="982"/>
                  </a:cubicBezTo>
                  <a:lnTo>
                    <a:pt x="1996" y="1017"/>
                  </a:lnTo>
                  <a:lnTo>
                    <a:pt x="36" y="6118"/>
                  </a:lnTo>
                  <a:cubicBezTo>
                    <a:pt x="0" y="6154"/>
                    <a:pt x="36" y="6225"/>
                    <a:pt x="71" y="6225"/>
                  </a:cubicBezTo>
                  <a:cubicBezTo>
                    <a:pt x="107" y="6225"/>
                    <a:pt x="178" y="6225"/>
                    <a:pt x="178" y="6189"/>
                  </a:cubicBezTo>
                  <a:lnTo>
                    <a:pt x="2138" y="1088"/>
                  </a:lnTo>
                  <a:lnTo>
                    <a:pt x="5722" y="165"/>
                  </a:lnTo>
                  <a:cubicBezTo>
                    <a:pt x="5767" y="165"/>
                    <a:pt x="5802" y="94"/>
                    <a:pt x="5802" y="59"/>
                  </a:cubicBezTo>
                  <a:cubicBezTo>
                    <a:pt x="5802" y="27"/>
                    <a:pt x="5762" y="0"/>
                    <a:pt x="5725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1" name="Google Shape;5421;p67"/>
            <p:cNvSpPr/>
            <p:nvPr/>
          </p:nvSpPr>
          <p:spPr>
            <a:xfrm>
              <a:off x="7586066" y="3316527"/>
              <a:ext cx="792959" cy="755737"/>
            </a:xfrm>
            <a:custGeom>
              <a:avLst/>
              <a:gdLst/>
              <a:ahLst/>
              <a:cxnLst/>
              <a:rect l="l" t="t" r="r" b="b"/>
              <a:pathLst>
                <a:path w="53344" h="50840" extrusionOk="0">
                  <a:moveTo>
                    <a:pt x="25142" y="0"/>
                  </a:moveTo>
                  <a:cubicBezTo>
                    <a:pt x="23917" y="373"/>
                    <a:pt x="22737" y="772"/>
                    <a:pt x="21513" y="1296"/>
                  </a:cubicBezTo>
                  <a:cubicBezTo>
                    <a:pt x="21327" y="1402"/>
                    <a:pt x="21105" y="1482"/>
                    <a:pt x="20883" y="1588"/>
                  </a:cubicBezTo>
                  <a:cubicBezTo>
                    <a:pt x="7319" y="7869"/>
                    <a:pt x="0" y="23394"/>
                    <a:pt x="4551" y="36258"/>
                  </a:cubicBezTo>
                  <a:cubicBezTo>
                    <a:pt x="7825" y="45488"/>
                    <a:pt x="16284" y="50840"/>
                    <a:pt x="25798" y="50840"/>
                  </a:cubicBezTo>
                  <a:cubicBezTo>
                    <a:pt x="29588" y="50840"/>
                    <a:pt x="33546" y="49990"/>
                    <a:pt x="37411" y="48198"/>
                  </a:cubicBezTo>
                  <a:cubicBezTo>
                    <a:pt x="43177" y="45537"/>
                    <a:pt x="47799" y="41217"/>
                    <a:pt x="50868" y="36151"/>
                  </a:cubicBezTo>
                  <a:lnTo>
                    <a:pt x="50868" y="36116"/>
                  </a:lnTo>
                  <a:cubicBezTo>
                    <a:pt x="51605" y="34891"/>
                    <a:pt x="52270" y="33640"/>
                    <a:pt x="52820" y="32345"/>
                  </a:cubicBezTo>
                  <a:cubicBezTo>
                    <a:pt x="53344" y="27608"/>
                    <a:pt x="52749" y="22729"/>
                    <a:pt x="50824" y="18036"/>
                  </a:cubicBezTo>
                  <a:cubicBezTo>
                    <a:pt x="46388" y="7204"/>
                    <a:pt x="36115" y="479"/>
                    <a:pt x="25142" y="0"/>
                  </a:cubicBez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2" name="Google Shape;5422;p67"/>
            <p:cNvSpPr/>
            <p:nvPr/>
          </p:nvSpPr>
          <p:spPr>
            <a:xfrm>
              <a:off x="8239353" y="3565694"/>
              <a:ext cx="142972" cy="139865"/>
            </a:xfrm>
            <a:custGeom>
              <a:avLst/>
              <a:gdLst/>
              <a:ahLst/>
              <a:cxnLst/>
              <a:rect l="l" t="t" r="r" b="b"/>
              <a:pathLst>
                <a:path w="9618" h="9409" extrusionOk="0">
                  <a:moveTo>
                    <a:pt x="4096" y="0"/>
                  </a:moveTo>
                  <a:cubicBezTo>
                    <a:pt x="2009" y="0"/>
                    <a:pt x="1" y="387"/>
                    <a:pt x="1" y="387"/>
                  </a:cubicBezTo>
                  <a:lnTo>
                    <a:pt x="888" y="7120"/>
                  </a:lnTo>
                  <a:lnTo>
                    <a:pt x="1190" y="9409"/>
                  </a:lnTo>
                  <a:cubicBezTo>
                    <a:pt x="1190" y="9409"/>
                    <a:pt x="4330" y="7927"/>
                    <a:pt x="6956" y="6783"/>
                  </a:cubicBezTo>
                  <a:cubicBezTo>
                    <a:pt x="6990" y="6767"/>
                    <a:pt x="7024" y="6760"/>
                    <a:pt x="7058" y="6760"/>
                  </a:cubicBezTo>
                  <a:cubicBezTo>
                    <a:pt x="7379" y="6760"/>
                    <a:pt x="7690" y="7394"/>
                    <a:pt x="7947" y="7394"/>
                  </a:cubicBezTo>
                  <a:cubicBezTo>
                    <a:pt x="7988" y="7394"/>
                    <a:pt x="8027" y="7378"/>
                    <a:pt x="8065" y="7342"/>
                  </a:cubicBezTo>
                  <a:cubicBezTo>
                    <a:pt x="9617" y="5931"/>
                    <a:pt x="9582" y="3421"/>
                    <a:pt x="8473" y="1425"/>
                  </a:cubicBezTo>
                  <a:cubicBezTo>
                    <a:pt x="7829" y="299"/>
                    <a:pt x="5932" y="0"/>
                    <a:pt x="4096" y="0"/>
                  </a:cubicBezTo>
                  <a:close/>
                </a:path>
              </a:pathLst>
            </a:custGeom>
            <a:solidFill>
              <a:srgbClr val="509C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3" name="Google Shape;5423;p67"/>
            <p:cNvSpPr/>
            <p:nvPr/>
          </p:nvSpPr>
          <p:spPr>
            <a:xfrm>
              <a:off x="8252539" y="3629242"/>
              <a:ext cx="108292" cy="76317"/>
            </a:xfrm>
            <a:custGeom>
              <a:avLst/>
              <a:gdLst/>
              <a:ahLst/>
              <a:cxnLst/>
              <a:rect l="l" t="t" r="r" b="b"/>
              <a:pathLst>
                <a:path w="7285" h="5134" extrusionOk="0">
                  <a:moveTo>
                    <a:pt x="4260" y="0"/>
                  </a:moveTo>
                  <a:cubicBezTo>
                    <a:pt x="2334" y="0"/>
                    <a:pt x="152" y="769"/>
                    <a:pt x="152" y="769"/>
                  </a:cubicBezTo>
                  <a:lnTo>
                    <a:pt x="1" y="2845"/>
                  </a:lnTo>
                  <a:lnTo>
                    <a:pt x="303" y="5134"/>
                  </a:lnTo>
                  <a:cubicBezTo>
                    <a:pt x="303" y="5134"/>
                    <a:pt x="3443" y="4947"/>
                    <a:pt x="6069" y="3803"/>
                  </a:cubicBezTo>
                  <a:cubicBezTo>
                    <a:pt x="6477" y="3617"/>
                    <a:pt x="6876" y="3360"/>
                    <a:pt x="7178" y="3067"/>
                  </a:cubicBezTo>
                  <a:cubicBezTo>
                    <a:pt x="7284" y="2357"/>
                    <a:pt x="7249" y="1656"/>
                    <a:pt x="6876" y="1071"/>
                  </a:cubicBezTo>
                  <a:cubicBezTo>
                    <a:pt x="6405" y="258"/>
                    <a:pt x="5375" y="0"/>
                    <a:pt x="4260" y="0"/>
                  </a:cubicBezTo>
                  <a:close/>
                </a:path>
              </a:pathLst>
            </a:custGeom>
            <a:solidFill>
              <a:srgbClr val="0069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4" name="Google Shape;5424;p67"/>
            <p:cNvSpPr/>
            <p:nvPr/>
          </p:nvSpPr>
          <p:spPr>
            <a:xfrm>
              <a:off x="7554003" y="3359993"/>
              <a:ext cx="766930" cy="666666"/>
            </a:xfrm>
            <a:custGeom>
              <a:avLst/>
              <a:gdLst/>
              <a:ahLst/>
              <a:cxnLst/>
              <a:rect l="l" t="t" r="r" b="b"/>
              <a:pathLst>
                <a:path w="51593" h="44848" extrusionOk="0">
                  <a:moveTo>
                    <a:pt x="25799" y="1"/>
                  </a:moveTo>
                  <a:cubicBezTo>
                    <a:pt x="18352" y="1"/>
                    <a:pt x="10575" y="3738"/>
                    <a:pt x="5076" y="12308"/>
                  </a:cubicBezTo>
                  <a:cubicBezTo>
                    <a:pt x="4597" y="13045"/>
                    <a:pt x="4233" y="13896"/>
                    <a:pt x="4047" y="14819"/>
                  </a:cubicBezTo>
                  <a:cubicBezTo>
                    <a:pt x="0" y="32701"/>
                    <a:pt x="12361" y="44848"/>
                    <a:pt x="25796" y="44848"/>
                  </a:cubicBezTo>
                  <a:cubicBezTo>
                    <a:pt x="33242" y="44848"/>
                    <a:pt x="41019" y="41116"/>
                    <a:pt x="46514" y="32562"/>
                  </a:cubicBezTo>
                  <a:cubicBezTo>
                    <a:pt x="46993" y="31781"/>
                    <a:pt x="47330" y="30938"/>
                    <a:pt x="47552" y="30051"/>
                  </a:cubicBezTo>
                  <a:cubicBezTo>
                    <a:pt x="51593" y="12164"/>
                    <a:pt x="39234" y="1"/>
                    <a:pt x="25799" y="1"/>
                  </a:cubicBezTo>
                  <a:close/>
                </a:path>
              </a:pathLst>
            </a:custGeom>
            <a:solidFill>
              <a:srgbClr val="509C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5" name="Google Shape;5425;p67"/>
            <p:cNvSpPr/>
            <p:nvPr/>
          </p:nvSpPr>
          <p:spPr>
            <a:xfrm>
              <a:off x="7594896" y="3391298"/>
              <a:ext cx="646196" cy="603935"/>
            </a:xfrm>
            <a:custGeom>
              <a:avLst/>
              <a:gdLst/>
              <a:ahLst/>
              <a:cxnLst/>
              <a:rect l="l" t="t" r="r" b="b"/>
              <a:pathLst>
                <a:path w="43471" h="40628" extrusionOk="0">
                  <a:moveTo>
                    <a:pt x="23074" y="1"/>
                  </a:moveTo>
                  <a:cubicBezTo>
                    <a:pt x="20499" y="1"/>
                    <a:pt x="17877" y="502"/>
                    <a:pt x="15339" y="1553"/>
                  </a:cubicBezTo>
                  <a:cubicBezTo>
                    <a:pt x="4951" y="5802"/>
                    <a:pt x="1" y="17663"/>
                    <a:pt x="4250" y="28016"/>
                  </a:cubicBezTo>
                  <a:cubicBezTo>
                    <a:pt x="7467" y="35880"/>
                    <a:pt x="15050" y="40627"/>
                    <a:pt x="23052" y="40627"/>
                  </a:cubicBezTo>
                  <a:cubicBezTo>
                    <a:pt x="25621" y="40627"/>
                    <a:pt x="28233" y="40138"/>
                    <a:pt x="30758" y="39105"/>
                  </a:cubicBezTo>
                  <a:cubicBezTo>
                    <a:pt x="34413" y="37588"/>
                    <a:pt x="37411" y="35149"/>
                    <a:pt x="39549" y="32159"/>
                  </a:cubicBezTo>
                  <a:cubicBezTo>
                    <a:pt x="43470" y="26685"/>
                    <a:pt x="42432" y="19331"/>
                    <a:pt x="39700" y="12598"/>
                  </a:cubicBezTo>
                  <a:cubicBezTo>
                    <a:pt x="36923" y="5909"/>
                    <a:pt x="33117" y="1438"/>
                    <a:pt x="26464" y="293"/>
                  </a:cubicBezTo>
                  <a:cubicBezTo>
                    <a:pt x="25351" y="99"/>
                    <a:pt x="24217" y="1"/>
                    <a:pt x="23074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6" name="Google Shape;5426;p67"/>
            <p:cNvSpPr/>
            <p:nvPr/>
          </p:nvSpPr>
          <p:spPr>
            <a:xfrm>
              <a:off x="7640532" y="3394361"/>
              <a:ext cx="607146" cy="578635"/>
            </a:xfrm>
            <a:custGeom>
              <a:avLst/>
              <a:gdLst/>
              <a:ahLst/>
              <a:cxnLst/>
              <a:rect l="l" t="t" r="r" b="b"/>
              <a:pathLst>
                <a:path w="40844" h="38926" extrusionOk="0">
                  <a:moveTo>
                    <a:pt x="21582" y="0"/>
                  </a:moveTo>
                  <a:cubicBezTo>
                    <a:pt x="19115" y="0"/>
                    <a:pt x="16585" y="478"/>
                    <a:pt x="14159" y="1453"/>
                  </a:cubicBezTo>
                  <a:cubicBezTo>
                    <a:pt x="12864" y="2012"/>
                    <a:pt x="11639" y="2633"/>
                    <a:pt x="10530" y="3414"/>
                  </a:cubicBezTo>
                  <a:cubicBezTo>
                    <a:pt x="3141" y="8479"/>
                    <a:pt x="0" y="18202"/>
                    <a:pt x="3549" y="26852"/>
                  </a:cubicBezTo>
                  <a:cubicBezTo>
                    <a:pt x="6095" y="33097"/>
                    <a:pt x="11533" y="37276"/>
                    <a:pt x="17663" y="38527"/>
                  </a:cubicBezTo>
                  <a:cubicBezTo>
                    <a:pt x="18939" y="38789"/>
                    <a:pt x="20250" y="38926"/>
                    <a:pt x="21576" y="38926"/>
                  </a:cubicBezTo>
                  <a:cubicBezTo>
                    <a:pt x="24021" y="38926"/>
                    <a:pt x="26517" y="38460"/>
                    <a:pt x="28938" y="37453"/>
                  </a:cubicBezTo>
                  <a:cubicBezTo>
                    <a:pt x="31192" y="36531"/>
                    <a:pt x="33188" y="35235"/>
                    <a:pt x="34856" y="33647"/>
                  </a:cubicBezTo>
                  <a:cubicBezTo>
                    <a:pt x="35450" y="33133"/>
                    <a:pt x="35964" y="32539"/>
                    <a:pt x="36479" y="31953"/>
                  </a:cubicBezTo>
                  <a:cubicBezTo>
                    <a:pt x="37295" y="30800"/>
                    <a:pt x="37996" y="29584"/>
                    <a:pt x="38555" y="28289"/>
                  </a:cubicBezTo>
                  <a:cubicBezTo>
                    <a:pt x="38661" y="28067"/>
                    <a:pt x="38732" y="27881"/>
                    <a:pt x="38812" y="27695"/>
                  </a:cubicBezTo>
                  <a:cubicBezTo>
                    <a:pt x="40693" y="22966"/>
                    <a:pt x="40844" y="17493"/>
                    <a:pt x="38777" y="12392"/>
                  </a:cubicBezTo>
                  <a:cubicBezTo>
                    <a:pt x="37446" y="9180"/>
                    <a:pt x="35370" y="6483"/>
                    <a:pt x="32824" y="4407"/>
                  </a:cubicBezTo>
                  <a:cubicBezTo>
                    <a:pt x="30127" y="2190"/>
                    <a:pt x="26836" y="682"/>
                    <a:pt x="23394" y="87"/>
                  </a:cubicBezTo>
                  <a:cubicBezTo>
                    <a:pt x="22795" y="29"/>
                    <a:pt x="22191" y="0"/>
                    <a:pt x="21582" y="0"/>
                  </a:cubicBezTo>
                  <a:close/>
                </a:path>
              </a:pathLst>
            </a:custGeom>
            <a:solidFill>
              <a:srgbClr val="FFB8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27" name="Google Shape;5427;p67"/>
            <p:cNvSpPr/>
            <p:nvPr/>
          </p:nvSpPr>
          <p:spPr>
            <a:xfrm>
              <a:off x="7897146" y="3430215"/>
              <a:ext cx="119752" cy="114327"/>
            </a:xfrm>
            <a:custGeom>
              <a:avLst/>
              <a:gdLst/>
              <a:ahLst/>
              <a:cxnLst/>
              <a:rect l="l" t="t" r="r" b="b"/>
              <a:pathLst>
                <a:path w="8056" h="7691" extrusionOk="0">
                  <a:moveTo>
                    <a:pt x="6055" y="0"/>
                  </a:moveTo>
                  <a:cubicBezTo>
                    <a:pt x="4928" y="0"/>
                    <a:pt x="3948" y="2927"/>
                    <a:pt x="3948" y="2927"/>
                  </a:cubicBezTo>
                  <a:cubicBezTo>
                    <a:pt x="3948" y="2927"/>
                    <a:pt x="2899" y="71"/>
                    <a:pt x="1801" y="71"/>
                  </a:cubicBezTo>
                  <a:cubicBezTo>
                    <a:pt x="1629" y="71"/>
                    <a:pt x="1457" y="141"/>
                    <a:pt x="1287" y="301"/>
                  </a:cubicBezTo>
                  <a:cubicBezTo>
                    <a:pt x="1" y="1445"/>
                    <a:pt x="3771" y="7691"/>
                    <a:pt x="3771" y="7691"/>
                  </a:cubicBezTo>
                  <a:cubicBezTo>
                    <a:pt x="3771" y="7691"/>
                    <a:pt x="8056" y="1854"/>
                    <a:pt x="6690" y="337"/>
                  </a:cubicBezTo>
                  <a:cubicBezTo>
                    <a:pt x="6477" y="100"/>
                    <a:pt x="6264" y="0"/>
                    <a:pt x="6055" y="0"/>
                  </a:cubicBezTo>
                  <a:close/>
                </a:path>
              </a:pathLst>
            </a:custGeom>
            <a:solidFill>
              <a:srgbClr val="F9E7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8" name="Google Shape;5428;p67"/>
            <p:cNvSpPr/>
            <p:nvPr/>
          </p:nvSpPr>
          <p:spPr>
            <a:xfrm>
              <a:off x="7885016" y="3548882"/>
              <a:ext cx="67011" cy="110001"/>
            </a:xfrm>
            <a:custGeom>
              <a:avLst/>
              <a:gdLst/>
              <a:ahLst/>
              <a:cxnLst/>
              <a:rect l="l" t="t" r="r" b="b"/>
              <a:pathLst>
                <a:path w="4508" h="7400" extrusionOk="0">
                  <a:moveTo>
                    <a:pt x="515" y="1"/>
                  </a:moveTo>
                  <a:lnTo>
                    <a:pt x="515" y="1"/>
                  </a:lnTo>
                  <a:cubicBezTo>
                    <a:pt x="1" y="1961"/>
                    <a:pt x="701" y="4215"/>
                    <a:pt x="2289" y="5474"/>
                  </a:cubicBezTo>
                  <a:cubicBezTo>
                    <a:pt x="2990" y="6069"/>
                    <a:pt x="3922" y="6512"/>
                    <a:pt x="4214" y="7399"/>
                  </a:cubicBezTo>
                  <a:cubicBezTo>
                    <a:pt x="4365" y="5882"/>
                    <a:pt x="4507" y="4108"/>
                    <a:pt x="3771" y="2777"/>
                  </a:cubicBezTo>
                  <a:cubicBezTo>
                    <a:pt x="3070" y="1447"/>
                    <a:pt x="1961" y="444"/>
                    <a:pt x="515" y="1"/>
                  </a:cubicBezTo>
                  <a:close/>
                </a:path>
              </a:pathLst>
            </a:custGeom>
            <a:solidFill>
              <a:srgbClr val="F9E7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9" name="Google Shape;5429;p67"/>
            <p:cNvSpPr/>
            <p:nvPr/>
          </p:nvSpPr>
          <p:spPr>
            <a:xfrm>
              <a:off x="7958598" y="3526986"/>
              <a:ext cx="46706" cy="92327"/>
            </a:xfrm>
            <a:custGeom>
              <a:avLst/>
              <a:gdLst/>
              <a:ahLst/>
              <a:cxnLst/>
              <a:rect l="l" t="t" r="r" b="b"/>
              <a:pathLst>
                <a:path w="3142" h="6211" extrusionOk="0">
                  <a:moveTo>
                    <a:pt x="2999" y="1"/>
                  </a:moveTo>
                  <a:cubicBezTo>
                    <a:pt x="1482" y="445"/>
                    <a:pt x="302" y="1882"/>
                    <a:pt x="116" y="3470"/>
                  </a:cubicBezTo>
                  <a:cubicBezTo>
                    <a:pt x="1" y="4401"/>
                    <a:pt x="223" y="5324"/>
                    <a:pt x="1" y="6211"/>
                  </a:cubicBezTo>
                  <a:cubicBezTo>
                    <a:pt x="1997" y="4800"/>
                    <a:pt x="3141" y="2441"/>
                    <a:pt x="2999" y="1"/>
                  </a:cubicBezTo>
                  <a:close/>
                </a:path>
              </a:pathLst>
            </a:custGeom>
            <a:solidFill>
              <a:srgbClr val="F9E7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0" name="Google Shape;5430;p67"/>
            <p:cNvSpPr/>
            <p:nvPr/>
          </p:nvSpPr>
          <p:spPr>
            <a:xfrm>
              <a:off x="7957543" y="3580277"/>
              <a:ext cx="76897" cy="78606"/>
            </a:xfrm>
            <a:custGeom>
              <a:avLst/>
              <a:gdLst/>
              <a:ahLst/>
              <a:cxnLst/>
              <a:rect l="l" t="t" r="r" b="b"/>
              <a:pathLst>
                <a:path w="5173" h="5288" extrusionOk="0">
                  <a:moveTo>
                    <a:pt x="5173" y="0"/>
                  </a:moveTo>
                  <a:lnTo>
                    <a:pt x="5173" y="0"/>
                  </a:lnTo>
                  <a:cubicBezTo>
                    <a:pt x="3141" y="293"/>
                    <a:pt x="1296" y="1739"/>
                    <a:pt x="595" y="3655"/>
                  </a:cubicBezTo>
                  <a:cubicBezTo>
                    <a:pt x="373" y="4214"/>
                    <a:pt x="258" y="4764"/>
                    <a:pt x="1" y="5287"/>
                  </a:cubicBezTo>
                  <a:cubicBezTo>
                    <a:pt x="1261" y="4844"/>
                    <a:pt x="2369" y="4365"/>
                    <a:pt x="3363" y="3513"/>
                  </a:cubicBezTo>
                  <a:cubicBezTo>
                    <a:pt x="4365" y="2626"/>
                    <a:pt x="5102" y="1331"/>
                    <a:pt x="5173" y="0"/>
                  </a:cubicBezTo>
                  <a:close/>
                </a:path>
              </a:pathLst>
            </a:custGeom>
            <a:solidFill>
              <a:srgbClr val="F9E7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1" name="Google Shape;5431;p67"/>
            <p:cNvSpPr/>
            <p:nvPr/>
          </p:nvSpPr>
          <p:spPr>
            <a:xfrm>
              <a:off x="7853636" y="3602292"/>
              <a:ext cx="86381" cy="106567"/>
            </a:xfrm>
            <a:custGeom>
              <a:avLst/>
              <a:gdLst/>
              <a:ahLst/>
              <a:cxnLst/>
              <a:rect l="l" t="t" r="r" b="b"/>
              <a:pathLst>
                <a:path w="5811" h="7169" extrusionOk="0">
                  <a:moveTo>
                    <a:pt x="45" y="1"/>
                  </a:moveTo>
                  <a:lnTo>
                    <a:pt x="45" y="1"/>
                  </a:lnTo>
                  <a:cubicBezTo>
                    <a:pt x="0" y="1287"/>
                    <a:pt x="266" y="2582"/>
                    <a:pt x="887" y="3691"/>
                  </a:cubicBezTo>
                  <a:cubicBezTo>
                    <a:pt x="1517" y="4835"/>
                    <a:pt x="2520" y="5767"/>
                    <a:pt x="3700" y="6210"/>
                  </a:cubicBezTo>
                  <a:cubicBezTo>
                    <a:pt x="4436" y="6468"/>
                    <a:pt x="5252" y="6574"/>
                    <a:pt x="5811" y="7169"/>
                  </a:cubicBezTo>
                  <a:cubicBezTo>
                    <a:pt x="5660" y="5581"/>
                    <a:pt x="4995" y="3771"/>
                    <a:pt x="3957" y="2547"/>
                  </a:cubicBezTo>
                  <a:cubicBezTo>
                    <a:pt x="2963" y="1331"/>
                    <a:pt x="1597" y="444"/>
                    <a:pt x="45" y="1"/>
                  </a:cubicBezTo>
                  <a:close/>
                </a:path>
              </a:pathLst>
            </a:custGeom>
            <a:solidFill>
              <a:srgbClr val="F9E7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2" name="Google Shape;5432;p67"/>
            <p:cNvSpPr/>
            <p:nvPr/>
          </p:nvSpPr>
          <p:spPr>
            <a:xfrm>
              <a:off x="7952013" y="3621409"/>
              <a:ext cx="113821" cy="91806"/>
            </a:xfrm>
            <a:custGeom>
              <a:avLst/>
              <a:gdLst/>
              <a:ahLst/>
              <a:cxnLst/>
              <a:rect l="l" t="t" r="r" b="b"/>
              <a:pathLst>
                <a:path w="7657" h="6176" extrusionOk="0">
                  <a:moveTo>
                    <a:pt x="7656" y="1"/>
                  </a:moveTo>
                  <a:lnTo>
                    <a:pt x="7656" y="1"/>
                  </a:lnTo>
                  <a:cubicBezTo>
                    <a:pt x="5625" y="81"/>
                    <a:pt x="3629" y="968"/>
                    <a:pt x="2183" y="2370"/>
                  </a:cubicBezTo>
                  <a:cubicBezTo>
                    <a:pt x="1739" y="2813"/>
                    <a:pt x="1366" y="3292"/>
                    <a:pt x="1074" y="3816"/>
                  </a:cubicBezTo>
                  <a:cubicBezTo>
                    <a:pt x="816" y="4259"/>
                    <a:pt x="630" y="4703"/>
                    <a:pt x="444" y="5182"/>
                  </a:cubicBezTo>
                  <a:cubicBezTo>
                    <a:pt x="302" y="5510"/>
                    <a:pt x="151" y="5847"/>
                    <a:pt x="0" y="6175"/>
                  </a:cubicBezTo>
                  <a:cubicBezTo>
                    <a:pt x="1482" y="5324"/>
                    <a:pt x="3141" y="4880"/>
                    <a:pt x="4622" y="3993"/>
                  </a:cubicBezTo>
                  <a:cubicBezTo>
                    <a:pt x="6104" y="3106"/>
                    <a:pt x="7399" y="1669"/>
                    <a:pt x="7656" y="1"/>
                  </a:cubicBezTo>
                  <a:close/>
                </a:path>
              </a:pathLst>
            </a:custGeom>
            <a:solidFill>
              <a:srgbClr val="F9E7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3" name="Google Shape;5433;p67"/>
            <p:cNvSpPr/>
            <p:nvPr/>
          </p:nvSpPr>
          <p:spPr>
            <a:xfrm>
              <a:off x="7799825" y="3640674"/>
              <a:ext cx="142303" cy="120407"/>
            </a:xfrm>
            <a:custGeom>
              <a:avLst/>
              <a:gdLst/>
              <a:ahLst/>
              <a:cxnLst/>
              <a:rect l="l" t="t" r="r" b="b"/>
              <a:pathLst>
                <a:path w="9573" h="8100" extrusionOk="0">
                  <a:moveTo>
                    <a:pt x="293" y="0"/>
                  </a:moveTo>
                  <a:cubicBezTo>
                    <a:pt x="1" y="2298"/>
                    <a:pt x="1181" y="4658"/>
                    <a:pt x="3141" y="5846"/>
                  </a:cubicBezTo>
                  <a:cubicBezTo>
                    <a:pt x="3620" y="6139"/>
                    <a:pt x="4144" y="6361"/>
                    <a:pt x="4694" y="6547"/>
                  </a:cubicBezTo>
                  <a:cubicBezTo>
                    <a:pt x="5696" y="6911"/>
                    <a:pt x="6770" y="7248"/>
                    <a:pt x="7834" y="7470"/>
                  </a:cubicBezTo>
                  <a:cubicBezTo>
                    <a:pt x="8428" y="7621"/>
                    <a:pt x="9058" y="7727"/>
                    <a:pt x="9573" y="8100"/>
                  </a:cubicBezTo>
                  <a:cubicBezTo>
                    <a:pt x="8136" y="6583"/>
                    <a:pt x="6876" y="4879"/>
                    <a:pt x="5474" y="3327"/>
                  </a:cubicBezTo>
                  <a:cubicBezTo>
                    <a:pt x="4064" y="1774"/>
                    <a:pt x="2334" y="444"/>
                    <a:pt x="293" y="0"/>
                  </a:cubicBezTo>
                  <a:close/>
                </a:path>
              </a:pathLst>
            </a:custGeom>
            <a:solidFill>
              <a:srgbClr val="F9E7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4" name="Google Shape;5434;p67"/>
            <p:cNvSpPr/>
            <p:nvPr/>
          </p:nvSpPr>
          <p:spPr>
            <a:xfrm>
              <a:off x="7949902" y="3673629"/>
              <a:ext cx="146658" cy="82962"/>
            </a:xfrm>
            <a:custGeom>
              <a:avLst/>
              <a:gdLst/>
              <a:ahLst/>
              <a:cxnLst/>
              <a:rect l="l" t="t" r="r" b="b"/>
              <a:pathLst>
                <a:path w="9866" h="5581" extrusionOk="0">
                  <a:moveTo>
                    <a:pt x="9865" y="1"/>
                  </a:moveTo>
                  <a:lnTo>
                    <a:pt x="9865" y="1"/>
                  </a:lnTo>
                  <a:cubicBezTo>
                    <a:pt x="5909" y="36"/>
                    <a:pt x="2067" y="2219"/>
                    <a:pt x="0" y="5581"/>
                  </a:cubicBezTo>
                  <a:cubicBezTo>
                    <a:pt x="1695" y="5324"/>
                    <a:pt x="3726" y="4809"/>
                    <a:pt x="5279" y="4144"/>
                  </a:cubicBezTo>
                  <a:cubicBezTo>
                    <a:pt x="6130" y="3807"/>
                    <a:pt x="6982" y="3443"/>
                    <a:pt x="7718" y="2964"/>
                  </a:cubicBezTo>
                  <a:cubicBezTo>
                    <a:pt x="8756" y="2254"/>
                    <a:pt x="9537" y="1225"/>
                    <a:pt x="9865" y="1"/>
                  </a:cubicBezTo>
                  <a:close/>
                </a:path>
              </a:pathLst>
            </a:custGeom>
            <a:solidFill>
              <a:srgbClr val="F9E7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5" name="Google Shape;5435;p67"/>
            <p:cNvSpPr/>
            <p:nvPr/>
          </p:nvSpPr>
          <p:spPr>
            <a:xfrm>
              <a:off x="7752094" y="3709380"/>
              <a:ext cx="186749" cy="106567"/>
            </a:xfrm>
            <a:custGeom>
              <a:avLst/>
              <a:gdLst/>
              <a:ahLst/>
              <a:cxnLst/>
              <a:rect l="l" t="t" r="r" b="b"/>
              <a:pathLst>
                <a:path w="12563" h="7169" extrusionOk="0">
                  <a:moveTo>
                    <a:pt x="0" y="0"/>
                  </a:moveTo>
                  <a:lnTo>
                    <a:pt x="0" y="0"/>
                  </a:lnTo>
                  <a:cubicBezTo>
                    <a:pt x="400" y="1553"/>
                    <a:pt x="1553" y="2883"/>
                    <a:pt x="2883" y="3806"/>
                  </a:cubicBezTo>
                  <a:cubicBezTo>
                    <a:pt x="4214" y="4728"/>
                    <a:pt x="5767" y="5323"/>
                    <a:pt x="7319" y="5802"/>
                  </a:cubicBezTo>
                  <a:cubicBezTo>
                    <a:pt x="8499" y="6139"/>
                    <a:pt x="9714" y="6467"/>
                    <a:pt x="10903" y="6725"/>
                  </a:cubicBezTo>
                  <a:cubicBezTo>
                    <a:pt x="11453" y="6840"/>
                    <a:pt x="12012" y="6946"/>
                    <a:pt x="12562" y="7168"/>
                  </a:cubicBezTo>
                  <a:cubicBezTo>
                    <a:pt x="11231" y="4950"/>
                    <a:pt x="8978" y="3362"/>
                    <a:pt x="6689" y="2147"/>
                  </a:cubicBezTo>
                  <a:cubicBezTo>
                    <a:pt x="4613" y="1038"/>
                    <a:pt x="2325" y="151"/>
                    <a:pt x="0" y="0"/>
                  </a:cubicBezTo>
                  <a:close/>
                </a:path>
              </a:pathLst>
            </a:custGeom>
            <a:solidFill>
              <a:srgbClr val="F9E7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6" name="Google Shape;5436;p67"/>
            <p:cNvSpPr/>
            <p:nvPr/>
          </p:nvSpPr>
          <p:spPr>
            <a:xfrm>
              <a:off x="7957543" y="3728526"/>
              <a:ext cx="178053" cy="85831"/>
            </a:xfrm>
            <a:custGeom>
              <a:avLst/>
              <a:gdLst/>
              <a:ahLst/>
              <a:cxnLst/>
              <a:rect l="l" t="t" r="r" b="b"/>
              <a:pathLst>
                <a:path w="11978" h="5774" extrusionOk="0">
                  <a:moveTo>
                    <a:pt x="11539" y="0"/>
                  </a:moveTo>
                  <a:cubicBezTo>
                    <a:pt x="7067" y="0"/>
                    <a:pt x="2681" y="2225"/>
                    <a:pt x="1" y="5774"/>
                  </a:cubicBezTo>
                  <a:cubicBezTo>
                    <a:pt x="1624" y="5215"/>
                    <a:pt x="3363" y="5144"/>
                    <a:pt x="4986" y="4594"/>
                  </a:cubicBezTo>
                  <a:cubicBezTo>
                    <a:pt x="7648" y="3742"/>
                    <a:pt x="9910" y="1853"/>
                    <a:pt x="11977" y="7"/>
                  </a:cubicBezTo>
                  <a:cubicBezTo>
                    <a:pt x="11831" y="3"/>
                    <a:pt x="11685" y="0"/>
                    <a:pt x="11539" y="0"/>
                  </a:cubicBezTo>
                  <a:close/>
                </a:path>
              </a:pathLst>
            </a:custGeom>
            <a:solidFill>
              <a:srgbClr val="F9E7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7" name="Google Shape;5437;p67"/>
            <p:cNvSpPr/>
            <p:nvPr/>
          </p:nvSpPr>
          <p:spPr>
            <a:xfrm>
              <a:off x="7783875" y="3809718"/>
              <a:ext cx="154968" cy="72348"/>
            </a:xfrm>
            <a:custGeom>
              <a:avLst/>
              <a:gdLst/>
              <a:ahLst/>
              <a:cxnLst/>
              <a:rect l="l" t="t" r="r" b="b"/>
              <a:pathLst>
                <a:path w="10425" h="4867" extrusionOk="0">
                  <a:moveTo>
                    <a:pt x="2656" y="0"/>
                  </a:moveTo>
                  <a:cubicBezTo>
                    <a:pt x="1770" y="0"/>
                    <a:pt x="883" y="79"/>
                    <a:pt x="0" y="125"/>
                  </a:cubicBezTo>
                  <a:cubicBezTo>
                    <a:pt x="701" y="1571"/>
                    <a:pt x="1890" y="2787"/>
                    <a:pt x="3292" y="3567"/>
                  </a:cubicBezTo>
                  <a:cubicBezTo>
                    <a:pt x="4693" y="4375"/>
                    <a:pt x="6290" y="4783"/>
                    <a:pt x="7878" y="4854"/>
                  </a:cubicBezTo>
                  <a:cubicBezTo>
                    <a:pt x="8048" y="4863"/>
                    <a:pt x="8218" y="4867"/>
                    <a:pt x="8388" y="4867"/>
                  </a:cubicBezTo>
                  <a:cubicBezTo>
                    <a:pt x="9067" y="4867"/>
                    <a:pt x="9743" y="4804"/>
                    <a:pt x="10424" y="4747"/>
                  </a:cubicBezTo>
                  <a:cubicBezTo>
                    <a:pt x="9910" y="3603"/>
                    <a:pt x="8872" y="2192"/>
                    <a:pt x="7878" y="1456"/>
                  </a:cubicBezTo>
                  <a:cubicBezTo>
                    <a:pt x="6769" y="640"/>
                    <a:pt x="5438" y="241"/>
                    <a:pt x="4108" y="90"/>
                  </a:cubicBezTo>
                  <a:cubicBezTo>
                    <a:pt x="3625" y="24"/>
                    <a:pt x="3140" y="0"/>
                    <a:pt x="2656" y="0"/>
                  </a:cubicBezTo>
                  <a:close/>
                </a:path>
              </a:pathLst>
            </a:custGeom>
            <a:solidFill>
              <a:srgbClr val="F9E7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8" name="Google Shape;5438;p67"/>
            <p:cNvSpPr/>
            <p:nvPr/>
          </p:nvSpPr>
          <p:spPr>
            <a:xfrm>
              <a:off x="7953723" y="3815278"/>
              <a:ext cx="142303" cy="66893"/>
            </a:xfrm>
            <a:custGeom>
              <a:avLst/>
              <a:gdLst/>
              <a:ahLst/>
              <a:cxnLst/>
              <a:rect l="l" t="t" r="r" b="b"/>
              <a:pathLst>
                <a:path w="9573" h="4500" extrusionOk="0">
                  <a:moveTo>
                    <a:pt x="8946" y="0"/>
                  </a:moveTo>
                  <a:cubicBezTo>
                    <a:pt x="7789" y="0"/>
                    <a:pt x="6637" y="90"/>
                    <a:pt x="5510" y="346"/>
                  </a:cubicBezTo>
                  <a:cubicBezTo>
                    <a:pt x="4179" y="638"/>
                    <a:pt x="2919" y="1197"/>
                    <a:pt x="1846" y="2040"/>
                  </a:cubicBezTo>
                  <a:cubicBezTo>
                    <a:pt x="1109" y="2670"/>
                    <a:pt x="444" y="3451"/>
                    <a:pt x="1" y="4302"/>
                  </a:cubicBezTo>
                  <a:cubicBezTo>
                    <a:pt x="594" y="4436"/>
                    <a:pt x="1218" y="4500"/>
                    <a:pt x="1842" y="4500"/>
                  </a:cubicBezTo>
                  <a:cubicBezTo>
                    <a:pt x="2420" y="4500"/>
                    <a:pt x="2998" y="4445"/>
                    <a:pt x="3549" y="4338"/>
                  </a:cubicBezTo>
                  <a:cubicBezTo>
                    <a:pt x="4844" y="4081"/>
                    <a:pt x="6175" y="3743"/>
                    <a:pt x="7319" y="3043"/>
                  </a:cubicBezTo>
                  <a:cubicBezTo>
                    <a:pt x="8464" y="2377"/>
                    <a:pt x="9315" y="1304"/>
                    <a:pt x="9573" y="9"/>
                  </a:cubicBezTo>
                  <a:cubicBezTo>
                    <a:pt x="9364" y="3"/>
                    <a:pt x="9155" y="0"/>
                    <a:pt x="8946" y="0"/>
                  </a:cubicBezTo>
                  <a:close/>
                </a:path>
              </a:pathLst>
            </a:custGeom>
            <a:solidFill>
              <a:srgbClr val="F9E7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9" name="Google Shape;5439;p67"/>
            <p:cNvSpPr/>
            <p:nvPr/>
          </p:nvSpPr>
          <p:spPr>
            <a:xfrm>
              <a:off x="8088890" y="3481306"/>
              <a:ext cx="101037" cy="135509"/>
            </a:xfrm>
            <a:custGeom>
              <a:avLst/>
              <a:gdLst/>
              <a:ahLst/>
              <a:cxnLst/>
              <a:rect l="l" t="t" r="r" b="b"/>
              <a:pathLst>
                <a:path w="6797" h="9116" extrusionOk="0">
                  <a:moveTo>
                    <a:pt x="1998" y="0"/>
                  </a:moveTo>
                  <a:cubicBezTo>
                    <a:pt x="1189" y="0"/>
                    <a:pt x="471" y="772"/>
                    <a:pt x="258" y="1486"/>
                  </a:cubicBezTo>
                  <a:cubicBezTo>
                    <a:pt x="1" y="2444"/>
                    <a:pt x="293" y="3402"/>
                    <a:pt x="630" y="4325"/>
                  </a:cubicBezTo>
                  <a:cubicBezTo>
                    <a:pt x="1145" y="5700"/>
                    <a:pt x="1881" y="7031"/>
                    <a:pt x="2884" y="8060"/>
                  </a:cubicBezTo>
                  <a:cubicBezTo>
                    <a:pt x="3467" y="8623"/>
                    <a:pt x="4243" y="9115"/>
                    <a:pt x="5005" y="9115"/>
                  </a:cubicBezTo>
                  <a:cubicBezTo>
                    <a:pt x="5251" y="9115"/>
                    <a:pt x="5495" y="9064"/>
                    <a:pt x="5731" y="8947"/>
                  </a:cubicBezTo>
                  <a:cubicBezTo>
                    <a:pt x="6246" y="8690"/>
                    <a:pt x="6574" y="8140"/>
                    <a:pt x="6690" y="7581"/>
                  </a:cubicBezTo>
                  <a:cubicBezTo>
                    <a:pt x="6796" y="6986"/>
                    <a:pt x="6725" y="6401"/>
                    <a:pt x="6574" y="5842"/>
                  </a:cubicBezTo>
                  <a:cubicBezTo>
                    <a:pt x="6131" y="4103"/>
                    <a:pt x="5208" y="2515"/>
                    <a:pt x="3913" y="1300"/>
                  </a:cubicBezTo>
                  <a:cubicBezTo>
                    <a:pt x="3469" y="856"/>
                    <a:pt x="2733" y="75"/>
                    <a:pt x="2103" y="5"/>
                  </a:cubicBezTo>
                  <a:cubicBezTo>
                    <a:pt x="2068" y="2"/>
                    <a:pt x="2033" y="0"/>
                    <a:pt x="1998" y="0"/>
                  </a:cubicBezTo>
                  <a:close/>
                </a:path>
              </a:pathLst>
            </a:custGeom>
            <a:solidFill>
              <a:srgbClr val="F9E7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0" name="Google Shape;5440;p67"/>
            <p:cNvSpPr/>
            <p:nvPr/>
          </p:nvSpPr>
          <p:spPr>
            <a:xfrm>
              <a:off x="8170781" y="3631323"/>
              <a:ext cx="44981" cy="63949"/>
            </a:xfrm>
            <a:custGeom>
              <a:avLst/>
              <a:gdLst/>
              <a:ahLst/>
              <a:cxnLst/>
              <a:rect l="l" t="t" r="r" b="b"/>
              <a:pathLst>
                <a:path w="3026" h="4302" extrusionOk="0">
                  <a:moveTo>
                    <a:pt x="1209" y="0"/>
                  </a:moveTo>
                  <a:cubicBezTo>
                    <a:pt x="595" y="0"/>
                    <a:pt x="197" y="994"/>
                    <a:pt x="107" y="1632"/>
                  </a:cubicBezTo>
                  <a:cubicBezTo>
                    <a:pt x="36" y="2075"/>
                    <a:pt x="1" y="2519"/>
                    <a:pt x="107" y="2962"/>
                  </a:cubicBezTo>
                  <a:cubicBezTo>
                    <a:pt x="178" y="3370"/>
                    <a:pt x="444" y="3770"/>
                    <a:pt x="773" y="4036"/>
                  </a:cubicBezTo>
                  <a:cubicBezTo>
                    <a:pt x="1055" y="4222"/>
                    <a:pt x="1357" y="4302"/>
                    <a:pt x="1666" y="4302"/>
                  </a:cubicBezTo>
                  <a:cubicBezTo>
                    <a:pt x="1726" y="4302"/>
                    <a:pt x="1786" y="4299"/>
                    <a:pt x="1846" y="4293"/>
                  </a:cubicBezTo>
                  <a:cubicBezTo>
                    <a:pt x="2068" y="4293"/>
                    <a:pt x="2325" y="4257"/>
                    <a:pt x="2511" y="4107"/>
                  </a:cubicBezTo>
                  <a:cubicBezTo>
                    <a:pt x="2840" y="3885"/>
                    <a:pt x="2955" y="3441"/>
                    <a:pt x="2990" y="3033"/>
                  </a:cubicBezTo>
                  <a:cubicBezTo>
                    <a:pt x="3026" y="2040"/>
                    <a:pt x="2511" y="931"/>
                    <a:pt x="1775" y="265"/>
                  </a:cubicBezTo>
                  <a:cubicBezTo>
                    <a:pt x="1571" y="79"/>
                    <a:pt x="1381" y="0"/>
                    <a:pt x="1209" y="0"/>
                  </a:cubicBezTo>
                  <a:close/>
                </a:path>
              </a:pathLst>
            </a:custGeom>
            <a:solidFill>
              <a:srgbClr val="F9E7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3005924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57431D07-89E3-5FFE-1B43-79D08B4251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22" t="21649" r="11129" b="7097"/>
          <a:stretch/>
        </p:blipFill>
        <p:spPr>
          <a:xfrm>
            <a:off x="510541" y="632274"/>
            <a:ext cx="7985760" cy="366466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8184495-BF8A-76C9-11F5-255666CCEE18}"/>
              </a:ext>
            </a:extLst>
          </p:cNvPr>
          <p:cNvSpPr txBox="1"/>
          <p:nvPr/>
        </p:nvSpPr>
        <p:spPr>
          <a:xfrm>
            <a:off x="510541" y="303311"/>
            <a:ext cx="553973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6262" indent="0">
              <a:buNone/>
            </a:pPr>
            <a:r>
              <a:rPr lang="en-GB" sz="1400" dirty="0">
                <a:solidFill>
                  <a:schemeClr val="accent1">
                    <a:lumMod val="75000"/>
                  </a:schemeClr>
                </a:solidFill>
                <a:latin typeface="Amasis MT Pro Medium" panose="02040604050005020304" pitchFamily="18" charset="0"/>
              </a:rPr>
              <a:t>Next, let's conduct data transformations for further analysis.</a:t>
            </a:r>
            <a:endParaRPr lang="en-IN" sz="1400" dirty="0">
              <a:solidFill>
                <a:schemeClr val="accent1">
                  <a:lumMod val="75000"/>
                </a:schemeClr>
              </a:solidFill>
              <a:latin typeface="Amasis MT Pro Medium" panose="020406040500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47097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555260A1-3C35-3494-238A-327767A700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91" t="23911" r="11371" b="18083"/>
          <a:stretch/>
        </p:blipFill>
        <p:spPr>
          <a:xfrm>
            <a:off x="451177" y="409514"/>
            <a:ext cx="8052743" cy="385768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B032366-E795-667D-CF50-BAC9A458091B}"/>
              </a:ext>
            </a:extLst>
          </p:cNvPr>
          <p:cNvSpPr txBox="1"/>
          <p:nvPr/>
        </p:nvSpPr>
        <p:spPr>
          <a:xfrm>
            <a:off x="1072514" y="4426210"/>
            <a:ext cx="547306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6262" indent="0">
              <a:buNone/>
            </a:pPr>
            <a:r>
              <a:rPr lang="en-GB" sz="1400" dirty="0">
                <a:solidFill>
                  <a:schemeClr val="accent1">
                    <a:lumMod val="75000"/>
                  </a:schemeClr>
                </a:solidFill>
                <a:latin typeface="Amasis MT Pro Medium" panose="02040604050005020304" pitchFamily="18" charset="0"/>
              </a:rPr>
              <a:t>The time range of this data set is from 2023-3-1 to 2024-7-31</a:t>
            </a:r>
            <a:endParaRPr lang="en-IN" sz="1400" dirty="0">
              <a:solidFill>
                <a:schemeClr val="accent1">
                  <a:lumMod val="75000"/>
                </a:schemeClr>
              </a:solidFill>
              <a:latin typeface="Amasis MT Pro Medium" panose="020406040500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65334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05E62A57-71DC-ED6B-B60E-E728ED6E94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58" t="21792" r="11855" b="14839"/>
          <a:stretch/>
        </p:blipFill>
        <p:spPr>
          <a:xfrm>
            <a:off x="505522" y="655322"/>
            <a:ext cx="7990778" cy="367135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5CF1286-F54A-FC4E-135D-CBA9289676CE}"/>
              </a:ext>
            </a:extLst>
          </p:cNvPr>
          <p:cNvSpPr txBox="1"/>
          <p:nvPr/>
        </p:nvSpPr>
        <p:spPr>
          <a:xfrm>
            <a:off x="505522" y="250901"/>
            <a:ext cx="49214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chemeClr val="accent1">
                    <a:lumMod val="75000"/>
                  </a:schemeClr>
                </a:solidFill>
                <a:latin typeface="Amasis MT Pro Medium" panose="02040604050005020304" pitchFamily="18" charset="0"/>
              </a:rPr>
              <a:t>Let's first check the overall revenue by products.</a:t>
            </a:r>
            <a:endParaRPr lang="en-IN" sz="1400" dirty="0">
              <a:solidFill>
                <a:schemeClr val="accent1">
                  <a:lumMod val="75000"/>
                </a:schemeClr>
              </a:solidFill>
              <a:latin typeface="Amasis MT Pro Medium" panose="020406040500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ED8288-9C66-CD86-9DD3-DE9ACA869CDF}"/>
              </a:ext>
            </a:extLst>
          </p:cNvPr>
          <p:cNvSpPr txBox="1"/>
          <p:nvPr/>
        </p:nvSpPr>
        <p:spPr>
          <a:xfrm>
            <a:off x="1278674" y="4540218"/>
            <a:ext cx="711354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chemeClr val="accent1">
                    <a:lumMod val="75000"/>
                  </a:schemeClr>
                </a:solidFill>
                <a:latin typeface="Amasis MT Pro Medium" panose="02040604050005020304" pitchFamily="18" charset="0"/>
              </a:rPr>
              <a:t>Latte is the product with the highest revenue, while Expresso is the one at the bottom. </a:t>
            </a:r>
            <a:endParaRPr lang="en-IN" sz="1400" dirty="0">
              <a:solidFill>
                <a:schemeClr val="accent1">
                  <a:lumMod val="75000"/>
                </a:schemeClr>
              </a:solidFill>
              <a:latin typeface="Amasis MT Pro Medium" panose="020406040500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27986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12F2979-7ED8-CC16-0452-18FA4C272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477" y="86517"/>
            <a:ext cx="7704000" cy="954263"/>
          </a:xfrm>
        </p:spPr>
        <p:txBody>
          <a:bodyPr/>
          <a:lstStyle/>
          <a:p>
            <a:r>
              <a:rPr lang="en-IN" sz="5400" u="sng" dirty="0">
                <a:latin typeface="Baguet Script" panose="00000500000000000000" pitchFamily="2" charset="0"/>
              </a:rPr>
              <a:t>Introduction</a:t>
            </a:r>
            <a:endParaRPr lang="en-IN" sz="5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7800CB-04A4-FFC6-C707-A7018EC59C61}"/>
              </a:ext>
            </a:extLst>
          </p:cNvPr>
          <p:cNvSpPr txBox="1"/>
          <p:nvPr/>
        </p:nvSpPr>
        <p:spPr>
          <a:xfrm rot="10800000" flipV="1">
            <a:off x="630701" y="1479395"/>
            <a:ext cx="18386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u="sng" dirty="0">
                <a:solidFill>
                  <a:schemeClr val="accent1">
                    <a:lumMod val="75000"/>
                  </a:schemeClr>
                </a:solidFill>
              </a:rPr>
              <a:t>Overview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B7E8AA55-A28E-3345-14BB-B31D3E8BED28}"/>
              </a:ext>
            </a:extLst>
          </p:cNvPr>
          <p:cNvSpPr txBox="1">
            <a:spLocks/>
          </p:cNvSpPr>
          <p:nvPr/>
        </p:nvSpPr>
        <p:spPr>
          <a:xfrm flipH="1">
            <a:off x="471587" y="1932050"/>
            <a:ext cx="3773310" cy="2467416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Font typeface="Wingdings" panose="05000000000000000000" pitchFamily="2" charset="2"/>
              <a:buChar char="v"/>
            </a:pP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Amasis MT Pro Medium" panose="02040604050005020304" pitchFamily="18" charset="0"/>
              </a:rPr>
              <a:t>This dataset contains detailed records of coffee sales from a vending machine. </a:t>
            </a:r>
          </a:p>
          <a:p>
            <a:pPr>
              <a:buFont typeface="Wingdings" panose="05000000000000000000" pitchFamily="2" charset="2"/>
              <a:buChar char="v"/>
            </a:pPr>
            <a:endParaRPr lang="en-GB" dirty="0">
              <a:solidFill>
                <a:schemeClr val="bg1">
                  <a:lumMod val="75000"/>
                </a:schemeClr>
              </a:solidFill>
              <a:latin typeface="Amasis MT Pro Medium" panose="02040604050005020304" pitchFamily="18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Amasis MT Pro Medium" panose="02040604050005020304" pitchFamily="18" charset="0"/>
              </a:rPr>
              <a:t>The vending machine is the work of a dataset author who is committed to providing an open dataset to the community. </a:t>
            </a:r>
          </a:p>
          <a:p>
            <a:pPr>
              <a:buFont typeface="Wingdings" panose="05000000000000000000" pitchFamily="2" charset="2"/>
              <a:buChar char="v"/>
            </a:pPr>
            <a:endParaRPr lang="en-GB" dirty="0">
              <a:solidFill>
                <a:schemeClr val="bg1">
                  <a:lumMod val="75000"/>
                </a:schemeClr>
              </a:solidFill>
              <a:latin typeface="Amasis MT Pro Medium" panose="02040604050005020304" pitchFamily="18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Amasis MT Pro Medium" panose="02040604050005020304" pitchFamily="18" charset="0"/>
              </a:rPr>
              <a:t>It is intended for analysis of purchasing patterns, sales trends, and customer preferences related to coffee products.</a:t>
            </a:r>
            <a:endParaRPr lang="en-IN" dirty="0">
              <a:solidFill>
                <a:schemeClr val="bg1">
                  <a:lumMod val="75000"/>
                </a:schemeClr>
              </a:solidFill>
              <a:latin typeface="Amasis MT Pro Medium" panose="020406040500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32FF9E-EA8F-DF9F-4409-02B5B804F0B7}"/>
              </a:ext>
            </a:extLst>
          </p:cNvPr>
          <p:cNvSpPr txBox="1"/>
          <p:nvPr/>
        </p:nvSpPr>
        <p:spPr>
          <a:xfrm>
            <a:off x="5425387" y="1478352"/>
            <a:ext cx="28428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u="sng" dirty="0">
                <a:solidFill>
                  <a:schemeClr val="accent1">
                    <a:lumMod val="75000"/>
                  </a:schemeClr>
                </a:solidFill>
              </a:rPr>
              <a:t>Data Collection Period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880051-78DD-FC90-BCEF-0A854388FCA7}"/>
              </a:ext>
            </a:extLst>
          </p:cNvPr>
          <p:cNvSpPr txBox="1"/>
          <p:nvPr/>
        </p:nvSpPr>
        <p:spPr>
          <a:xfrm>
            <a:off x="5304747" y="2225787"/>
            <a:ext cx="3166944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6262" indent="0">
              <a:buNone/>
            </a:pP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Amasis MT Pro Medium" panose="02040604050005020304" pitchFamily="18" charset="0"/>
              </a:rPr>
              <a:t>The dataset spans from March 2024 to Present time, capturing daily transaction data. And new information continues to be added.</a:t>
            </a:r>
          </a:p>
        </p:txBody>
      </p:sp>
      <p:grpSp>
        <p:nvGrpSpPr>
          <p:cNvPr id="10" name="Google Shape;3342;p48">
            <a:extLst>
              <a:ext uri="{FF2B5EF4-FFF2-40B4-BE49-F238E27FC236}">
                <a16:creationId xmlns:a16="http://schemas.microsoft.com/office/drawing/2014/main" id="{3AEAFFDA-78E3-C4BB-A2F3-D791A5A19C0F}"/>
              </a:ext>
            </a:extLst>
          </p:cNvPr>
          <p:cNvGrpSpPr/>
          <p:nvPr/>
        </p:nvGrpSpPr>
        <p:grpSpPr>
          <a:xfrm>
            <a:off x="6753353" y="3395338"/>
            <a:ext cx="1594993" cy="1299324"/>
            <a:chOff x="3442068" y="2513857"/>
            <a:chExt cx="787379" cy="641388"/>
          </a:xfrm>
        </p:grpSpPr>
        <p:sp>
          <p:nvSpPr>
            <p:cNvPr id="11" name="Google Shape;3343;p48">
              <a:extLst>
                <a:ext uri="{FF2B5EF4-FFF2-40B4-BE49-F238E27FC236}">
                  <a16:creationId xmlns:a16="http://schemas.microsoft.com/office/drawing/2014/main" id="{4ED1E64C-817E-F4E2-3FE8-2910546BB4C2}"/>
                </a:ext>
              </a:extLst>
            </p:cNvPr>
            <p:cNvSpPr/>
            <p:nvPr/>
          </p:nvSpPr>
          <p:spPr>
            <a:xfrm>
              <a:off x="3483959" y="2684188"/>
              <a:ext cx="730976" cy="127008"/>
            </a:xfrm>
            <a:custGeom>
              <a:avLst/>
              <a:gdLst/>
              <a:ahLst/>
              <a:cxnLst/>
              <a:rect l="l" t="t" r="r" b="b"/>
              <a:pathLst>
                <a:path w="14256" h="2477" extrusionOk="0">
                  <a:moveTo>
                    <a:pt x="14130" y="1"/>
                  </a:moveTo>
                  <a:lnTo>
                    <a:pt x="129" y="35"/>
                  </a:lnTo>
                  <a:cubicBezTo>
                    <a:pt x="64" y="35"/>
                    <a:pt x="0" y="95"/>
                    <a:pt x="0" y="160"/>
                  </a:cubicBezTo>
                  <a:lnTo>
                    <a:pt x="19" y="2363"/>
                  </a:lnTo>
                  <a:cubicBezTo>
                    <a:pt x="19" y="2428"/>
                    <a:pt x="64" y="2477"/>
                    <a:pt x="129" y="2477"/>
                  </a:cubicBezTo>
                  <a:lnTo>
                    <a:pt x="14146" y="2458"/>
                  </a:lnTo>
                  <a:cubicBezTo>
                    <a:pt x="14210" y="2458"/>
                    <a:pt x="14255" y="2397"/>
                    <a:pt x="14255" y="2333"/>
                  </a:cubicBezTo>
                  <a:lnTo>
                    <a:pt x="14255" y="129"/>
                  </a:lnTo>
                  <a:cubicBezTo>
                    <a:pt x="14255" y="65"/>
                    <a:pt x="14210" y="1"/>
                    <a:pt x="14130" y="1"/>
                  </a:cubicBezTo>
                  <a:close/>
                </a:path>
              </a:pathLst>
            </a:custGeom>
            <a:solidFill>
              <a:srgbClr val="00A9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344;p48">
              <a:extLst>
                <a:ext uri="{FF2B5EF4-FFF2-40B4-BE49-F238E27FC236}">
                  <a16:creationId xmlns:a16="http://schemas.microsoft.com/office/drawing/2014/main" id="{33D4DDF3-08E0-D46C-1358-C749EEB01C8F}"/>
                </a:ext>
              </a:extLst>
            </p:cNvPr>
            <p:cNvSpPr/>
            <p:nvPr/>
          </p:nvSpPr>
          <p:spPr>
            <a:xfrm>
              <a:off x="3531644" y="2690034"/>
              <a:ext cx="17075" cy="117881"/>
            </a:xfrm>
            <a:custGeom>
              <a:avLst/>
              <a:gdLst/>
              <a:ahLst/>
              <a:cxnLst/>
              <a:rect l="l" t="t" r="r" b="b"/>
              <a:pathLst>
                <a:path w="333" h="2299" extrusionOk="0">
                  <a:moveTo>
                    <a:pt x="0" y="0"/>
                  </a:moveTo>
                  <a:lnTo>
                    <a:pt x="0" y="2299"/>
                  </a:lnTo>
                  <a:lnTo>
                    <a:pt x="333" y="2299"/>
                  </a:lnTo>
                  <a:lnTo>
                    <a:pt x="333" y="0"/>
                  </a:lnTo>
                  <a:close/>
                </a:path>
              </a:pathLst>
            </a:custGeom>
            <a:solidFill>
              <a:srgbClr val="FFB8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345;p48">
              <a:extLst>
                <a:ext uri="{FF2B5EF4-FFF2-40B4-BE49-F238E27FC236}">
                  <a16:creationId xmlns:a16="http://schemas.microsoft.com/office/drawing/2014/main" id="{2E97C0E4-2C69-AC8D-969F-CBE4AFA900FC}"/>
                </a:ext>
              </a:extLst>
            </p:cNvPr>
            <p:cNvSpPr/>
            <p:nvPr/>
          </p:nvSpPr>
          <p:spPr>
            <a:xfrm>
              <a:off x="3512262" y="2685932"/>
              <a:ext cx="6614" cy="125265"/>
            </a:xfrm>
            <a:custGeom>
              <a:avLst/>
              <a:gdLst/>
              <a:ahLst/>
              <a:cxnLst/>
              <a:rect l="l" t="t" r="r" b="b"/>
              <a:pathLst>
                <a:path w="129" h="2443" extrusionOk="0">
                  <a:moveTo>
                    <a:pt x="0" y="1"/>
                  </a:moveTo>
                  <a:lnTo>
                    <a:pt x="0" y="2443"/>
                  </a:lnTo>
                  <a:lnTo>
                    <a:pt x="129" y="2443"/>
                  </a:lnTo>
                  <a:lnTo>
                    <a:pt x="110" y="1"/>
                  </a:lnTo>
                  <a:close/>
                </a:path>
              </a:pathLst>
            </a:custGeom>
            <a:solidFill>
              <a:srgbClr val="FFB8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346;p48">
              <a:extLst>
                <a:ext uri="{FF2B5EF4-FFF2-40B4-BE49-F238E27FC236}">
                  <a16:creationId xmlns:a16="http://schemas.microsoft.com/office/drawing/2014/main" id="{F0943CD8-CA52-3A65-BA5A-1E1F59431FCC}"/>
                </a:ext>
              </a:extLst>
            </p:cNvPr>
            <p:cNvSpPr/>
            <p:nvPr/>
          </p:nvSpPr>
          <p:spPr>
            <a:xfrm>
              <a:off x="4147034" y="2688290"/>
              <a:ext cx="17075" cy="118086"/>
            </a:xfrm>
            <a:custGeom>
              <a:avLst/>
              <a:gdLst/>
              <a:ahLst/>
              <a:cxnLst/>
              <a:rect l="l" t="t" r="r" b="b"/>
              <a:pathLst>
                <a:path w="333" h="2303" extrusionOk="0">
                  <a:moveTo>
                    <a:pt x="0" y="0"/>
                  </a:moveTo>
                  <a:lnTo>
                    <a:pt x="0" y="2302"/>
                  </a:lnTo>
                  <a:lnTo>
                    <a:pt x="333" y="2302"/>
                  </a:lnTo>
                  <a:lnTo>
                    <a:pt x="333" y="0"/>
                  </a:lnTo>
                  <a:close/>
                </a:path>
              </a:pathLst>
            </a:custGeom>
            <a:solidFill>
              <a:srgbClr val="FFB8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347;p48">
              <a:extLst>
                <a:ext uri="{FF2B5EF4-FFF2-40B4-BE49-F238E27FC236}">
                  <a16:creationId xmlns:a16="http://schemas.microsoft.com/office/drawing/2014/main" id="{CCE4C802-CAE4-909F-CC22-9A6A9EC65A92}"/>
                </a:ext>
              </a:extLst>
            </p:cNvPr>
            <p:cNvSpPr/>
            <p:nvPr/>
          </p:nvSpPr>
          <p:spPr>
            <a:xfrm>
              <a:off x="4177849" y="2684188"/>
              <a:ext cx="5640" cy="126034"/>
            </a:xfrm>
            <a:custGeom>
              <a:avLst/>
              <a:gdLst/>
              <a:ahLst/>
              <a:cxnLst/>
              <a:rect l="l" t="t" r="r" b="b"/>
              <a:pathLst>
                <a:path w="110" h="2458" extrusionOk="0">
                  <a:moveTo>
                    <a:pt x="0" y="1"/>
                  </a:moveTo>
                  <a:lnTo>
                    <a:pt x="0" y="2458"/>
                  </a:lnTo>
                  <a:lnTo>
                    <a:pt x="110" y="2458"/>
                  </a:lnTo>
                  <a:lnTo>
                    <a:pt x="110" y="1"/>
                  </a:lnTo>
                  <a:close/>
                </a:path>
              </a:pathLst>
            </a:custGeom>
            <a:solidFill>
              <a:srgbClr val="FFB8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348;p48">
              <a:extLst>
                <a:ext uri="{FF2B5EF4-FFF2-40B4-BE49-F238E27FC236}">
                  <a16:creationId xmlns:a16="http://schemas.microsoft.com/office/drawing/2014/main" id="{4AF25944-6676-FEB7-C13D-CA663209E8D2}"/>
                </a:ext>
              </a:extLst>
            </p:cNvPr>
            <p:cNvSpPr/>
            <p:nvPr/>
          </p:nvSpPr>
          <p:spPr>
            <a:xfrm>
              <a:off x="3504315" y="2834421"/>
              <a:ext cx="685598" cy="122957"/>
            </a:xfrm>
            <a:custGeom>
              <a:avLst/>
              <a:gdLst/>
              <a:ahLst/>
              <a:cxnLst/>
              <a:rect l="l" t="t" r="r" b="b"/>
              <a:pathLst>
                <a:path w="13371" h="2398" extrusionOk="0">
                  <a:moveTo>
                    <a:pt x="0" y="0"/>
                  </a:moveTo>
                  <a:lnTo>
                    <a:pt x="0" y="2397"/>
                  </a:lnTo>
                  <a:lnTo>
                    <a:pt x="13371" y="2397"/>
                  </a:lnTo>
                  <a:lnTo>
                    <a:pt x="13371" y="0"/>
                  </a:lnTo>
                  <a:close/>
                </a:path>
              </a:pathLst>
            </a:custGeom>
            <a:solidFill>
              <a:srgbClr val="F9E7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349;p48">
              <a:extLst>
                <a:ext uri="{FF2B5EF4-FFF2-40B4-BE49-F238E27FC236}">
                  <a16:creationId xmlns:a16="http://schemas.microsoft.com/office/drawing/2014/main" id="{C10EC994-A1AC-5FBE-1F4F-3352FA55690F}"/>
                </a:ext>
              </a:extLst>
            </p:cNvPr>
            <p:cNvSpPr/>
            <p:nvPr/>
          </p:nvSpPr>
          <p:spPr>
            <a:xfrm>
              <a:off x="3483959" y="2816013"/>
              <a:ext cx="726874" cy="165567"/>
            </a:xfrm>
            <a:custGeom>
              <a:avLst/>
              <a:gdLst/>
              <a:ahLst/>
              <a:cxnLst/>
              <a:rect l="l" t="t" r="r" b="b"/>
              <a:pathLst>
                <a:path w="14176" h="3229" extrusionOk="0">
                  <a:moveTo>
                    <a:pt x="0" y="0"/>
                  </a:moveTo>
                  <a:lnTo>
                    <a:pt x="0" y="613"/>
                  </a:lnTo>
                  <a:lnTo>
                    <a:pt x="13250" y="613"/>
                  </a:lnTo>
                  <a:cubicBezTo>
                    <a:pt x="13344" y="613"/>
                    <a:pt x="13420" y="677"/>
                    <a:pt x="13420" y="756"/>
                  </a:cubicBezTo>
                  <a:lnTo>
                    <a:pt x="13420" y="2473"/>
                  </a:lnTo>
                  <a:cubicBezTo>
                    <a:pt x="13420" y="2552"/>
                    <a:pt x="13344" y="2612"/>
                    <a:pt x="13250" y="2612"/>
                  </a:cubicBezTo>
                  <a:lnTo>
                    <a:pt x="0" y="2612"/>
                  </a:lnTo>
                  <a:lnTo>
                    <a:pt x="0" y="3229"/>
                  </a:lnTo>
                  <a:lnTo>
                    <a:pt x="11057" y="3229"/>
                  </a:lnTo>
                  <a:cubicBezTo>
                    <a:pt x="11152" y="3229"/>
                    <a:pt x="11216" y="3164"/>
                    <a:pt x="11216" y="3085"/>
                  </a:cubicBezTo>
                  <a:cubicBezTo>
                    <a:pt x="11216" y="3024"/>
                    <a:pt x="11295" y="2960"/>
                    <a:pt x="11390" y="2960"/>
                  </a:cubicBezTo>
                  <a:lnTo>
                    <a:pt x="12176" y="2960"/>
                  </a:lnTo>
                  <a:cubicBezTo>
                    <a:pt x="12256" y="2960"/>
                    <a:pt x="12335" y="3024"/>
                    <a:pt x="12335" y="3085"/>
                  </a:cubicBezTo>
                  <a:cubicBezTo>
                    <a:pt x="12335" y="3164"/>
                    <a:pt x="12414" y="3229"/>
                    <a:pt x="12494" y="3229"/>
                  </a:cubicBezTo>
                  <a:lnTo>
                    <a:pt x="14176" y="3229"/>
                  </a:lnTo>
                  <a:lnTo>
                    <a:pt x="14176" y="3164"/>
                  </a:lnTo>
                  <a:lnTo>
                    <a:pt x="14176" y="2612"/>
                  </a:lnTo>
                  <a:lnTo>
                    <a:pt x="14176" y="613"/>
                  </a:lnTo>
                  <a:lnTo>
                    <a:pt x="14176" y="140"/>
                  </a:lnTo>
                  <a:cubicBezTo>
                    <a:pt x="14176" y="61"/>
                    <a:pt x="14115" y="0"/>
                    <a:pt x="14021" y="0"/>
                  </a:cubicBezTo>
                  <a:lnTo>
                    <a:pt x="12494" y="0"/>
                  </a:lnTo>
                  <a:cubicBezTo>
                    <a:pt x="12414" y="0"/>
                    <a:pt x="12335" y="61"/>
                    <a:pt x="12335" y="140"/>
                  </a:cubicBezTo>
                  <a:cubicBezTo>
                    <a:pt x="12335" y="204"/>
                    <a:pt x="12256" y="265"/>
                    <a:pt x="12176" y="265"/>
                  </a:cubicBezTo>
                  <a:lnTo>
                    <a:pt x="11390" y="265"/>
                  </a:lnTo>
                  <a:cubicBezTo>
                    <a:pt x="11295" y="265"/>
                    <a:pt x="11216" y="204"/>
                    <a:pt x="11216" y="140"/>
                  </a:cubicBezTo>
                  <a:cubicBezTo>
                    <a:pt x="11216" y="61"/>
                    <a:pt x="11152" y="0"/>
                    <a:pt x="11057" y="0"/>
                  </a:cubicBezTo>
                  <a:close/>
                </a:path>
              </a:pathLst>
            </a:custGeom>
            <a:solidFill>
              <a:srgbClr val="509C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3350;p48">
              <a:extLst>
                <a:ext uri="{FF2B5EF4-FFF2-40B4-BE49-F238E27FC236}">
                  <a16:creationId xmlns:a16="http://schemas.microsoft.com/office/drawing/2014/main" id="{1E25FA1D-F08F-89A8-7273-F5EEE9915746}"/>
                </a:ext>
              </a:extLst>
            </p:cNvPr>
            <p:cNvSpPr/>
            <p:nvPr/>
          </p:nvSpPr>
          <p:spPr>
            <a:xfrm>
              <a:off x="3515544" y="2861186"/>
              <a:ext cx="643758" cy="11281"/>
            </a:xfrm>
            <a:custGeom>
              <a:avLst/>
              <a:gdLst/>
              <a:ahLst/>
              <a:cxnLst/>
              <a:rect l="l" t="t" r="r" b="b"/>
              <a:pathLst>
                <a:path w="12555" h="220" extrusionOk="0">
                  <a:moveTo>
                    <a:pt x="0" y="0"/>
                  </a:moveTo>
                  <a:lnTo>
                    <a:pt x="0" y="219"/>
                  </a:lnTo>
                  <a:lnTo>
                    <a:pt x="12554" y="219"/>
                  </a:lnTo>
                  <a:lnTo>
                    <a:pt x="12554" y="0"/>
                  </a:lnTo>
                  <a:close/>
                </a:path>
              </a:pathLst>
            </a:custGeom>
            <a:solidFill>
              <a:srgbClr val="FFB8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351;p48">
              <a:extLst>
                <a:ext uri="{FF2B5EF4-FFF2-40B4-BE49-F238E27FC236}">
                  <a16:creationId xmlns:a16="http://schemas.microsoft.com/office/drawing/2014/main" id="{1E220D3A-65BF-28FA-8A9B-3D7FBC8965C3}"/>
                </a:ext>
              </a:extLst>
            </p:cNvPr>
            <p:cNvSpPr/>
            <p:nvPr/>
          </p:nvSpPr>
          <p:spPr>
            <a:xfrm>
              <a:off x="3515544" y="2884618"/>
              <a:ext cx="643758" cy="12050"/>
            </a:xfrm>
            <a:custGeom>
              <a:avLst/>
              <a:gdLst/>
              <a:ahLst/>
              <a:cxnLst/>
              <a:rect l="l" t="t" r="r" b="b"/>
              <a:pathLst>
                <a:path w="12555" h="235" extrusionOk="0">
                  <a:moveTo>
                    <a:pt x="0" y="1"/>
                  </a:moveTo>
                  <a:lnTo>
                    <a:pt x="0" y="235"/>
                  </a:lnTo>
                  <a:lnTo>
                    <a:pt x="12554" y="235"/>
                  </a:lnTo>
                  <a:lnTo>
                    <a:pt x="12554" y="1"/>
                  </a:lnTo>
                  <a:close/>
                </a:path>
              </a:pathLst>
            </a:custGeom>
            <a:solidFill>
              <a:srgbClr val="FFB8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352;p48">
              <a:extLst>
                <a:ext uri="{FF2B5EF4-FFF2-40B4-BE49-F238E27FC236}">
                  <a16:creationId xmlns:a16="http://schemas.microsoft.com/office/drawing/2014/main" id="{BD9FD6E7-A754-0965-3315-B1EB4BB378C4}"/>
                </a:ext>
              </a:extLst>
            </p:cNvPr>
            <p:cNvSpPr/>
            <p:nvPr/>
          </p:nvSpPr>
          <p:spPr>
            <a:xfrm>
              <a:off x="3539745" y="2538058"/>
              <a:ext cx="646116" cy="122957"/>
            </a:xfrm>
            <a:custGeom>
              <a:avLst/>
              <a:gdLst/>
              <a:ahLst/>
              <a:cxnLst/>
              <a:rect l="l" t="t" r="r" b="b"/>
              <a:pathLst>
                <a:path w="12601" h="2398" extrusionOk="0">
                  <a:moveTo>
                    <a:pt x="1" y="1"/>
                  </a:moveTo>
                  <a:lnTo>
                    <a:pt x="1" y="2397"/>
                  </a:lnTo>
                  <a:lnTo>
                    <a:pt x="12600" y="2397"/>
                  </a:lnTo>
                  <a:lnTo>
                    <a:pt x="12600" y="1"/>
                  </a:lnTo>
                  <a:close/>
                </a:path>
              </a:pathLst>
            </a:custGeom>
            <a:solidFill>
              <a:srgbClr val="F9E7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3353;p48">
              <a:extLst>
                <a:ext uri="{FF2B5EF4-FFF2-40B4-BE49-F238E27FC236}">
                  <a16:creationId xmlns:a16="http://schemas.microsoft.com/office/drawing/2014/main" id="{246E3AEC-770B-9F95-8D24-4CD14BFAA7D7}"/>
                </a:ext>
              </a:extLst>
            </p:cNvPr>
            <p:cNvSpPr/>
            <p:nvPr/>
          </p:nvSpPr>
          <p:spPr>
            <a:xfrm>
              <a:off x="3519594" y="2513857"/>
              <a:ext cx="684060" cy="165567"/>
            </a:xfrm>
            <a:custGeom>
              <a:avLst/>
              <a:gdLst/>
              <a:ahLst/>
              <a:cxnLst/>
              <a:rect l="l" t="t" r="r" b="b"/>
              <a:pathLst>
                <a:path w="13341" h="3229" extrusionOk="0">
                  <a:moveTo>
                    <a:pt x="1" y="0"/>
                  </a:moveTo>
                  <a:lnTo>
                    <a:pt x="1" y="80"/>
                  </a:lnTo>
                  <a:lnTo>
                    <a:pt x="1" y="631"/>
                  </a:lnTo>
                  <a:lnTo>
                    <a:pt x="1" y="2616"/>
                  </a:lnTo>
                  <a:lnTo>
                    <a:pt x="1" y="3104"/>
                  </a:lnTo>
                  <a:cubicBezTo>
                    <a:pt x="1" y="3168"/>
                    <a:pt x="80" y="3228"/>
                    <a:pt x="156" y="3228"/>
                  </a:cubicBezTo>
                  <a:lnTo>
                    <a:pt x="1592" y="3228"/>
                  </a:lnTo>
                  <a:cubicBezTo>
                    <a:pt x="1668" y="3228"/>
                    <a:pt x="1747" y="3168"/>
                    <a:pt x="1747" y="3104"/>
                  </a:cubicBezTo>
                  <a:cubicBezTo>
                    <a:pt x="1747" y="3024"/>
                    <a:pt x="1811" y="2964"/>
                    <a:pt x="1906" y="2964"/>
                  </a:cubicBezTo>
                  <a:lnTo>
                    <a:pt x="2647" y="2964"/>
                  </a:lnTo>
                  <a:cubicBezTo>
                    <a:pt x="2726" y="2964"/>
                    <a:pt x="2787" y="3024"/>
                    <a:pt x="2787" y="3104"/>
                  </a:cubicBezTo>
                  <a:cubicBezTo>
                    <a:pt x="2787" y="3168"/>
                    <a:pt x="2866" y="3228"/>
                    <a:pt x="2946" y="3228"/>
                  </a:cubicBezTo>
                  <a:lnTo>
                    <a:pt x="13341" y="3228"/>
                  </a:lnTo>
                  <a:lnTo>
                    <a:pt x="13341" y="2616"/>
                  </a:lnTo>
                  <a:lnTo>
                    <a:pt x="882" y="2616"/>
                  </a:lnTo>
                  <a:cubicBezTo>
                    <a:pt x="787" y="2616"/>
                    <a:pt x="723" y="2552"/>
                    <a:pt x="723" y="2491"/>
                  </a:cubicBezTo>
                  <a:lnTo>
                    <a:pt x="723" y="756"/>
                  </a:lnTo>
                  <a:cubicBezTo>
                    <a:pt x="723" y="677"/>
                    <a:pt x="787" y="631"/>
                    <a:pt x="882" y="631"/>
                  </a:cubicBezTo>
                  <a:lnTo>
                    <a:pt x="13341" y="631"/>
                  </a:lnTo>
                  <a:lnTo>
                    <a:pt x="13341" y="0"/>
                  </a:lnTo>
                  <a:lnTo>
                    <a:pt x="2946" y="0"/>
                  </a:lnTo>
                  <a:cubicBezTo>
                    <a:pt x="2866" y="0"/>
                    <a:pt x="2787" y="64"/>
                    <a:pt x="2787" y="144"/>
                  </a:cubicBezTo>
                  <a:cubicBezTo>
                    <a:pt x="2787" y="223"/>
                    <a:pt x="2726" y="269"/>
                    <a:pt x="2647" y="269"/>
                  </a:cubicBezTo>
                  <a:lnTo>
                    <a:pt x="1906" y="269"/>
                  </a:lnTo>
                  <a:cubicBezTo>
                    <a:pt x="1811" y="269"/>
                    <a:pt x="1747" y="223"/>
                    <a:pt x="1747" y="144"/>
                  </a:cubicBezTo>
                  <a:cubicBezTo>
                    <a:pt x="1747" y="64"/>
                    <a:pt x="1668" y="0"/>
                    <a:pt x="1592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3354;p48">
              <a:extLst>
                <a:ext uri="{FF2B5EF4-FFF2-40B4-BE49-F238E27FC236}">
                  <a16:creationId xmlns:a16="http://schemas.microsoft.com/office/drawing/2014/main" id="{982534A0-7A29-F726-81BB-13A53E7F1C28}"/>
                </a:ext>
              </a:extLst>
            </p:cNvPr>
            <p:cNvSpPr/>
            <p:nvPr/>
          </p:nvSpPr>
          <p:spPr>
            <a:xfrm>
              <a:off x="3568817" y="2622967"/>
              <a:ext cx="605763" cy="12050"/>
            </a:xfrm>
            <a:custGeom>
              <a:avLst/>
              <a:gdLst/>
              <a:ahLst/>
              <a:cxnLst/>
              <a:rect l="l" t="t" r="r" b="b"/>
              <a:pathLst>
                <a:path w="11814" h="235" extrusionOk="0">
                  <a:moveTo>
                    <a:pt x="1" y="0"/>
                  </a:moveTo>
                  <a:lnTo>
                    <a:pt x="1" y="235"/>
                  </a:lnTo>
                  <a:lnTo>
                    <a:pt x="11814" y="235"/>
                  </a:lnTo>
                  <a:lnTo>
                    <a:pt x="11814" y="0"/>
                  </a:lnTo>
                  <a:close/>
                </a:path>
              </a:pathLst>
            </a:custGeom>
            <a:solidFill>
              <a:srgbClr val="FFB8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355;p48">
              <a:extLst>
                <a:ext uri="{FF2B5EF4-FFF2-40B4-BE49-F238E27FC236}">
                  <a16:creationId xmlns:a16="http://schemas.microsoft.com/office/drawing/2014/main" id="{E1018FB4-3EAB-3EFA-726E-511DAB7D00F9}"/>
                </a:ext>
              </a:extLst>
            </p:cNvPr>
            <p:cNvSpPr/>
            <p:nvPr/>
          </p:nvSpPr>
          <p:spPr>
            <a:xfrm>
              <a:off x="3568817" y="2599484"/>
              <a:ext cx="605763" cy="11332"/>
            </a:xfrm>
            <a:custGeom>
              <a:avLst/>
              <a:gdLst/>
              <a:ahLst/>
              <a:cxnLst/>
              <a:rect l="l" t="t" r="r" b="b"/>
              <a:pathLst>
                <a:path w="11814" h="221" extrusionOk="0">
                  <a:moveTo>
                    <a:pt x="1" y="1"/>
                  </a:moveTo>
                  <a:lnTo>
                    <a:pt x="1" y="220"/>
                  </a:lnTo>
                  <a:lnTo>
                    <a:pt x="11814" y="220"/>
                  </a:lnTo>
                  <a:lnTo>
                    <a:pt x="11814" y="1"/>
                  </a:lnTo>
                  <a:close/>
                </a:path>
              </a:pathLst>
            </a:custGeom>
            <a:solidFill>
              <a:srgbClr val="FFB8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3356;p48">
              <a:extLst>
                <a:ext uri="{FF2B5EF4-FFF2-40B4-BE49-F238E27FC236}">
                  <a16:creationId xmlns:a16="http://schemas.microsoft.com/office/drawing/2014/main" id="{3D3ACB57-68D9-8AD6-FB12-15171D848278}"/>
                </a:ext>
              </a:extLst>
            </p:cNvPr>
            <p:cNvSpPr/>
            <p:nvPr/>
          </p:nvSpPr>
          <p:spPr>
            <a:xfrm>
              <a:off x="3458937" y="3013725"/>
              <a:ext cx="754409" cy="122906"/>
            </a:xfrm>
            <a:custGeom>
              <a:avLst/>
              <a:gdLst/>
              <a:ahLst/>
              <a:cxnLst/>
              <a:rect l="l" t="t" r="r" b="b"/>
              <a:pathLst>
                <a:path w="14713" h="2397" extrusionOk="0">
                  <a:moveTo>
                    <a:pt x="1" y="0"/>
                  </a:moveTo>
                  <a:lnTo>
                    <a:pt x="1" y="2397"/>
                  </a:lnTo>
                  <a:lnTo>
                    <a:pt x="14713" y="2397"/>
                  </a:lnTo>
                  <a:lnTo>
                    <a:pt x="14713" y="0"/>
                  </a:lnTo>
                  <a:close/>
                </a:path>
              </a:pathLst>
            </a:custGeom>
            <a:solidFill>
              <a:srgbClr val="F9E7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357;p48">
              <a:extLst>
                <a:ext uri="{FF2B5EF4-FFF2-40B4-BE49-F238E27FC236}">
                  <a16:creationId xmlns:a16="http://schemas.microsoft.com/office/drawing/2014/main" id="{C8BC07A9-DF92-BA05-A30D-C3B2863DFC3C}"/>
                </a:ext>
              </a:extLst>
            </p:cNvPr>
            <p:cNvSpPr/>
            <p:nvPr/>
          </p:nvSpPr>
          <p:spPr>
            <a:xfrm>
              <a:off x="3442068" y="2989473"/>
              <a:ext cx="787379" cy="165772"/>
            </a:xfrm>
            <a:custGeom>
              <a:avLst/>
              <a:gdLst/>
              <a:ahLst/>
              <a:cxnLst/>
              <a:rect l="l" t="t" r="r" b="b"/>
              <a:pathLst>
                <a:path w="15356" h="3233" extrusionOk="0">
                  <a:moveTo>
                    <a:pt x="1" y="1"/>
                  </a:moveTo>
                  <a:lnTo>
                    <a:pt x="1" y="65"/>
                  </a:lnTo>
                  <a:lnTo>
                    <a:pt x="1" y="617"/>
                  </a:lnTo>
                  <a:lnTo>
                    <a:pt x="1" y="2616"/>
                  </a:lnTo>
                  <a:lnTo>
                    <a:pt x="1" y="3089"/>
                  </a:lnTo>
                  <a:cubicBezTo>
                    <a:pt x="1" y="3168"/>
                    <a:pt x="61" y="3233"/>
                    <a:pt x="125" y="3233"/>
                  </a:cubicBezTo>
                  <a:lnTo>
                    <a:pt x="1354" y="3233"/>
                  </a:lnTo>
                  <a:cubicBezTo>
                    <a:pt x="1433" y="3233"/>
                    <a:pt x="1498" y="3168"/>
                    <a:pt x="1498" y="3089"/>
                  </a:cubicBezTo>
                  <a:cubicBezTo>
                    <a:pt x="1498" y="3025"/>
                    <a:pt x="1543" y="2964"/>
                    <a:pt x="1622" y="2964"/>
                  </a:cubicBezTo>
                  <a:lnTo>
                    <a:pt x="2254" y="2964"/>
                  </a:lnTo>
                  <a:cubicBezTo>
                    <a:pt x="2329" y="2964"/>
                    <a:pt x="2394" y="3025"/>
                    <a:pt x="2394" y="3089"/>
                  </a:cubicBezTo>
                  <a:cubicBezTo>
                    <a:pt x="2394" y="3168"/>
                    <a:pt x="2458" y="3233"/>
                    <a:pt x="2518" y="3233"/>
                  </a:cubicBezTo>
                  <a:lnTo>
                    <a:pt x="15356" y="3233"/>
                  </a:lnTo>
                  <a:lnTo>
                    <a:pt x="15356" y="2616"/>
                  </a:lnTo>
                  <a:lnTo>
                    <a:pt x="757" y="2616"/>
                  </a:lnTo>
                  <a:cubicBezTo>
                    <a:pt x="677" y="2616"/>
                    <a:pt x="613" y="2552"/>
                    <a:pt x="613" y="2477"/>
                  </a:cubicBezTo>
                  <a:lnTo>
                    <a:pt x="613" y="757"/>
                  </a:lnTo>
                  <a:cubicBezTo>
                    <a:pt x="613" y="681"/>
                    <a:pt x="677" y="617"/>
                    <a:pt x="757" y="617"/>
                  </a:cubicBezTo>
                  <a:lnTo>
                    <a:pt x="15356" y="617"/>
                  </a:lnTo>
                  <a:lnTo>
                    <a:pt x="15356" y="1"/>
                  </a:lnTo>
                  <a:lnTo>
                    <a:pt x="2518" y="1"/>
                  </a:lnTo>
                  <a:cubicBezTo>
                    <a:pt x="2458" y="1"/>
                    <a:pt x="2394" y="65"/>
                    <a:pt x="2394" y="129"/>
                  </a:cubicBezTo>
                  <a:cubicBezTo>
                    <a:pt x="2394" y="208"/>
                    <a:pt x="2329" y="269"/>
                    <a:pt x="2254" y="269"/>
                  </a:cubicBezTo>
                  <a:lnTo>
                    <a:pt x="1622" y="269"/>
                  </a:lnTo>
                  <a:cubicBezTo>
                    <a:pt x="1543" y="269"/>
                    <a:pt x="1498" y="208"/>
                    <a:pt x="1498" y="129"/>
                  </a:cubicBezTo>
                  <a:cubicBezTo>
                    <a:pt x="1498" y="65"/>
                    <a:pt x="1433" y="1"/>
                    <a:pt x="1354" y="1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3358;p48">
              <a:extLst>
                <a:ext uri="{FF2B5EF4-FFF2-40B4-BE49-F238E27FC236}">
                  <a16:creationId xmlns:a16="http://schemas.microsoft.com/office/drawing/2014/main" id="{1F7455FF-BBFD-F2F5-824D-7B1BDE7CD96F}"/>
                </a:ext>
              </a:extLst>
            </p:cNvPr>
            <p:cNvSpPr/>
            <p:nvPr/>
          </p:nvSpPr>
          <p:spPr>
            <a:xfrm>
              <a:off x="3483959" y="3097814"/>
              <a:ext cx="720516" cy="12101"/>
            </a:xfrm>
            <a:custGeom>
              <a:avLst/>
              <a:gdLst/>
              <a:ahLst/>
              <a:cxnLst/>
              <a:rect l="l" t="t" r="r" b="b"/>
              <a:pathLst>
                <a:path w="14052" h="236" extrusionOk="0">
                  <a:moveTo>
                    <a:pt x="0" y="1"/>
                  </a:moveTo>
                  <a:lnTo>
                    <a:pt x="0" y="235"/>
                  </a:lnTo>
                  <a:lnTo>
                    <a:pt x="14051" y="235"/>
                  </a:lnTo>
                  <a:lnTo>
                    <a:pt x="14051" y="1"/>
                  </a:lnTo>
                  <a:close/>
                </a:path>
              </a:pathLst>
            </a:custGeom>
            <a:solidFill>
              <a:srgbClr val="FFB8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3359;p48">
              <a:extLst>
                <a:ext uri="{FF2B5EF4-FFF2-40B4-BE49-F238E27FC236}">
                  <a16:creationId xmlns:a16="http://schemas.microsoft.com/office/drawing/2014/main" id="{87749BDA-23BB-DD2A-808D-2111B81F64EE}"/>
                </a:ext>
              </a:extLst>
            </p:cNvPr>
            <p:cNvSpPr/>
            <p:nvPr/>
          </p:nvSpPr>
          <p:spPr>
            <a:xfrm>
              <a:off x="3483959" y="3074382"/>
              <a:ext cx="720516" cy="12050"/>
            </a:xfrm>
            <a:custGeom>
              <a:avLst/>
              <a:gdLst/>
              <a:ahLst/>
              <a:cxnLst/>
              <a:rect l="l" t="t" r="r" b="b"/>
              <a:pathLst>
                <a:path w="14052" h="235" extrusionOk="0">
                  <a:moveTo>
                    <a:pt x="0" y="0"/>
                  </a:moveTo>
                  <a:lnTo>
                    <a:pt x="0" y="235"/>
                  </a:lnTo>
                  <a:lnTo>
                    <a:pt x="14051" y="235"/>
                  </a:lnTo>
                  <a:lnTo>
                    <a:pt x="14051" y="0"/>
                  </a:lnTo>
                  <a:close/>
                </a:path>
              </a:pathLst>
            </a:custGeom>
            <a:solidFill>
              <a:srgbClr val="FFB8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3360;p48">
              <a:extLst>
                <a:ext uri="{FF2B5EF4-FFF2-40B4-BE49-F238E27FC236}">
                  <a16:creationId xmlns:a16="http://schemas.microsoft.com/office/drawing/2014/main" id="{602BF9C3-0E68-C22A-336A-17B3D290D80D}"/>
                </a:ext>
              </a:extLst>
            </p:cNvPr>
            <p:cNvSpPr/>
            <p:nvPr/>
          </p:nvSpPr>
          <p:spPr>
            <a:xfrm>
              <a:off x="3578508" y="2697981"/>
              <a:ext cx="537926" cy="101012"/>
            </a:xfrm>
            <a:custGeom>
              <a:avLst/>
              <a:gdLst/>
              <a:ahLst/>
              <a:cxnLst/>
              <a:rect l="l" t="t" r="r" b="b"/>
              <a:pathLst>
                <a:path w="10491" h="1970" extrusionOk="0">
                  <a:moveTo>
                    <a:pt x="10238" y="65"/>
                  </a:moveTo>
                  <a:cubicBezTo>
                    <a:pt x="10238" y="189"/>
                    <a:pt x="10332" y="284"/>
                    <a:pt x="10442" y="299"/>
                  </a:cubicBezTo>
                  <a:lnTo>
                    <a:pt x="10442" y="1686"/>
                  </a:lnTo>
                  <a:cubicBezTo>
                    <a:pt x="10332" y="1701"/>
                    <a:pt x="10238" y="1796"/>
                    <a:pt x="10238" y="1905"/>
                  </a:cubicBezTo>
                  <a:lnTo>
                    <a:pt x="269" y="1905"/>
                  </a:lnTo>
                  <a:cubicBezTo>
                    <a:pt x="254" y="1796"/>
                    <a:pt x="175" y="1701"/>
                    <a:pt x="65" y="1686"/>
                  </a:cubicBezTo>
                  <a:lnTo>
                    <a:pt x="65" y="299"/>
                  </a:lnTo>
                  <a:cubicBezTo>
                    <a:pt x="175" y="284"/>
                    <a:pt x="254" y="189"/>
                    <a:pt x="269" y="65"/>
                  </a:cubicBezTo>
                  <a:close/>
                  <a:moveTo>
                    <a:pt x="205" y="0"/>
                  </a:moveTo>
                  <a:lnTo>
                    <a:pt x="205" y="34"/>
                  </a:lnTo>
                  <a:cubicBezTo>
                    <a:pt x="205" y="144"/>
                    <a:pt x="126" y="238"/>
                    <a:pt x="31" y="238"/>
                  </a:cubicBezTo>
                  <a:lnTo>
                    <a:pt x="1" y="238"/>
                  </a:lnTo>
                  <a:lnTo>
                    <a:pt x="1" y="1750"/>
                  </a:lnTo>
                  <a:lnTo>
                    <a:pt x="31" y="1750"/>
                  </a:lnTo>
                  <a:cubicBezTo>
                    <a:pt x="126" y="1750"/>
                    <a:pt x="205" y="1830"/>
                    <a:pt x="205" y="1939"/>
                  </a:cubicBezTo>
                  <a:lnTo>
                    <a:pt x="205" y="1970"/>
                  </a:lnTo>
                  <a:lnTo>
                    <a:pt x="10287" y="1970"/>
                  </a:lnTo>
                  <a:lnTo>
                    <a:pt x="10287" y="1939"/>
                  </a:lnTo>
                  <a:cubicBezTo>
                    <a:pt x="10287" y="1830"/>
                    <a:pt x="10366" y="1750"/>
                    <a:pt x="10476" y="1750"/>
                  </a:cubicBezTo>
                  <a:lnTo>
                    <a:pt x="10491" y="1750"/>
                  </a:lnTo>
                  <a:lnTo>
                    <a:pt x="10491" y="238"/>
                  </a:lnTo>
                  <a:lnTo>
                    <a:pt x="10476" y="238"/>
                  </a:lnTo>
                  <a:cubicBezTo>
                    <a:pt x="10366" y="238"/>
                    <a:pt x="10287" y="144"/>
                    <a:pt x="10287" y="34"/>
                  </a:cubicBezTo>
                  <a:lnTo>
                    <a:pt x="10287" y="0"/>
                  </a:lnTo>
                  <a:close/>
                </a:path>
              </a:pathLst>
            </a:custGeom>
            <a:solidFill>
              <a:srgbClr val="FFB8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743CDE3-3D34-D783-0FBF-764728C2528C}"/>
              </a:ext>
            </a:extLst>
          </p:cNvPr>
          <p:cNvCxnSpPr/>
          <p:nvPr/>
        </p:nvCxnSpPr>
        <p:spPr>
          <a:xfrm>
            <a:off x="4519961" y="1585712"/>
            <a:ext cx="0" cy="2969549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5029413F-A49B-80C7-8D41-90625326F831}"/>
              </a:ext>
            </a:extLst>
          </p:cNvPr>
          <p:cNvCxnSpPr/>
          <p:nvPr/>
        </p:nvCxnSpPr>
        <p:spPr>
          <a:xfrm>
            <a:off x="4572000" y="1585712"/>
            <a:ext cx="0" cy="2969549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0B9FB3BC-5949-B77C-63DD-B4C2AA538D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03" t="21218" r="11532" b="6516"/>
          <a:stretch/>
        </p:blipFill>
        <p:spPr>
          <a:xfrm>
            <a:off x="464820" y="701040"/>
            <a:ext cx="8039100" cy="362712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B7B90FD-B95E-C843-E90C-D3185A854787}"/>
              </a:ext>
            </a:extLst>
          </p:cNvPr>
          <p:cNvSpPr txBox="1"/>
          <p:nvPr/>
        </p:nvSpPr>
        <p:spPr>
          <a:xfrm>
            <a:off x="401955" y="318552"/>
            <a:ext cx="491871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6262" indent="0">
              <a:buNone/>
            </a:pPr>
            <a:r>
              <a:rPr lang="en-GB" sz="1400" dirty="0">
                <a:solidFill>
                  <a:schemeClr val="accent1">
                    <a:lumMod val="75000"/>
                  </a:schemeClr>
                </a:solidFill>
                <a:latin typeface="Amasis MT Pro Medium" panose="02040604050005020304" pitchFamily="18" charset="0"/>
              </a:rPr>
              <a:t>Then let's check the monthly data. </a:t>
            </a:r>
            <a:endParaRPr lang="en-IN" sz="1400" dirty="0">
              <a:solidFill>
                <a:schemeClr val="accent1">
                  <a:lumMod val="75000"/>
                </a:schemeClr>
              </a:solidFill>
              <a:latin typeface="Amasis MT Pro Medium" panose="020406040500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42330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FCFECEF0-A619-2FCD-D0CA-EB28D5A840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42" t="21792" r="11613" b="6237"/>
          <a:stretch/>
        </p:blipFill>
        <p:spPr>
          <a:xfrm>
            <a:off x="589935" y="525780"/>
            <a:ext cx="7936845" cy="3779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7983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B913EE7E-E36E-C90C-B821-F5AD90907A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04" t="25090" r="11693" b="14981"/>
          <a:stretch/>
        </p:blipFill>
        <p:spPr>
          <a:xfrm>
            <a:off x="480061" y="533401"/>
            <a:ext cx="8023860" cy="363473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D0E65B3-80FD-B26B-A9DA-8F4E9FF5720D}"/>
              </a:ext>
            </a:extLst>
          </p:cNvPr>
          <p:cNvSpPr txBox="1"/>
          <p:nvPr/>
        </p:nvSpPr>
        <p:spPr>
          <a:xfrm>
            <a:off x="480061" y="120432"/>
            <a:ext cx="491871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chemeClr val="accent1">
                    <a:lumMod val="75000"/>
                  </a:schemeClr>
                </a:solidFill>
              </a:rPr>
              <a:t>As shown in the line chart below,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613751-F959-CCC5-1364-5E303BE6C03B}"/>
              </a:ext>
            </a:extLst>
          </p:cNvPr>
          <p:cNvSpPr txBox="1"/>
          <p:nvPr/>
        </p:nvSpPr>
        <p:spPr>
          <a:xfrm>
            <a:off x="1341120" y="4273332"/>
            <a:ext cx="7162801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chemeClr val="accent1">
                    <a:lumMod val="75000"/>
                  </a:schemeClr>
                </a:solidFill>
                <a:latin typeface="Amasis MT Pro Medium" panose="02040604050005020304" pitchFamily="18" charset="0"/>
              </a:rPr>
              <a:t>Americano with Milk and Latte, and Cappuccino are top selling coffee types, while Cocoa</a:t>
            </a:r>
            <a:r>
              <a:rPr lang="en-GB" dirty="0">
                <a:solidFill>
                  <a:schemeClr val="accent1">
                    <a:lumMod val="75000"/>
                  </a:schemeClr>
                </a:solidFill>
                <a:latin typeface="Amasis MT Pro Medium" panose="02040604050005020304" pitchFamily="18" charset="0"/>
              </a:rPr>
              <a:t> </a:t>
            </a:r>
            <a:r>
              <a:rPr lang="en-GB" sz="1400" dirty="0">
                <a:solidFill>
                  <a:schemeClr val="accent1">
                    <a:lumMod val="75000"/>
                  </a:schemeClr>
                </a:solidFill>
                <a:latin typeface="Amasis MT Pro Medium" panose="02040604050005020304" pitchFamily="18" charset="0"/>
              </a:rPr>
              <a:t>and Expresso have lowest sales.</a:t>
            </a:r>
          </a:p>
          <a:p>
            <a:r>
              <a:rPr lang="en-GB" sz="1400" dirty="0">
                <a:solidFill>
                  <a:schemeClr val="accent1">
                    <a:lumMod val="75000"/>
                  </a:schemeClr>
                </a:solidFill>
                <a:latin typeface="Amasis MT Pro Medium" panose="02040604050005020304" pitchFamily="18" charset="0"/>
              </a:rPr>
              <a:t>Additionally, Americano with Milk and Latte show an upward trending.</a:t>
            </a:r>
            <a:endParaRPr lang="en-IN" sz="1400" dirty="0">
              <a:solidFill>
                <a:schemeClr val="accent1">
                  <a:lumMod val="75000"/>
                </a:schemeClr>
              </a:solidFill>
              <a:latin typeface="Amasis MT Pro Medium" panose="020406040500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81135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31EABF30-6EBD-3D93-BF2D-991F0864EA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55" t="21075" r="11532" b="5662"/>
          <a:stretch/>
        </p:blipFill>
        <p:spPr>
          <a:xfrm>
            <a:off x="449580" y="556261"/>
            <a:ext cx="8092441" cy="3710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7177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A01351C2-FF61-F6D7-BC1C-01E6A92238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19" t="21792" r="12339" b="5949"/>
          <a:stretch/>
        </p:blipFill>
        <p:spPr>
          <a:xfrm>
            <a:off x="510539" y="388620"/>
            <a:ext cx="8016240" cy="379476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A7CE690-43ED-BC30-E27C-9E6DD0C3506A}"/>
              </a:ext>
            </a:extLst>
          </p:cNvPr>
          <p:cNvSpPr txBox="1"/>
          <p:nvPr/>
        </p:nvSpPr>
        <p:spPr>
          <a:xfrm>
            <a:off x="1301114" y="4339828"/>
            <a:ext cx="697420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chemeClr val="accent1">
                    <a:lumMod val="75000"/>
                  </a:schemeClr>
                </a:solidFill>
                <a:latin typeface="Amasis MT Pro Medium" panose="02040604050005020304" pitchFamily="18" charset="0"/>
              </a:rPr>
              <a:t>The bar chart reveals that Tuesday has the highest sales of the week, while sales on the other days are relatively similar. </a:t>
            </a:r>
            <a:endParaRPr lang="en-IN" sz="1400" dirty="0">
              <a:solidFill>
                <a:schemeClr val="accent1">
                  <a:lumMod val="75000"/>
                </a:schemeClr>
              </a:solidFill>
              <a:latin typeface="Amasis MT Pro Medium" panose="020406040500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95406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A6D6C6F3-9E7A-F22D-AE6A-4DFF665442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35" t="33835" r="10887" b="8100"/>
          <a:stretch/>
        </p:blipFill>
        <p:spPr>
          <a:xfrm>
            <a:off x="464820" y="563880"/>
            <a:ext cx="8115299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9547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F622B6AE-1FA2-B611-1DA1-352E344B2A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29" t="24516" r="11371" b="31900"/>
          <a:stretch/>
        </p:blipFill>
        <p:spPr>
          <a:xfrm>
            <a:off x="566461" y="457201"/>
            <a:ext cx="8011077" cy="36728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E86EA93-A2AD-18B6-739C-8D118BCDEAE2}"/>
              </a:ext>
            </a:extLst>
          </p:cNvPr>
          <p:cNvSpPr txBox="1"/>
          <p:nvPr/>
        </p:nvSpPr>
        <p:spPr>
          <a:xfrm>
            <a:off x="981074" y="4280521"/>
            <a:ext cx="78733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chemeClr val="accent1">
                    <a:lumMod val="75000"/>
                  </a:schemeClr>
                </a:solidFill>
                <a:latin typeface="Amasis MT Pro Medium" panose="02040604050005020304" pitchFamily="18" charset="0"/>
              </a:rPr>
              <a:t>This table provides us the information of how many of each products can be sold in each day.</a:t>
            </a:r>
            <a:endParaRPr lang="en-IN" sz="1400" dirty="0">
              <a:solidFill>
                <a:schemeClr val="accent1">
                  <a:lumMod val="75000"/>
                </a:schemeClr>
              </a:solidFill>
              <a:latin typeface="Amasis MT Pro Medium" panose="020406040500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80027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D0FA47AD-47A6-860F-F667-CAFF09E3E4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84" t="22365" r="11451" b="10094"/>
          <a:stretch/>
        </p:blipFill>
        <p:spPr>
          <a:xfrm>
            <a:off x="438616" y="324465"/>
            <a:ext cx="8058614" cy="2485642"/>
          </a:xfrm>
          <a:prstGeom prst="rect">
            <a:avLst/>
          </a:prstGeom>
        </p:spPr>
      </p:pic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4B1DA04A-559D-A980-B6CA-91281BBA4C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61" t="42294" r="11774" b="28029"/>
          <a:stretch/>
        </p:blipFill>
        <p:spPr>
          <a:xfrm>
            <a:off x="438616" y="2810107"/>
            <a:ext cx="8058614" cy="1486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7722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75DE3D5-9038-BD85-6FA0-E106E24F35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03" t="24804" r="11372" b="15555"/>
          <a:stretch/>
        </p:blipFill>
        <p:spPr>
          <a:xfrm>
            <a:off x="453484" y="402644"/>
            <a:ext cx="8080917" cy="378278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EC3E92F-76C2-84E3-13BD-F69BD3F30C4F}"/>
              </a:ext>
            </a:extLst>
          </p:cNvPr>
          <p:cNvSpPr txBox="1"/>
          <p:nvPr/>
        </p:nvSpPr>
        <p:spPr>
          <a:xfrm>
            <a:off x="1367883" y="4306746"/>
            <a:ext cx="680224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chemeClr val="accent1">
                    <a:lumMod val="75000"/>
                  </a:schemeClr>
                </a:solidFill>
                <a:latin typeface="Amasis MT Pro Medium" panose="02040604050005020304" pitchFamily="18" charset="0"/>
              </a:rPr>
              <a:t>Overall, two peak hours within each day can be observed: 10:00am and 7:00pm. Then, let's check if any difference for different products.</a:t>
            </a:r>
            <a:endParaRPr lang="en-IN" sz="1400" dirty="0">
              <a:solidFill>
                <a:schemeClr val="accent1">
                  <a:lumMod val="75000"/>
                </a:schemeClr>
              </a:solidFill>
              <a:latin typeface="Amasis MT Pro Medium" panose="020406040500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89320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2263FBDF-4930-E235-7595-B9CA713DB3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39" t="22367" r="11291" b="7384"/>
          <a:stretch/>
        </p:blipFill>
        <p:spPr>
          <a:xfrm>
            <a:off x="512955" y="453483"/>
            <a:ext cx="8006577" cy="3791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9670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7" name="Google Shape;5327;p67"/>
          <p:cNvSpPr txBox="1">
            <a:spLocks noGrp="1"/>
          </p:cNvSpPr>
          <p:nvPr>
            <p:ph type="title"/>
          </p:nvPr>
        </p:nvSpPr>
        <p:spPr>
          <a:xfrm>
            <a:off x="59890" y="570491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 dirty="0">
                <a:solidFill>
                  <a:schemeClr val="accent1">
                    <a:lumMod val="75000"/>
                  </a:schemeClr>
                </a:solidFill>
                <a:latin typeface="+mn-lt"/>
              </a:rPr>
              <a:t>Tasks</a:t>
            </a:r>
            <a:endParaRPr u="sng" dirty="0">
              <a:solidFill>
                <a:schemeClr val="accent1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5328" name="Google Shape;5328;p67"/>
          <p:cNvSpPr txBox="1">
            <a:spLocks noGrp="1"/>
          </p:cNvSpPr>
          <p:nvPr>
            <p:ph type="body" idx="4294967295"/>
          </p:nvPr>
        </p:nvSpPr>
        <p:spPr>
          <a:xfrm>
            <a:off x="1048841" y="1465104"/>
            <a:ext cx="7704000" cy="120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GB" sz="2000" dirty="0">
                <a:solidFill>
                  <a:schemeClr val="bg1">
                    <a:lumMod val="75000"/>
                  </a:schemeClr>
                </a:solidFill>
                <a:latin typeface="Amasis MT Pro Medium" panose="02040604050005020304" pitchFamily="18" charset="0"/>
              </a:rPr>
              <a:t>Time Series Exploratory Data Analysis 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GB" sz="2000" dirty="0">
                <a:solidFill>
                  <a:schemeClr val="bg1">
                    <a:lumMod val="75000"/>
                  </a:schemeClr>
                </a:solidFill>
                <a:latin typeface="Amasis MT Pro Medium" panose="02040604050005020304" pitchFamily="18" charset="0"/>
              </a:rPr>
              <a:t> Next day/week/month sales 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GB" sz="2000" dirty="0">
                <a:solidFill>
                  <a:schemeClr val="bg1">
                    <a:lumMod val="75000"/>
                  </a:schemeClr>
                </a:solidFill>
                <a:latin typeface="Amasis MT Pro Medium" panose="02040604050005020304" pitchFamily="18" charset="0"/>
              </a:rPr>
              <a:t> Specific customer purchases</a:t>
            </a:r>
            <a:endParaRPr lang="en-IN" sz="2000" dirty="0">
              <a:solidFill>
                <a:schemeClr val="bg1">
                  <a:lumMod val="75000"/>
                </a:schemeClr>
              </a:solidFill>
              <a:latin typeface="Amasis MT Pro Medium" panose="020406040500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/>
          </a:p>
        </p:txBody>
      </p:sp>
      <p:grpSp>
        <p:nvGrpSpPr>
          <p:cNvPr id="5329" name="Google Shape;5329;p67"/>
          <p:cNvGrpSpPr/>
          <p:nvPr/>
        </p:nvGrpSpPr>
        <p:grpSpPr>
          <a:xfrm>
            <a:off x="897454" y="3347398"/>
            <a:ext cx="1313771" cy="1255801"/>
            <a:chOff x="5867019" y="4291246"/>
            <a:chExt cx="752102" cy="718915"/>
          </a:xfrm>
        </p:grpSpPr>
        <p:sp>
          <p:nvSpPr>
            <p:cNvPr id="5330" name="Google Shape;5330;p67"/>
            <p:cNvSpPr/>
            <p:nvPr/>
          </p:nvSpPr>
          <p:spPr>
            <a:xfrm>
              <a:off x="5867019" y="4472243"/>
              <a:ext cx="752102" cy="159004"/>
            </a:xfrm>
            <a:custGeom>
              <a:avLst/>
              <a:gdLst/>
              <a:ahLst/>
              <a:cxnLst/>
              <a:rect l="l" t="t" r="r" b="b"/>
              <a:pathLst>
                <a:path w="14668" h="3101" extrusionOk="0">
                  <a:moveTo>
                    <a:pt x="190" y="1"/>
                  </a:moveTo>
                  <a:cubicBezTo>
                    <a:pt x="80" y="1"/>
                    <a:pt x="1" y="76"/>
                    <a:pt x="1" y="190"/>
                  </a:cubicBezTo>
                  <a:lnTo>
                    <a:pt x="1" y="2911"/>
                  </a:lnTo>
                  <a:cubicBezTo>
                    <a:pt x="1" y="3025"/>
                    <a:pt x="80" y="3100"/>
                    <a:pt x="190" y="3100"/>
                  </a:cubicBezTo>
                  <a:lnTo>
                    <a:pt x="14479" y="3100"/>
                  </a:lnTo>
                  <a:cubicBezTo>
                    <a:pt x="14573" y="3100"/>
                    <a:pt x="14668" y="3025"/>
                    <a:pt x="14668" y="2911"/>
                  </a:cubicBezTo>
                  <a:lnTo>
                    <a:pt x="14668" y="190"/>
                  </a:lnTo>
                  <a:cubicBezTo>
                    <a:pt x="14668" y="76"/>
                    <a:pt x="14573" y="1"/>
                    <a:pt x="14479" y="1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1" name="Google Shape;5331;p67"/>
            <p:cNvSpPr/>
            <p:nvPr/>
          </p:nvSpPr>
          <p:spPr>
            <a:xfrm>
              <a:off x="5955980" y="4476140"/>
              <a:ext cx="32252" cy="150236"/>
            </a:xfrm>
            <a:custGeom>
              <a:avLst/>
              <a:gdLst/>
              <a:ahLst/>
              <a:cxnLst/>
              <a:rect l="l" t="t" r="r" b="b"/>
              <a:pathLst>
                <a:path w="629" h="2930" extrusionOk="0">
                  <a:moveTo>
                    <a:pt x="1" y="0"/>
                  </a:moveTo>
                  <a:lnTo>
                    <a:pt x="16" y="2930"/>
                  </a:lnTo>
                  <a:lnTo>
                    <a:pt x="628" y="2930"/>
                  </a:lnTo>
                  <a:lnTo>
                    <a:pt x="628" y="0"/>
                  </a:lnTo>
                  <a:close/>
                </a:path>
              </a:pathLst>
            </a:custGeom>
            <a:solidFill>
              <a:srgbClr val="FFB8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2" name="Google Shape;5332;p67"/>
            <p:cNvSpPr/>
            <p:nvPr/>
          </p:nvSpPr>
          <p:spPr>
            <a:xfrm>
              <a:off x="5919575" y="4472243"/>
              <a:ext cx="11486" cy="159004"/>
            </a:xfrm>
            <a:custGeom>
              <a:avLst/>
              <a:gdLst/>
              <a:ahLst/>
              <a:cxnLst/>
              <a:rect l="l" t="t" r="r" b="b"/>
              <a:pathLst>
                <a:path w="224" h="3101" extrusionOk="0">
                  <a:moveTo>
                    <a:pt x="0" y="1"/>
                  </a:moveTo>
                  <a:lnTo>
                    <a:pt x="0" y="3100"/>
                  </a:lnTo>
                  <a:lnTo>
                    <a:pt x="223" y="3100"/>
                  </a:lnTo>
                  <a:lnTo>
                    <a:pt x="223" y="1"/>
                  </a:lnTo>
                  <a:close/>
                </a:path>
              </a:pathLst>
            </a:custGeom>
            <a:solidFill>
              <a:srgbClr val="FFB8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3" name="Google Shape;5333;p67"/>
            <p:cNvSpPr/>
            <p:nvPr/>
          </p:nvSpPr>
          <p:spPr>
            <a:xfrm flipH="1">
              <a:off x="6526674" y="4476147"/>
              <a:ext cx="30031" cy="150236"/>
            </a:xfrm>
            <a:custGeom>
              <a:avLst/>
              <a:gdLst/>
              <a:ahLst/>
              <a:cxnLst/>
              <a:rect l="l" t="t" r="r" b="b"/>
              <a:pathLst>
                <a:path w="632" h="2930" extrusionOk="0">
                  <a:moveTo>
                    <a:pt x="0" y="0"/>
                  </a:moveTo>
                  <a:lnTo>
                    <a:pt x="0" y="2930"/>
                  </a:lnTo>
                  <a:lnTo>
                    <a:pt x="632" y="2930"/>
                  </a:lnTo>
                  <a:lnTo>
                    <a:pt x="632" y="0"/>
                  </a:lnTo>
                  <a:close/>
                </a:path>
              </a:pathLst>
            </a:custGeom>
            <a:solidFill>
              <a:srgbClr val="FFB8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4" name="Google Shape;5334;p67"/>
            <p:cNvSpPr/>
            <p:nvPr/>
          </p:nvSpPr>
          <p:spPr>
            <a:xfrm flipH="1">
              <a:off x="6493080" y="4472250"/>
              <a:ext cx="10454" cy="159004"/>
            </a:xfrm>
            <a:custGeom>
              <a:avLst/>
              <a:gdLst/>
              <a:ahLst/>
              <a:cxnLst/>
              <a:rect l="l" t="t" r="r" b="b"/>
              <a:pathLst>
                <a:path w="220" h="3101" extrusionOk="0">
                  <a:moveTo>
                    <a:pt x="0" y="1"/>
                  </a:moveTo>
                  <a:lnTo>
                    <a:pt x="0" y="3100"/>
                  </a:lnTo>
                  <a:lnTo>
                    <a:pt x="220" y="3100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rgbClr val="FFB8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5" name="Google Shape;5335;p67"/>
            <p:cNvSpPr/>
            <p:nvPr/>
          </p:nvSpPr>
          <p:spPr>
            <a:xfrm>
              <a:off x="6050375" y="4510032"/>
              <a:ext cx="152030" cy="80912"/>
            </a:xfrm>
            <a:custGeom>
              <a:avLst/>
              <a:gdLst/>
              <a:ahLst/>
              <a:cxnLst/>
              <a:rect l="l" t="t" r="r" b="b"/>
              <a:pathLst>
                <a:path w="2965" h="1578" extrusionOk="0">
                  <a:moveTo>
                    <a:pt x="1547" y="1"/>
                  </a:moveTo>
                  <a:cubicBezTo>
                    <a:pt x="617" y="1"/>
                    <a:pt x="1" y="318"/>
                    <a:pt x="1" y="791"/>
                  </a:cubicBezTo>
                  <a:cubicBezTo>
                    <a:pt x="1" y="1263"/>
                    <a:pt x="617" y="1577"/>
                    <a:pt x="1547" y="1577"/>
                  </a:cubicBezTo>
                  <a:cubicBezTo>
                    <a:pt x="2428" y="1577"/>
                    <a:pt x="2964" y="1279"/>
                    <a:pt x="2964" y="791"/>
                  </a:cubicBezTo>
                  <a:cubicBezTo>
                    <a:pt x="2964" y="303"/>
                    <a:pt x="2428" y="1"/>
                    <a:pt x="1547" y="1"/>
                  </a:cubicBezTo>
                  <a:close/>
                </a:path>
              </a:pathLst>
            </a:custGeom>
            <a:solidFill>
              <a:srgbClr val="FFB8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6" name="Google Shape;5336;p67"/>
            <p:cNvSpPr/>
            <p:nvPr/>
          </p:nvSpPr>
          <p:spPr>
            <a:xfrm>
              <a:off x="5877684" y="4804856"/>
              <a:ext cx="685598" cy="205305"/>
            </a:xfrm>
            <a:custGeom>
              <a:avLst/>
              <a:gdLst/>
              <a:ahLst/>
              <a:cxnLst/>
              <a:rect l="l" t="t" r="r" b="b"/>
              <a:pathLst>
                <a:path w="13371" h="4004" extrusionOk="0">
                  <a:moveTo>
                    <a:pt x="13182" y="0"/>
                  </a:moveTo>
                  <a:lnTo>
                    <a:pt x="190" y="16"/>
                  </a:lnTo>
                  <a:cubicBezTo>
                    <a:pt x="95" y="16"/>
                    <a:pt x="1" y="95"/>
                    <a:pt x="1" y="205"/>
                  </a:cubicBezTo>
                  <a:lnTo>
                    <a:pt x="16" y="3815"/>
                  </a:lnTo>
                  <a:cubicBezTo>
                    <a:pt x="16" y="3909"/>
                    <a:pt x="95" y="4004"/>
                    <a:pt x="205" y="4004"/>
                  </a:cubicBezTo>
                  <a:lnTo>
                    <a:pt x="13197" y="3985"/>
                  </a:lnTo>
                  <a:cubicBezTo>
                    <a:pt x="13292" y="3985"/>
                    <a:pt x="13371" y="3890"/>
                    <a:pt x="13371" y="3796"/>
                  </a:cubicBezTo>
                  <a:lnTo>
                    <a:pt x="13371" y="189"/>
                  </a:lnTo>
                  <a:cubicBezTo>
                    <a:pt x="13371" y="80"/>
                    <a:pt x="13292" y="0"/>
                    <a:pt x="13182" y="0"/>
                  </a:cubicBezTo>
                  <a:close/>
                </a:path>
              </a:pathLst>
            </a:custGeom>
            <a:solidFill>
              <a:srgbClr val="509C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7" name="Google Shape;5337;p67"/>
            <p:cNvSpPr/>
            <p:nvPr/>
          </p:nvSpPr>
          <p:spPr>
            <a:xfrm>
              <a:off x="5959107" y="4809676"/>
              <a:ext cx="30098" cy="195665"/>
            </a:xfrm>
            <a:custGeom>
              <a:avLst/>
              <a:gdLst/>
              <a:ahLst/>
              <a:cxnLst/>
              <a:rect l="l" t="t" r="r" b="b"/>
              <a:pathLst>
                <a:path w="587" h="3816" extrusionOk="0">
                  <a:moveTo>
                    <a:pt x="0" y="1"/>
                  </a:moveTo>
                  <a:lnTo>
                    <a:pt x="19" y="3815"/>
                  </a:lnTo>
                  <a:lnTo>
                    <a:pt x="586" y="3815"/>
                  </a:lnTo>
                  <a:lnTo>
                    <a:pt x="567" y="1"/>
                  </a:lnTo>
                  <a:close/>
                </a:path>
              </a:pathLst>
            </a:custGeom>
            <a:solidFill>
              <a:srgbClr val="FFB8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8" name="Google Shape;5338;p67"/>
            <p:cNvSpPr/>
            <p:nvPr/>
          </p:nvSpPr>
          <p:spPr>
            <a:xfrm>
              <a:off x="5926138" y="4805626"/>
              <a:ext cx="10511" cy="204536"/>
            </a:xfrm>
            <a:custGeom>
              <a:avLst/>
              <a:gdLst/>
              <a:ahLst/>
              <a:cxnLst/>
              <a:rect l="l" t="t" r="r" b="b"/>
              <a:pathLst>
                <a:path w="205" h="3989" extrusionOk="0">
                  <a:moveTo>
                    <a:pt x="1" y="1"/>
                  </a:moveTo>
                  <a:lnTo>
                    <a:pt x="1" y="3989"/>
                  </a:lnTo>
                  <a:lnTo>
                    <a:pt x="205" y="3989"/>
                  </a:lnTo>
                  <a:lnTo>
                    <a:pt x="205" y="1"/>
                  </a:lnTo>
                  <a:close/>
                </a:path>
              </a:pathLst>
            </a:custGeom>
            <a:solidFill>
              <a:srgbClr val="FFB8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9" name="Google Shape;5339;p67"/>
            <p:cNvSpPr/>
            <p:nvPr/>
          </p:nvSpPr>
          <p:spPr>
            <a:xfrm>
              <a:off x="6008536" y="4805626"/>
              <a:ext cx="11281" cy="204536"/>
            </a:xfrm>
            <a:custGeom>
              <a:avLst/>
              <a:gdLst/>
              <a:ahLst/>
              <a:cxnLst/>
              <a:rect l="l" t="t" r="r" b="b"/>
              <a:pathLst>
                <a:path w="220" h="3989" extrusionOk="0">
                  <a:moveTo>
                    <a:pt x="0" y="1"/>
                  </a:moveTo>
                  <a:lnTo>
                    <a:pt x="15" y="3989"/>
                  </a:lnTo>
                  <a:lnTo>
                    <a:pt x="219" y="3989"/>
                  </a:lnTo>
                  <a:lnTo>
                    <a:pt x="204" y="1"/>
                  </a:lnTo>
                  <a:close/>
                </a:path>
              </a:pathLst>
            </a:custGeom>
            <a:solidFill>
              <a:srgbClr val="FFB8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0" name="Google Shape;5340;p67"/>
            <p:cNvSpPr/>
            <p:nvPr/>
          </p:nvSpPr>
          <p:spPr>
            <a:xfrm>
              <a:off x="6446928" y="4808907"/>
              <a:ext cx="29124" cy="195460"/>
            </a:xfrm>
            <a:custGeom>
              <a:avLst/>
              <a:gdLst/>
              <a:ahLst/>
              <a:cxnLst/>
              <a:rect l="l" t="t" r="r" b="b"/>
              <a:pathLst>
                <a:path w="568" h="3812" extrusionOk="0">
                  <a:moveTo>
                    <a:pt x="568" y="1"/>
                  </a:moveTo>
                  <a:lnTo>
                    <a:pt x="1" y="16"/>
                  </a:lnTo>
                  <a:lnTo>
                    <a:pt x="1" y="3811"/>
                  </a:lnTo>
                  <a:lnTo>
                    <a:pt x="568" y="3811"/>
                  </a:lnTo>
                  <a:lnTo>
                    <a:pt x="568" y="1"/>
                  </a:lnTo>
                  <a:close/>
                </a:path>
              </a:pathLst>
            </a:custGeom>
            <a:solidFill>
              <a:srgbClr val="FFB8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1" name="Google Shape;5341;p67"/>
            <p:cNvSpPr/>
            <p:nvPr/>
          </p:nvSpPr>
          <p:spPr>
            <a:xfrm>
              <a:off x="6498715" y="4804856"/>
              <a:ext cx="11281" cy="204331"/>
            </a:xfrm>
            <a:custGeom>
              <a:avLst/>
              <a:gdLst/>
              <a:ahLst/>
              <a:cxnLst/>
              <a:rect l="l" t="t" r="r" b="b"/>
              <a:pathLst>
                <a:path w="220" h="3985" extrusionOk="0">
                  <a:moveTo>
                    <a:pt x="0" y="0"/>
                  </a:moveTo>
                  <a:lnTo>
                    <a:pt x="15" y="3985"/>
                  </a:lnTo>
                  <a:lnTo>
                    <a:pt x="219" y="3985"/>
                  </a:lnTo>
                  <a:lnTo>
                    <a:pt x="204" y="0"/>
                  </a:lnTo>
                  <a:close/>
                </a:path>
              </a:pathLst>
            </a:custGeom>
            <a:solidFill>
              <a:srgbClr val="FFB8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2" name="Google Shape;5342;p67"/>
            <p:cNvSpPr/>
            <p:nvPr/>
          </p:nvSpPr>
          <p:spPr>
            <a:xfrm>
              <a:off x="6420419" y="4804856"/>
              <a:ext cx="10511" cy="204331"/>
            </a:xfrm>
            <a:custGeom>
              <a:avLst/>
              <a:gdLst/>
              <a:ahLst/>
              <a:cxnLst/>
              <a:rect l="l" t="t" r="r" b="b"/>
              <a:pathLst>
                <a:path w="205" h="3985" extrusionOk="0">
                  <a:moveTo>
                    <a:pt x="0" y="0"/>
                  </a:moveTo>
                  <a:lnTo>
                    <a:pt x="0" y="3985"/>
                  </a:lnTo>
                  <a:lnTo>
                    <a:pt x="204" y="3985"/>
                  </a:lnTo>
                  <a:lnTo>
                    <a:pt x="204" y="0"/>
                  </a:lnTo>
                  <a:close/>
                </a:path>
              </a:pathLst>
            </a:custGeom>
            <a:solidFill>
              <a:srgbClr val="FFB8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3" name="Google Shape;5343;p67"/>
            <p:cNvSpPr/>
            <p:nvPr/>
          </p:nvSpPr>
          <p:spPr>
            <a:xfrm>
              <a:off x="5911628" y="4657957"/>
              <a:ext cx="646065" cy="122701"/>
            </a:xfrm>
            <a:custGeom>
              <a:avLst/>
              <a:gdLst/>
              <a:ahLst/>
              <a:cxnLst/>
              <a:rect l="l" t="t" r="r" b="b"/>
              <a:pathLst>
                <a:path w="12600" h="2393" extrusionOk="0">
                  <a:moveTo>
                    <a:pt x="0" y="0"/>
                  </a:moveTo>
                  <a:lnTo>
                    <a:pt x="0" y="2393"/>
                  </a:lnTo>
                  <a:lnTo>
                    <a:pt x="12599" y="2393"/>
                  </a:lnTo>
                  <a:lnTo>
                    <a:pt x="12599" y="0"/>
                  </a:lnTo>
                  <a:close/>
                </a:path>
              </a:pathLst>
            </a:custGeom>
            <a:solidFill>
              <a:srgbClr val="F9E7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4" name="Google Shape;5344;p67"/>
            <p:cNvSpPr/>
            <p:nvPr/>
          </p:nvSpPr>
          <p:spPr>
            <a:xfrm>
              <a:off x="5891272" y="4633704"/>
              <a:ext cx="684265" cy="165567"/>
            </a:xfrm>
            <a:custGeom>
              <a:avLst/>
              <a:gdLst/>
              <a:ahLst/>
              <a:cxnLst/>
              <a:rect l="l" t="t" r="r" b="b"/>
              <a:pathLst>
                <a:path w="13345" h="3229" extrusionOk="0">
                  <a:moveTo>
                    <a:pt x="0" y="1"/>
                  </a:moveTo>
                  <a:lnTo>
                    <a:pt x="0" y="80"/>
                  </a:lnTo>
                  <a:lnTo>
                    <a:pt x="0" y="632"/>
                  </a:lnTo>
                  <a:lnTo>
                    <a:pt x="0" y="2616"/>
                  </a:lnTo>
                  <a:lnTo>
                    <a:pt x="0" y="3104"/>
                  </a:lnTo>
                  <a:cubicBezTo>
                    <a:pt x="0" y="3165"/>
                    <a:pt x="80" y="3229"/>
                    <a:pt x="159" y="3229"/>
                  </a:cubicBezTo>
                  <a:lnTo>
                    <a:pt x="1592" y="3229"/>
                  </a:lnTo>
                  <a:cubicBezTo>
                    <a:pt x="1671" y="3229"/>
                    <a:pt x="1750" y="3165"/>
                    <a:pt x="1750" y="3104"/>
                  </a:cubicBezTo>
                  <a:cubicBezTo>
                    <a:pt x="1750" y="3025"/>
                    <a:pt x="1815" y="2960"/>
                    <a:pt x="1909" y="2960"/>
                  </a:cubicBezTo>
                  <a:lnTo>
                    <a:pt x="2646" y="2960"/>
                  </a:lnTo>
                  <a:cubicBezTo>
                    <a:pt x="2726" y="2960"/>
                    <a:pt x="2790" y="3025"/>
                    <a:pt x="2790" y="3104"/>
                  </a:cubicBezTo>
                  <a:cubicBezTo>
                    <a:pt x="2790" y="3165"/>
                    <a:pt x="2869" y="3229"/>
                    <a:pt x="2949" y="3229"/>
                  </a:cubicBezTo>
                  <a:lnTo>
                    <a:pt x="13344" y="3229"/>
                  </a:lnTo>
                  <a:lnTo>
                    <a:pt x="13344" y="2616"/>
                  </a:lnTo>
                  <a:lnTo>
                    <a:pt x="885" y="2616"/>
                  </a:lnTo>
                  <a:cubicBezTo>
                    <a:pt x="790" y="2616"/>
                    <a:pt x="726" y="2552"/>
                    <a:pt x="726" y="2488"/>
                  </a:cubicBezTo>
                  <a:lnTo>
                    <a:pt x="726" y="757"/>
                  </a:lnTo>
                  <a:cubicBezTo>
                    <a:pt x="726" y="677"/>
                    <a:pt x="790" y="632"/>
                    <a:pt x="885" y="632"/>
                  </a:cubicBezTo>
                  <a:lnTo>
                    <a:pt x="13344" y="632"/>
                  </a:lnTo>
                  <a:lnTo>
                    <a:pt x="13344" y="1"/>
                  </a:lnTo>
                  <a:lnTo>
                    <a:pt x="2949" y="1"/>
                  </a:lnTo>
                  <a:cubicBezTo>
                    <a:pt x="2869" y="1"/>
                    <a:pt x="2790" y="65"/>
                    <a:pt x="2790" y="140"/>
                  </a:cubicBezTo>
                  <a:cubicBezTo>
                    <a:pt x="2790" y="220"/>
                    <a:pt x="2726" y="269"/>
                    <a:pt x="2646" y="269"/>
                  </a:cubicBezTo>
                  <a:lnTo>
                    <a:pt x="1909" y="269"/>
                  </a:lnTo>
                  <a:cubicBezTo>
                    <a:pt x="1815" y="269"/>
                    <a:pt x="1750" y="220"/>
                    <a:pt x="1750" y="140"/>
                  </a:cubicBezTo>
                  <a:cubicBezTo>
                    <a:pt x="1750" y="65"/>
                    <a:pt x="1671" y="1"/>
                    <a:pt x="1592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5" name="Google Shape;5345;p67"/>
            <p:cNvSpPr/>
            <p:nvPr/>
          </p:nvSpPr>
          <p:spPr>
            <a:xfrm>
              <a:off x="5940700" y="4742661"/>
              <a:ext cx="605763" cy="12255"/>
            </a:xfrm>
            <a:custGeom>
              <a:avLst/>
              <a:gdLst/>
              <a:ahLst/>
              <a:cxnLst/>
              <a:rect l="l" t="t" r="r" b="b"/>
              <a:pathLst>
                <a:path w="11814" h="239" extrusionOk="0">
                  <a:moveTo>
                    <a:pt x="0" y="0"/>
                  </a:moveTo>
                  <a:lnTo>
                    <a:pt x="0" y="238"/>
                  </a:lnTo>
                  <a:lnTo>
                    <a:pt x="11813" y="238"/>
                  </a:lnTo>
                  <a:lnTo>
                    <a:pt x="11813" y="0"/>
                  </a:lnTo>
                  <a:close/>
                </a:path>
              </a:pathLst>
            </a:custGeom>
            <a:solidFill>
              <a:srgbClr val="FFB8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6" name="Google Shape;5346;p67"/>
            <p:cNvSpPr/>
            <p:nvPr/>
          </p:nvSpPr>
          <p:spPr>
            <a:xfrm>
              <a:off x="5940700" y="4719383"/>
              <a:ext cx="605763" cy="11281"/>
            </a:xfrm>
            <a:custGeom>
              <a:avLst/>
              <a:gdLst/>
              <a:ahLst/>
              <a:cxnLst/>
              <a:rect l="l" t="t" r="r" b="b"/>
              <a:pathLst>
                <a:path w="11814" h="220" extrusionOk="0">
                  <a:moveTo>
                    <a:pt x="0" y="0"/>
                  </a:moveTo>
                  <a:lnTo>
                    <a:pt x="0" y="220"/>
                  </a:lnTo>
                  <a:lnTo>
                    <a:pt x="11813" y="220"/>
                  </a:lnTo>
                  <a:lnTo>
                    <a:pt x="11813" y="0"/>
                  </a:lnTo>
                  <a:close/>
                </a:path>
              </a:pathLst>
            </a:custGeom>
            <a:solidFill>
              <a:srgbClr val="FFB8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7" name="Google Shape;5347;p67"/>
            <p:cNvSpPr/>
            <p:nvPr/>
          </p:nvSpPr>
          <p:spPr>
            <a:xfrm>
              <a:off x="5878454" y="4291246"/>
              <a:ext cx="678471" cy="171361"/>
            </a:xfrm>
            <a:custGeom>
              <a:avLst/>
              <a:gdLst/>
              <a:ahLst/>
              <a:cxnLst/>
              <a:rect l="l" t="t" r="r" b="b"/>
              <a:pathLst>
                <a:path w="13232" h="3342" extrusionOk="0">
                  <a:moveTo>
                    <a:pt x="13122" y="0"/>
                  </a:moveTo>
                  <a:lnTo>
                    <a:pt x="110" y="34"/>
                  </a:lnTo>
                  <a:cubicBezTo>
                    <a:pt x="61" y="34"/>
                    <a:pt x="1" y="110"/>
                    <a:pt x="1" y="189"/>
                  </a:cubicBezTo>
                  <a:lnTo>
                    <a:pt x="16" y="3183"/>
                  </a:lnTo>
                  <a:cubicBezTo>
                    <a:pt x="16" y="3277"/>
                    <a:pt x="61" y="3342"/>
                    <a:pt x="125" y="3342"/>
                  </a:cubicBezTo>
                  <a:lnTo>
                    <a:pt x="13137" y="3308"/>
                  </a:lnTo>
                  <a:cubicBezTo>
                    <a:pt x="13182" y="3308"/>
                    <a:pt x="13231" y="3228"/>
                    <a:pt x="13231" y="3153"/>
                  </a:cubicBezTo>
                  <a:lnTo>
                    <a:pt x="13231" y="159"/>
                  </a:lnTo>
                  <a:cubicBezTo>
                    <a:pt x="13231" y="64"/>
                    <a:pt x="13182" y="0"/>
                    <a:pt x="13122" y="0"/>
                  </a:cubicBezTo>
                  <a:close/>
                </a:path>
              </a:pathLst>
            </a:custGeom>
            <a:solidFill>
              <a:srgbClr val="00A9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8" name="Google Shape;5348;p67"/>
            <p:cNvSpPr/>
            <p:nvPr/>
          </p:nvSpPr>
          <p:spPr>
            <a:xfrm>
              <a:off x="5922857" y="4297809"/>
              <a:ext cx="15331" cy="159978"/>
            </a:xfrm>
            <a:custGeom>
              <a:avLst/>
              <a:gdLst/>
              <a:ahLst/>
              <a:cxnLst/>
              <a:rect l="l" t="t" r="r" b="b"/>
              <a:pathLst>
                <a:path w="299" h="3120" extrusionOk="0">
                  <a:moveTo>
                    <a:pt x="0" y="1"/>
                  </a:moveTo>
                  <a:lnTo>
                    <a:pt x="0" y="3119"/>
                  </a:lnTo>
                  <a:lnTo>
                    <a:pt x="299" y="3119"/>
                  </a:lnTo>
                  <a:lnTo>
                    <a:pt x="299" y="1"/>
                  </a:lnTo>
                  <a:close/>
                </a:path>
              </a:pathLst>
            </a:custGeom>
            <a:solidFill>
              <a:srgbClr val="FFB8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9" name="Google Shape;5349;p67"/>
            <p:cNvSpPr/>
            <p:nvPr/>
          </p:nvSpPr>
          <p:spPr>
            <a:xfrm>
              <a:off x="5904244" y="4292990"/>
              <a:ext cx="6461" cy="169618"/>
            </a:xfrm>
            <a:custGeom>
              <a:avLst/>
              <a:gdLst/>
              <a:ahLst/>
              <a:cxnLst/>
              <a:rect l="l" t="t" r="r" b="b"/>
              <a:pathLst>
                <a:path w="126" h="3308" extrusionOk="0">
                  <a:moveTo>
                    <a:pt x="0" y="0"/>
                  </a:moveTo>
                  <a:lnTo>
                    <a:pt x="16" y="3308"/>
                  </a:lnTo>
                  <a:lnTo>
                    <a:pt x="125" y="3308"/>
                  </a:lnTo>
                  <a:lnTo>
                    <a:pt x="110" y="0"/>
                  </a:lnTo>
                  <a:close/>
                </a:path>
              </a:pathLst>
            </a:custGeom>
            <a:solidFill>
              <a:srgbClr val="FFB8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0" name="Google Shape;5350;p67"/>
            <p:cNvSpPr/>
            <p:nvPr/>
          </p:nvSpPr>
          <p:spPr>
            <a:xfrm>
              <a:off x="6494613" y="4296066"/>
              <a:ext cx="15382" cy="159978"/>
            </a:xfrm>
            <a:custGeom>
              <a:avLst/>
              <a:gdLst/>
              <a:ahLst/>
              <a:cxnLst/>
              <a:rect l="l" t="t" r="r" b="b"/>
              <a:pathLst>
                <a:path w="300" h="3120" extrusionOk="0">
                  <a:moveTo>
                    <a:pt x="1" y="1"/>
                  </a:moveTo>
                  <a:lnTo>
                    <a:pt x="1" y="3119"/>
                  </a:lnTo>
                  <a:lnTo>
                    <a:pt x="299" y="3119"/>
                  </a:lnTo>
                  <a:lnTo>
                    <a:pt x="299" y="1"/>
                  </a:lnTo>
                  <a:close/>
                </a:path>
              </a:pathLst>
            </a:custGeom>
            <a:solidFill>
              <a:srgbClr val="FFB8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1" name="Google Shape;5351;p67"/>
            <p:cNvSpPr/>
            <p:nvPr/>
          </p:nvSpPr>
          <p:spPr>
            <a:xfrm>
              <a:off x="6522147" y="4291246"/>
              <a:ext cx="5692" cy="169618"/>
            </a:xfrm>
            <a:custGeom>
              <a:avLst/>
              <a:gdLst/>
              <a:ahLst/>
              <a:cxnLst/>
              <a:rect l="l" t="t" r="r" b="b"/>
              <a:pathLst>
                <a:path w="111" h="3308" extrusionOk="0">
                  <a:moveTo>
                    <a:pt x="1" y="0"/>
                  </a:moveTo>
                  <a:lnTo>
                    <a:pt x="1" y="3308"/>
                  </a:lnTo>
                  <a:lnTo>
                    <a:pt x="110" y="3308"/>
                  </a:lnTo>
                  <a:lnTo>
                    <a:pt x="110" y="0"/>
                  </a:lnTo>
                  <a:close/>
                </a:path>
              </a:pathLst>
            </a:custGeom>
            <a:solidFill>
              <a:srgbClr val="FFB8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2" name="Google Shape;5352;p67"/>
            <p:cNvSpPr/>
            <p:nvPr/>
          </p:nvSpPr>
          <p:spPr>
            <a:xfrm>
              <a:off x="5980232" y="4308269"/>
              <a:ext cx="465987" cy="133212"/>
            </a:xfrm>
            <a:custGeom>
              <a:avLst/>
              <a:gdLst/>
              <a:ahLst/>
              <a:cxnLst/>
              <a:rect l="l" t="t" r="r" b="b"/>
              <a:pathLst>
                <a:path w="9088" h="2598" extrusionOk="0">
                  <a:moveTo>
                    <a:pt x="8869" y="1"/>
                  </a:moveTo>
                  <a:lnTo>
                    <a:pt x="220" y="16"/>
                  </a:lnTo>
                  <a:cubicBezTo>
                    <a:pt x="220" y="190"/>
                    <a:pt x="125" y="330"/>
                    <a:pt x="0" y="330"/>
                  </a:cubicBezTo>
                  <a:lnTo>
                    <a:pt x="0" y="2299"/>
                  </a:lnTo>
                  <a:cubicBezTo>
                    <a:pt x="125" y="2299"/>
                    <a:pt x="220" y="2424"/>
                    <a:pt x="220" y="2598"/>
                  </a:cubicBezTo>
                  <a:lnTo>
                    <a:pt x="8869" y="2583"/>
                  </a:lnTo>
                  <a:cubicBezTo>
                    <a:pt x="8869" y="2409"/>
                    <a:pt x="8963" y="2269"/>
                    <a:pt x="9088" y="2269"/>
                  </a:cubicBezTo>
                  <a:lnTo>
                    <a:pt x="9088" y="299"/>
                  </a:lnTo>
                  <a:cubicBezTo>
                    <a:pt x="9082" y="300"/>
                    <a:pt x="9075" y="301"/>
                    <a:pt x="9069" y="301"/>
                  </a:cubicBezTo>
                  <a:cubicBezTo>
                    <a:pt x="8954" y="301"/>
                    <a:pt x="8869" y="166"/>
                    <a:pt x="8869" y="1"/>
                  </a:cubicBezTo>
                  <a:close/>
                </a:path>
              </a:pathLst>
            </a:custGeom>
            <a:solidFill>
              <a:schemeClr val="lt2"/>
            </a:solidFill>
            <a:ln w="1600" cap="rnd" cmpd="sng">
              <a:solidFill>
                <a:srgbClr val="FFB887"/>
              </a:solidFill>
              <a:prstDash val="solid"/>
              <a:miter lim="378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53" name="Google Shape;5353;p67"/>
          <p:cNvGrpSpPr/>
          <p:nvPr/>
        </p:nvGrpSpPr>
        <p:grpSpPr>
          <a:xfrm>
            <a:off x="720460" y="2973324"/>
            <a:ext cx="1667771" cy="402560"/>
            <a:chOff x="5018435" y="3777449"/>
            <a:chExt cx="1667771" cy="402560"/>
          </a:xfrm>
        </p:grpSpPr>
        <p:sp>
          <p:nvSpPr>
            <p:cNvPr id="5354" name="Google Shape;5354;p67"/>
            <p:cNvSpPr/>
            <p:nvPr/>
          </p:nvSpPr>
          <p:spPr>
            <a:xfrm>
              <a:off x="5018435" y="3777449"/>
              <a:ext cx="1667771" cy="402560"/>
            </a:xfrm>
            <a:custGeom>
              <a:avLst/>
              <a:gdLst/>
              <a:ahLst/>
              <a:cxnLst/>
              <a:rect l="l" t="t" r="r" b="b"/>
              <a:pathLst>
                <a:path w="32526" h="7851" extrusionOk="0">
                  <a:moveTo>
                    <a:pt x="7223" y="1"/>
                  </a:moveTo>
                  <a:cubicBezTo>
                    <a:pt x="6276" y="1"/>
                    <a:pt x="5236" y="70"/>
                    <a:pt x="4095" y="226"/>
                  </a:cubicBezTo>
                  <a:lnTo>
                    <a:pt x="4080" y="260"/>
                  </a:lnTo>
                  <a:lnTo>
                    <a:pt x="4129" y="653"/>
                  </a:lnTo>
                  <a:lnTo>
                    <a:pt x="3781" y="1046"/>
                  </a:lnTo>
                  <a:lnTo>
                    <a:pt x="3736" y="1095"/>
                  </a:lnTo>
                  <a:lnTo>
                    <a:pt x="3781" y="1454"/>
                  </a:lnTo>
                  <a:lnTo>
                    <a:pt x="3388" y="1851"/>
                  </a:lnTo>
                  <a:lnTo>
                    <a:pt x="3418" y="2259"/>
                  </a:lnTo>
                  <a:lnTo>
                    <a:pt x="3025" y="2637"/>
                  </a:lnTo>
                  <a:lnTo>
                    <a:pt x="3074" y="3061"/>
                  </a:lnTo>
                  <a:lnTo>
                    <a:pt x="2677" y="3439"/>
                  </a:lnTo>
                  <a:lnTo>
                    <a:pt x="2726" y="3866"/>
                  </a:lnTo>
                  <a:lnTo>
                    <a:pt x="2333" y="4229"/>
                  </a:lnTo>
                  <a:lnTo>
                    <a:pt x="2378" y="4667"/>
                  </a:lnTo>
                  <a:lnTo>
                    <a:pt x="1985" y="5015"/>
                  </a:lnTo>
                  <a:lnTo>
                    <a:pt x="2034" y="5472"/>
                  </a:lnTo>
                  <a:lnTo>
                    <a:pt x="1638" y="5820"/>
                  </a:lnTo>
                  <a:lnTo>
                    <a:pt x="1687" y="6274"/>
                  </a:lnTo>
                  <a:lnTo>
                    <a:pt x="1373" y="6576"/>
                  </a:lnTo>
                  <a:lnTo>
                    <a:pt x="488" y="6637"/>
                  </a:lnTo>
                  <a:cubicBezTo>
                    <a:pt x="205" y="6671"/>
                    <a:pt x="1" y="6920"/>
                    <a:pt x="31" y="7204"/>
                  </a:cubicBezTo>
                  <a:cubicBezTo>
                    <a:pt x="49" y="7477"/>
                    <a:pt x="282" y="7677"/>
                    <a:pt x="553" y="7677"/>
                  </a:cubicBezTo>
                  <a:cubicBezTo>
                    <a:pt x="563" y="7677"/>
                    <a:pt x="573" y="7677"/>
                    <a:pt x="583" y="7676"/>
                  </a:cubicBezTo>
                  <a:lnTo>
                    <a:pt x="14241" y="6527"/>
                  </a:lnTo>
                  <a:cubicBezTo>
                    <a:pt x="14604" y="7313"/>
                    <a:pt x="15390" y="7835"/>
                    <a:pt x="16271" y="7850"/>
                  </a:cubicBezTo>
                  <a:cubicBezTo>
                    <a:pt x="17155" y="7835"/>
                    <a:pt x="17926" y="7313"/>
                    <a:pt x="18289" y="6527"/>
                  </a:cubicBezTo>
                  <a:lnTo>
                    <a:pt x="31958" y="7676"/>
                  </a:lnTo>
                  <a:cubicBezTo>
                    <a:pt x="31968" y="7677"/>
                    <a:pt x="31978" y="7677"/>
                    <a:pt x="31988" y="7677"/>
                  </a:cubicBezTo>
                  <a:cubicBezTo>
                    <a:pt x="32258" y="7677"/>
                    <a:pt x="32481" y="7477"/>
                    <a:pt x="32510" y="7204"/>
                  </a:cubicBezTo>
                  <a:cubicBezTo>
                    <a:pt x="32525" y="6920"/>
                    <a:pt x="32321" y="6671"/>
                    <a:pt x="32038" y="6637"/>
                  </a:cubicBezTo>
                  <a:lnTo>
                    <a:pt x="31172" y="6576"/>
                  </a:lnTo>
                  <a:lnTo>
                    <a:pt x="30858" y="6274"/>
                  </a:lnTo>
                  <a:lnTo>
                    <a:pt x="30904" y="5820"/>
                  </a:lnTo>
                  <a:lnTo>
                    <a:pt x="30510" y="5472"/>
                  </a:lnTo>
                  <a:lnTo>
                    <a:pt x="30556" y="5015"/>
                  </a:lnTo>
                  <a:lnTo>
                    <a:pt x="30163" y="4667"/>
                  </a:lnTo>
                  <a:lnTo>
                    <a:pt x="30197" y="4229"/>
                  </a:lnTo>
                  <a:lnTo>
                    <a:pt x="29800" y="3866"/>
                  </a:lnTo>
                  <a:lnTo>
                    <a:pt x="29849" y="3439"/>
                  </a:lnTo>
                  <a:lnTo>
                    <a:pt x="29456" y="3061"/>
                  </a:lnTo>
                  <a:lnTo>
                    <a:pt x="29501" y="2637"/>
                  </a:lnTo>
                  <a:lnTo>
                    <a:pt x="29108" y="2259"/>
                  </a:lnTo>
                  <a:lnTo>
                    <a:pt x="29157" y="1851"/>
                  </a:lnTo>
                  <a:lnTo>
                    <a:pt x="28760" y="1454"/>
                  </a:lnTo>
                  <a:lnTo>
                    <a:pt x="28794" y="1095"/>
                  </a:lnTo>
                  <a:lnTo>
                    <a:pt x="28760" y="1046"/>
                  </a:lnTo>
                  <a:lnTo>
                    <a:pt x="28416" y="653"/>
                  </a:lnTo>
                  <a:lnTo>
                    <a:pt x="28446" y="260"/>
                  </a:lnTo>
                  <a:lnTo>
                    <a:pt x="28462" y="260"/>
                  </a:lnTo>
                  <a:cubicBezTo>
                    <a:pt x="28446" y="226"/>
                    <a:pt x="28431" y="226"/>
                    <a:pt x="28431" y="226"/>
                  </a:cubicBezTo>
                  <a:cubicBezTo>
                    <a:pt x="27290" y="70"/>
                    <a:pt x="26250" y="1"/>
                    <a:pt x="25304" y="1"/>
                  </a:cubicBezTo>
                  <a:cubicBezTo>
                    <a:pt x="18034" y="1"/>
                    <a:pt x="16271" y="4070"/>
                    <a:pt x="16271" y="4070"/>
                  </a:cubicBezTo>
                  <a:cubicBezTo>
                    <a:pt x="16271" y="4070"/>
                    <a:pt x="14495" y="1"/>
                    <a:pt x="7223" y="1"/>
                  </a:cubicBezTo>
                  <a:close/>
                </a:path>
              </a:pathLst>
            </a:custGeom>
            <a:solidFill>
              <a:srgbClr val="FFB8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5" name="Google Shape;5355;p67"/>
            <p:cNvSpPr/>
            <p:nvPr/>
          </p:nvSpPr>
          <p:spPr>
            <a:xfrm>
              <a:off x="5922241" y="4022333"/>
              <a:ext cx="680778" cy="53582"/>
            </a:xfrm>
            <a:custGeom>
              <a:avLst/>
              <a:gdLst/>
              <a:ahLst/>
              <a:cxnLst/>
              <a:rect l="l" t="t" r="r" b="b"/>
              <a:pathLst>
                <a:path w="13277" h="1045" extrusionOk="0">
                  <a:moveTo>
                    <a:pt x="3090" y="1"/>
                  </a:moveTo>
                  <a:cubicBezTo>
                    <a:pt x="2921" y="1"/>
                    <a:pt x="2752" y="2"/>
                    <a:pt x="2583" y="5"/>
                  </a:cubicBezTo>
                  <a:cubicBezTo>
                    <a:pt x="2015" y="5"/>
                    <a:pt x="1433" y="20"/>
                    <a:pt x="866" y="80"/>
                  </a:cubicBezTo>
                  <a:cubicBezTo>
                    <a:pt x="583" y="99"/>
                    <a:pt x="299" y="145"/>
                    <a:pt x="16" y="209"/>
                  </a:cubicBezTo>
                  <a:lnTo>
                    <a:pt x="1" y="209"/>
                  </a:lnTo>
                  <a:cubicBezTo>
                    <a:pt x="61" y="303"/>
                    <a:pt x="110" y="398"/>
                    <a:pt x="141" y="492"/>
                  </a:cubicBezTo>
                  <a:cubicBezTo>
                    <a:pt x="171" y="492"/>
                    <a:pt x="205" y="477"/>
                    <a:pt x="250" y="477"/>
                  </a:cubicBezTo>
                  <a:cubicBezTo>
                    <a:pt x="534" y="458"/>
                    <a:pt x="817" y="443"/>
                    <a:pt x="1116" y="443"/>
                  </a:cubicBezTo>
                  <a:cubicBezTo>
                    <a:pt x="1409" y="436"/>
                    <a:pt x="1697" y="432"/>
                    <a:pt x="1985" y="432"/>
                  </a:cubicBezTo>
                  <a:cubicBezTo>
                    <a:pt x="2273" y="432"/>
                    <a:pt x="2560" y="436"/>
                    <a:pt x="2851" y="443"/>
                  </a:cubicBezTo>
                  <a:cubicBezTo>
                    <a:pt x="4015" y="458"/>
                    <a:pt x="5164" y="507"/>
                    <a:pt x="6332" y="572"/>
                  </a:cubicBezTo>
                  <a:cubicBezTo>
                    <a:pt x="7482" y="632"/>
                    <a:pt x="8646" y="712"/>
                    <a:pt x="9795" y="791"/>
                  </a:cubicBezTo>
                  <a:cubicBezTo>
                    <a:pt x="10963" y="870"/>
                    <a:pt x="12112" y="950"/>
                    <a:pt x="13277" y="1044"/>
                  </a:cubicBezTo>
                  <a:lnTo>
                    <a:pt x="12883" y="696"/>
                  </a:lnTo>
                  <a:cubicBezTo>
                    <a:pt x="11734" y="572"/>
                    <a:pt x="10600" y="458"/>
                    <a:pt x="9451" y="349"/>
                  </a:cubicBezTo>
                  <a:cubicBezTo>
                    <a:pt x="8317" y="254"/>
                    <a:pt x="7164" y="160"/>
                    <a:pt x="6015" y="99"/>
                  </a:cubicBezTo>
                  <a:cubicBezTo>
                    <a:pt x="5048" y="44"/>
                    <a:pt x="4070" y="1"/>
                    <a:pt x="3090" y="1"/>
                  </a:cubicBezTo>
                  <a:close/>
                </a:path>
              </a:pathLst>
            </a:custGeom>
            <a:solidFill>
              <a:srgbClr val="FFB8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6" name="Google Shape;5356;p67"/>
            <p:cNvSpPr/>
            <p:nvPr/>
          </p:nvSpPr>
          <p:spPr>
            <a:xfrm>
              <a:off x="5102370" y="4044432"/>
              <a:ext cx="673600" cy="54710"/>
            </a:xfrm>
            <a:custGeom>
              <a:avLst/>
              <a:gdLst/>
              <a:ahLst/>
              <a:cxnLst/>
              <a:rect l="l" t="t" r="r" b="b"/>
              <a:pathLst>
                <a:path w="13137" h="1067" extrusionOk="0">
                  <a:moveTo>
                    <a:pt x="11288" y="1"/>
                  </a:moveTo>
                  <a:cubicBezTo>
                    <a:pt x="10997" y="1"/>
                    <a:pt x="10706" y="5"/>
                    <a:pt x="10415" y="12"/>
                  </a:cubicBezTo>
                  <a:cubicBezTo>
                    <a:pt x="9262" y="27"/>
                    <a:pt x="8098" y="76"/>
                    <a:pt x="6949" y="141"/>
                  </a:cubicBezTo>
                  <a:cubicBezTo>
                    <a:pt x="5784" y="201"/>
                    <a:pt x="4631" y="281"/>
                    <a:pt x="3467" y="360"/>
                  </a:cubicBezTo>
                  <a:cubicBezTo>
                    <a:pt x="2318" y="439"/>
                    <a:pt x="1154" y="519"/>
                    <a:pt x="1" y="613"/>
                  </a:cubicBezTo>
                  <a:lnTo>
                    <a:pt x="50" y="1067"/>
                  </a:lnTo>
                  <a:cubicBezTo>
                    <a:pt x="1199" y="942"/>
                    <a:pt x="2348" y="817"/>
                    <a:pt x="3497" y="689"/>
                  </a:cubicBezTo>
                  <a:cubicBezTo>
                    <a:pt x="4650" y="579"/>
                    <a:pt x="5799" y="470"/>
                    <a:pt x="6964" y="375"/>
                  </a:cubicBezTo>
                  <a:cubicBezTo>
                    <a:pt x="8113" y="281"/>
                    <a:pt x="9262" y="186"/>
                    <a:pt x="10430" y="122"/>
                  </a:cubicBezTo>
                  <a:cubicBezTo>
                    <a:pt x="10997" y="92"/>
                    <a:pt x="11579" y="76"/>
                    <a:pt x="12161" y="61"/>
                  </a:cubicBezTo>
                  <a:cubicBezTo>
                    <a:pt x="12445" y="61"/>
                    <a:pt x="12728" y="61"/>
                    <a:pt x="13027" y="76"/>
                  </a:cubicBezTo>
                  <a:lnTo>
                    <a:pt x="13122" y="76"/>
                  </a:lnTo>
                  <a:cubicBezTo>
                    <a:pt x="13122" y="76"/>
                    <a:pt x="13122" y="61"/>
                    <a:pt x="13137" y="61"/>
                  </a:cubicBezTo>
                  <a:cubicBezTo>
                    <a:pt x="13091" y="61"/>
                    <a:pt x="13061" y="46"/>
                    <a:pt x="13027" y="46"/>
                  </a:cubicBezTo>
                  <a:cubicBezTo>
                    <a:pt x="12744" y="27"/>
                    <a:pt x="12445" y="12"/>
                    <a:pt x="12161" y="12"/>
                  </a:cubicBezTo>
                  <a:cubicBezTo>
                    <a:pt x="11870" y="5"/>
                    <a:pt x="11579" y="1"/>
                    <a:pt x="11288" y="1"/>
                  </a:cubicBezTo>
                  <a:close/>
                </a:path>
              </a:pathLst>
            </a:custGeom>
            <a:solidFill>
              <a:srgbClr val="E194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7" name="Google Shape;5357;p67"/>
            <p:cNvSpPr/>
            <p:nvPr/>
          </p:nvSpPr>
          <p:spPr>
            <a:xfrm>
              <a:off x="5120214" y="4014796"/>
              <a:ext cx="663140" cy="43276"/>
            </a:xfrm>
            <a:custGeom>
              <a:avLst/>
              <a:gdLst/>
              <a:ahLst/>
              <a:cxnLst/>
              <a:rect l="l" t="t" r="r" b="b"/>
              <a:pathLst>
                <a:path w="12933" h="844" extrusionOk="0">
                  <a:moveTo>
                    <a:pt x="8623" y="0"/>
                  </a:moveTo>
                  <a:cubicBezTo>
                    <a:pt x="8048" y="0"/>
                    <a:pt x="7474" y="8"/>
                    <a:pt x="6899" y="23"/>
                  </a:cubicBezTo>
                  <a:cubicBezTo>
                    <a:pt x="5735" y="57"/>
                    <a:pt x="4601" y="103"/>
                    <a:pt x="3452" y="167"/>
                  </a:cubicBezTo>
                  <a:cubicBezTo>
                    <a:pt x="2299" y="227"/>
                    <a:pt x="1150" y="307"/>
                    <a:pt x="0" y="386"/>
                  </a:cubicBezTo>
                  <a:lnTo>
                    <a:pt x="49" y="843"/>
                  </a:lnTo>
                  <a:cubicBezTo>
                    <a:pt x="1184" y="719"/>
                    <a:pt x="2333" y="605"/>
                    <a:pt x="3467" y="496"/>
                  </a:cubicBezTo>
                  <a:cubicBezTo>
                    <a:pt x="4616" y="401"/>
                    <a:pt x="5750" y="307"/>
                    <a:pt x="6899" y="246"/>
                  </a:cubicBezTo>
                  <a:cubicBezTo>
                    <a:pt x="7879" y="191"/>
                    <a:pt x="8859" y="148"/>
                    <a:pt x="9829" y="148"/>
                  </a:cubicBezTo>
                  <a:cubicBezTo>
                    <a:pt x="9997" y="148"/>
                    <a:pt x="10164" y="149"/>
                    <a:pt x="10332" y="152"/>
                  </a:cubicBezTo>
                  <a:cubicBezTo>
                    <a:pt x="10917" y="152"/>
                    <a:pt x="11484" y="167"/>
                    <a:pt x="12067" y="227"/>
                  </a:cubicBezTo>
                  <a:cubicBezTo>
                    <a:pt x="12350" y="246"/>
                    <a:pt x="12634" y="292"/>
                    <a:pt x="12902" y="356"/>
                  </a:cubicBezTo>
                  <a:lnTo>
                    <a:pt x="12917" y="356"/>
                  </a:lnTo>
                  <a:lnTo>
                    <a:pt x="12932" y="341"/>
                  </a:lnTo>
                  <a:lnTo>
                    <a:pt x="12917" y="322"/>
                  </a:lnTo>
                  <a:cubicBezTo>
                    <a:pt x="12634" y="261"/>
                    <a:pt x="12350" y="212"/>
                    <a:pt x="12067" y="167"/>
                  </a:cubicBezTo>
                  <a:cubicBezTo>
                    <a:pt x="11500" y="87"/>
                    <a:pt x="10917" y="57"/>
                    <a:pt x="10350" y="23"/>
                  </a:cubicBezTo>
                  <a:cubicBezTo>
                    <a:pt x="9774" y="8"/>
                    <a:pt x="9198" y="0"/>
                    <a:pt x="8623" y="0"/>
                  </a:cubicBezTo>
                  <a:close/>
                </a:path>
              </a:pathLst>
            </a:custGeom>
            <a:solidFill>
              <a:srgbClr val="E194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8" name="Google Shape;5358;p67"/>
            <p:cNvSpPr/>
            <p:nvPr/>
          </p:nvSpPr>
          <p:spPr>
            <a:xfrm>
              <a:off x="5138057" y="3980288"/>
              <a:ext cx="655756" cy="39789"/>
            </a:xfrm>
            <a:custGeom>
              <a:avLst/>
              <a:gdLst/>
              <a:ahLst/>
              <a:cxnLst/>
              <a:rect l="l" t="t" r="r" b="b"/>
              <a:pathLst>
                <a:path w="12789" h="776" extrusionOk="0">
                  <a:moveTo>
                    <a:pt x="6277" y="0"/>
                  </a:moveTo>
                  <a:cubicBezTo>
                    <a:pt x="5327" y="0"/>
                    <a:pt x="4380" y="28"/>
                    <a:pt x="3433" y="69"/>
                  </a:cubicBezTo>
                  <a:cubicBezTo>
                    <a:pt x="2283" y="114"/>
                    <a:pt x="1149" y="178"/>
                    <a:pt x="0" y="273"/>
                  </a:cubicBezTo>
                  <a:lnTo>
                    <a:pt x="45" y="711"/>
                  </a:lnTo>
                  <a:cubicBezTo>
                    <a:pt x="1180" y="587"/>
                    <a:pt x="2314" y="477"/>
                    <a:pt x="3448" y="398"/>
                  </a:cubicBezTo>
                  <a:cubicBezTo>
                    <a:pt x="4597" y="318"/>
                    <a:pt x="5731" y="258"/>
                    <a:pt x="6884" y="224"/>
                  </a:cubicBezTo>
                  <a:cubicBezTo>
                    <a:pt x="7294" y="213"/>
                    <a:pt x="7705" y="206"/>
                    <a:pt x="8118" y="206"/>
                  </a:cubicBezTo>
                  <a:cubicBezTo>
                    <a:pt x="8846" y="206"/>
                    <a:pt x="9577" y="228"/>
                    <a:pt x="10301" y="288"/>
                  </a:cubicBezTo>
                  <a:cubicBezTo>
                    <a:pt x="10868" y="318"/>
                    <a:pt x="11435" y="398"/>
                    <a:pt x="12002" y="522"/>
                  </a:cubicBezTo>
                  <a:cubicBezTo>
                    <a:pt x="12252" y="587"/>
                    <a:pt x="12520" y="651"/>
                    <a:pt x="12773" y="776"/>
                  </a:cubicBezTo>
                  <a:cubicBezTo>
                    <a:pt x="12773" y="760"/>
                    <a:pt x="12788" y="760"/>
                    <a:pt x="12788" y="745"/>
                  </a:cubicBezTo>
                  <a:cubicBezTo>
                    <a:pt x="12535" y="617"/>
                    <a:pt x="12271" y="541"/>
                    <a:pt x="12002" y="462"/>
                  </a:cubicBezTo>
                  <a:cubicBezTo>
                    <a:pt x="11450" y="318"/>
                    <a:pt x="10883" y="239"/>
                    <a:pt x="10316" y="178"/>
                  </a:cubicBezTo>
                  <a:cubicBezTo>
                    <a:pt x="9167" y="50"/>
                    <a:pt x="8018" y="4"/>
                    <a:pt x="6884" y="4"/>
                  </a:cubicBezTo>
                  <a:cubicBezTo>
                    <a:pt x="6681" y="2"/>
                    <a:pt x="6479" y="0"/>
                    <a:pt x="6277" y="0"/>
                  </a:cubicBezTo>
                  <a:close/>
                </a:path>
              </a:pathLst>
            </a:custGeom>
            <a:solidFill>
              <a:srgbClr val="E194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9" name="Google Shape;5359;p67"/>
            <p:cNvSpPr/>
            <p:nvPr/>
          </p:nvSpPr>
          <p:spPr>
            <a:xfrm>
              <a:off x="5155695" y="3942961"/>
              <a:ext cx="650321" cy="66657"/>
            </a:xfrm>
            <a:custGeom>
              <a:avLst/>
              <a:gdLst/>
              <a:ahLst/>
              <a:cxnLst/>
              <a:rect l="l" t="t" r="r" b="b"/>
              <a:pathLst>
                <a:path w="12683" h="1300" extrusionOk="0">
                  <a:moveTo>
                    <a:pt x="4961" y="1"/>
                  </a:moveTo>
                  <a:cubicBezTo>
                    <a:pt x="4459" y="1"/>
                    <a:pt x="3957" y="8"/>
                    <a:pt x="3451" y="22"/>
                  </a:cubicBezTo>
                  <a:cubicBezTo>
                    <a:pt x="2302" y="56"/>
                    <a:pt x="1153" y="116"/>
                    <a:pt x="0" y="211"/>
                  </a:cubicBezTo>
                  <a:lnTo>
                    <a:pt x="49" y="638"/>
                  </a:lnTo>
                  <a:cubicBezTo>
                    <a:pt x="1183" y="513"/>
                    <a:pt x="2317" y="419"/>
                    <a:pt x="3467" y="354"/>
                  </a:cubicBezTo>
                  <a:cubicBezTo>
                    <a:pt x="4452" y="299"/>
                    <a:pt x="5438" y="257"/>
                    <a:pt x="6433" y="257"/>
                  </a:cubicBezTo>
                  <a:cubicBezTo>
                    <a:pt x="6583" y="257"/>
                    <a:pt x="6733" y="258"/>
                    <a:pt x="6884" y="260"/>
                  </a:cubicBezTo>
                  <a:cubicBezTo>
                    <a:pt x="7451" y="260"/>
                    <a:pt x="8018" y="290"/>
                    <a:pt x="8585" y="324"/>
                  </a:cubicBezTo>
                  <a:cubicBezTo>
                    <a:pt x="9167" y="354"/>
                    <a:pt x="9734" y="419"/>
                    <a:pt x="10286" y="494"/>
                  </a:cubicBezTo>
                  <a:cubicBezTo>
                    <a:pt x="10853" y="589"/>
                    <a:pt x="11420" y="717"/>
                    <a:pt x="11942" y="921"/>
                  </a:cubicBezTo>
                  <a:cubicBezTo>
                    <a:pt x="12191" y="1016"/>
                    <a:pt x="12429" y="1141"/>
                    <a:pt x="12649" y="1299"/>
                  </a:cubicBezTo>
                  <a:cubicBezTo>
                    <a:pt x="12664" y="1284"/>
                    <a:pt x="12664" y="1284"/>
                    <a:pt x="12683" y="1284"/>
                  </a:cubicBezTo>
                  <a:cubicBezTo>
                    <a:pt x="12460" y="1110"/>
                    <a:pt x="12225" y="986"/>
                    <a:pt x="11972" y="872"/>
                  </a:cubicBezTo>
                  <a:cubicBezTo>
                    <a:pt x="11435" y="638"/>
                    <a:pt x="10868" y="513"/>
                    <a:pt x="10320" y="400"/>
                  </a:cubicBezTo>
                  <a:cubicBezTo>
                    <a:pt x="9753" y="290"/>
                    <a:pt x="9186" y="211"/>
                    <a:pt x="8600" y="165"/>
                  </a:cubicBezTo>
                  <a:cubicBezTo>
                    <a:pt x="8033" y="101"/>
                    <a:pt x="7466" y="71"/>
                    <a:pt x="6884" y="41"/>
                  </a:cubicBezTo>
                  <a:cubicBezTo>
                    <a:pt x="6240" y="13"/>
                    <a:pt x="5601" y="1"/>
                    <a:pt x="4961" y="1"/>
                  </a:cubicBezTo>
                  <a:close/>
                </a:path>
              </a:pathLst>
            </a:custGeom>
            <a:solidFill>
              <a:srgbClr val="E194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0" name="Google Shape;5360;p67"/>
            <p:cNvSpPr/>
            <p:nvPr/>
          </p:nvSpPr>
          <p:spPr>
            <a:xfrm>
              <a:off x="5173487" y="3905121"/>
              <a:ext cx="643758" cy="97115"/>
            </a:xfrm>
            <a:custGeom>
              <a:avLst/>
              <a:gdLst/>
              <a:ahLst/>
              <a:cxnLst/>
              <a:rect l="l" t="t" r="r" b="b"/>
              <a:pathLst>
                <a:path w="12555" h="1894" extrusionOk="0">
                  <a:moveTo>
                    <a:pt x="3989" y="0"/>
                  </a:moveTo>
                  <a:cubicBezTo>
                    <a:pt x="3815" y="0"/>
                    <a:pt x="3641" y="1"/>
                    <a:pt x="3467" y="4"/>
                  </a:cubicBezTo>
                  <a:cubicBezTo>
                    <a:pt x="2318" y="4"/>
                    <a:pt x="1165" y="53"/>
                    <a:pt x="1" y="147"/>
                  </a:cubicBezTo>
                  <a:lnTo>
                    <a:pt x="50" y="571"/>
                  </a:lnTo>
                  <a:cubicBezTo>
                    <a:pt x="1184" y="446"/>
                    <a:pt x="2333" y="367"/>
                    <a:pt x="3467" y="321"/>
                  </a:cubicBezTo>
                  <a:cubicBezTo>
                    <a:pt x="4042" y="297"/>
                    <a:pt x="4616" y="284"/>
                    <a:pt x="5189" y="284"/>
                  </a:cubicBezTo>
                  <a:cubicBezTo>
                    <a:pt x="5762" y="284"/>
                    <a:pt x="6333" y="297"/>
                    <a:pt x="6900" y="321"/>
                  </a:cubicBezTo>
                  <a:cubicBezTo>
                    <a:pt x="7482" y="351"/>
                    <a:pt x="8049" y="401"/>
                    <a:pt x="8616" y="461"/>
                  </a:cubicBezTo>
                  <a:cubicBezTo>
                    <a:pt x="9183" y="540"/>
                    <a:pt x="9750" y="635"/>
                    <a:pt x="10302" y="779"/>
                  </a:cubicBezTo>
                  <a:cubicBezTo>
                    <a:pt x="10854" y="918"/>
                    <a:pt x="11391" y="1107"/>
                    <a:pt x="11893" y="1391"/>
                  </a:cubicBezTo>
                  <a:cubicBezTo>
                    <a:pt x="12128" y="1535"/>
                    <a:pt x="12351" y="1690"/>
                    <a:pt x="12540" y="1894"/>
                  </a:cubicBezTo>
                  <a:cubicBezTo>
                    <a:pt x="12540" y="1894"/>
                    <a:pt x="12555" y="1894"/>
                    <a:pt x="12555" y="1879"/>
                  </a:cubicBezTo>
                  <a:cubicBezTo>
                    <a:pt x="12381" y="1675"/>
                    <a:pt x="12162" y="1501"/>
                    <a:pt x="11924" y="1346"/>
                  </a:cubicBezTo>
                  <a:cubicBezTo>
                    <a:pt x="11421" y="1028"/>
                    <a:pt x="10884" y="839"/>
                    <a:pt x="10332" y="665"/>
                  </a:cubicBezTo>
                  <a:cubicBezTo>
                    <a:pt x="9765" y="510"/>
                    <a:pt x="9198" y="401"/>
                    <a:pt x="8631" y="306"/>
                  </a:cubicBezTo>
                  <a:cubicBezTo>
                    <a:pt x="8064" y="227"/>
                    <a:pt x="7497" y="162"/>
                    <a:pt x="6915" y="117"/>
                  </a:cubicBezTo>
                  <a:cubicBezTo>
                    <a:pt x="5939" y="37"/>
                    <a:pt x="4964" y="0"/>
                    <a:pt x="3989" y="0"/>
                  </a:cubicBezTo>
                  <a:close/>
                </a:path>
              </a:pathLst>
            </a:custGeom>
            <a:solidFill>
              <a:srgbClr val="E194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1" name="Google Shape;5361;p67"/>
            <p:cNvSpPr/>
            <p:nvPr/>
          </p:nvSpPr>
          <p:spPr>
            <a:xfrm>
              <a:off x="5192100" y="3865743"/>
              <a:ext cx="636425" cy="132648"/>
            </a:xfrm>
            <a:custGeom>
              <a:avLst/>
              <a:gdLst/>
              <a:ahLst/>
              <a:cxnLst/>
              <a:rect l="l" t="t" r="r" b="b"/>
              <a:pathLst>
                <a:path w="12412" h="2587" extrusionOk="0">
                  <a:moveTo>
                    <a:pt x="3482" y="1"/>
                  </a:moveTo>
                  <a:cubicBezTo>
                    <a:pt x="2900" y="1"/>
                    <a:pt x="2314" y="1"/>
                    <a:pt x="1732" y="35"/>
                  </a:cubicBezTo>
                  <a:cubicBezTo>
                    <a:pt x="1150" y="50"/>
                    <a:pt x="583" y="80"/>
                    <a:pt x="1" y="129"/>
                  </a:cubicBezTo>
                  <a:lnTo>
                    <a:pt x="31" y="537"/>
                  </a:lnTo>
                  <a:cubicBezTo>
                    <a:pt x="598" y="473"/>
                    <a:pt x="1180" y="428"/>
                    <a:pt x="1747" y="394"/>
                  </a:cubicBezTo>
                  <a:cubicBezTo>
                    <a:pt x="2333" y="363"/>
                    <a:pt x="2900" y="333"/>
                    <a:pt x="3482" y="318"/>
                  </a:cubicBezTo>
                  <a:cubicBezTo>
                    <a:pt x="3732" y="314"/>
                    <a:pt x="3981" y="312"/>
                    <a:pt x="4231" y="312"/>
                  </a:cubicBezTo>
                  <a:cubicBezTo>
                    <a:pt x="5130" y="312"/>
                    <a:pt x="6030" y="342"/>
                    <a:pt x="6930" y="428"/>
                  </a:cubicBezTo>
                  <a:cubicBezTo>
                    <a:pt x="7497" y="488"/>
                    <a:pt x="8064" y="568"/>
                    <a:pt x="8631" y="662"/>
                  </a:cubicBezTo>
                  <a:cubicBezTo>
                    <a:pt x="9198" y="772"/>
                    <a:pt x="9750" y="915"/>
                    <a:pt x="10287" y="1119"/>
                  </a:cubicBezTo>
                  <a:cubicBezTo>
                    <a:pt x="10820" y="1324"/>
                    <a:pt x="11356" y="1577"/>
                    <a:pt x="11799" y="1940"/>
                  </a:cubicBezTo>
                  <a:cubicBezTo>
                    <a:pt x="12018" y="2129"/>
                    <a:pt x="12222" y="2333"/>
                    <a:pt x="12381" y="2567"/>
                  </a:cubicBezTo>
                  <a:lnTo>
                    <a:pt x="12381" y="2586"/>
                  </a:lnTo>
                  <a:cubicBezTo>
                    <a:pt x="12396" y="2567"/>
                    <a:pt x="12396" y="2567"/>
                    <a:pt x="12411" y="2567"/>
                  </a:cubicBezTo>
                  <a:cubicBezTo>
                    <a:pt x="12396" y="2567"/>
                    <a:pt x="12396" y="2552"/>
                    <a:pt x="12396" y="2552"/>
                  </a:cubicBezTo>
                  <a:cubicBezTo>
                    <a:pt x="12237" y="2318"/>
                    <a:pt x="12048" y="2095"/>
                    <a:pt x="11829" y="1891"/>
                  </a:cubicBezTo>
                  <a:cubicBezTo>
                    <a:pt x="11387" y="1513"/>
                    <a:pt x="10869" y="1244"/>
                    <a:pt x="10332" y="1025"/>
                  </a:cubicBezTo>
                  <a:cubicBezTo>
                    <a:pt x="9799" y="806"/>
                    <a:pt x="9232" y="647"/>
                    <a:pt x="8665" y="522"/>
                  </a:cubicBezTo>
                  <a:cubicBezTo>
                    <a:pt x="8098" y="394"/>
                    <a:pt x="7531" y="299"/>
                    <a:pt x="6945" y="224"/>
                  </a:cubicBezTo>
                  <a:cubicBezTo>
                    <a:pt x="5796" y="80"/>
                    <a:pt x="4631" y="16"/>
                    <a:pt x="3482" y="1"/>
                  </a:cubicBezTo>
                  <a:close/>
                </a:path>
              </a:pathLst>
            </a:custGeom>
            <a:solidFill>
              <a:srgbClr val="E194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2" name="Google Shape;5362;p67"/>
            <p:cNvSpPr/>
            <p:nvPr/>
          </p:nvSpPr>
          <p:spPr>
            <a:xfrm>
              <a:off x="5209943" y="3826416"/>
              <a:ext cx="628273" cy="168643"/>
            </a:xfrm>
            <a:custGeom>
              <a:avLst/>
              <a:gdLst/>
              <a:ahLst/>
              <a:cxnLst/>
              <a:rect l="l" t="t" r="r" b="b"/>
              <a:pathLst>
                <a:path w="12253" h="3289" extrusionOk="0">
                  <a:moveTo>
                    <a:pt x="2635" y="0"/>
                  </a:moveTo>
                  <a:cubicBezTo>
                    <a:pt x="2341" y="0"/>
                    <a:pt x="2046" y="4"/>
                    <a:pt x="1747" y="12"/>
                  </a:cubicBezTo>
                  <a:cubicBezTo>
                    <a:pt x="1180" y="27"/>
                    <a:pt x="613" y="46"/>
                    <a:pt x="46" y="91"/>
                  </a:cubicBezTo>
                  <a:lnTo>
                    <a:pt x="1" y="140"/>
                  </a:lnTo>
                  <a:lnTo>
                    <a:pt x="46" y="499"/>
                  </a:lnTo>
                  <a:cubicBezTo>
                    <a:pt x="613" y="439"/>
                    <a:pt x="1195" y="405"/>
                    <a:pt x="1762" y="374"/>
                  </a:cubicBezTo>
                  <a:cubicBezTo>
                    <a:pt x="2344" y="344"/>
                    <a:pt x="2930" y="329"/>
                    <a:pt x="3512" y="329"/>
                  </a:cubicBezTo>
                  <a:cubicBezTo>
                    <a:pt x="4662" y="329"/>
                    <a:pt x="5826" y="390"/>
                    <a:pt x="6975" y="563"/>
                  </a:cubicBezTo>
                  <a:cubicBezTo>
                    <a:pt x="7542" y="643"/>
                    <a:pt x="8109" y="752"/>
                    <a:pt x="8676" y="911"/>
                  </a:cubicBezTo>
                  <a:cubicBezTo>
                    <a:pt x="9228" y="1051"/>
                    <a:pt x="9780" y="1255"/>
                    <a:pt x="10302" y="1508"/>
                  </a:cubicBezTo>
                  <a:cubicBezTo>
                    <a:pt x="10804" y="1777"/>
                    <a:pt x="11292" y="2106"/>
                    <a:pt x="11685" y="2533"/>
                  </a:cubicBezTo>
                  <a:cubicBezTo>
                    <a:pt x="11889" y="2737"/>
                    <a:pt x="12063" y="2975"/>
                    <a:pt x="12192" y="3225"/>
                  </a:cubicBezTo>
                  <a:cubicBezTo>
                    <a:pt x="12207" y="3259"/>
                    <a:pt x="12222" y="3274"/>
                    <a:pt x="12222" y="3289"/>
                  </a:cubicBezTo>
                  <a:lnTo>
                    <a:pt x="12252" y="3289"/>
                  </a:lnTo>
                  <a:cubicBezTo>
                    <a:pt x="12237" y="3274"/>
                    <a:pt x="12222" y="3240"/>
                    <a:pt x="12222" y="3225"/>
                  </a:cubicBezTo>
                  <a:cubicBezTo>
                    <a:pt x="12078" y="2956"/>
                    <a:pt x="11923" y="2707"/>
                    <a:pt x="11734" y="2484"/>
                  </a:cubicBezTo>
                  <a:cubicBezTo>
                    <a:pt x="11341" y="2045"/>
                    <a:pt x="10850" y="1697"/>
                    <a:pt x="10347" y="1414"/>
                  </a:cubicBezTo>
                  <a:cubicBezTo>
                    <a:pt x="9829" y="1146"/>
                    <a:pt x="9277" y="926"/>
                    <a:pt x="8710" y="752"/>
                  </a:cubicBezTo>
                  <a:cubicBezTo>
                    <a:pt x="8158" y="594"/>
                    <a:pt x="7576" y="454"/>
                    <a:pt x="7009" y="359"/>
                  </a:cubicBezTo>
                  <a:cubicBezTo>
                    <a:pt x="5860" y="155"/>
                    <a:pt x="4677" y="61"/>
                    <a:pt x="3512" y="12"/>
                  </a:cubicBezTo>
                  <a:cubicBezTo>
                    <a:pt x="3221" y="4"/>
                    <a:pt x="2929" y="0"/>
                    <a:pt x="2635" y="0"/>
                  </a:cubicBezTo>
                  <a:close/>
                </a:path>
              </a:pathLst>
            </a:custGeom>
            <a:solidFill>
              <a:srgbClr val="E194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3" name="Google Shape;5363;p67"/>
            <p:cNvSpPr/>
            <p:nvPr/>
          </p:nvSpPr>
          <p:spPr>
            <a:xfrm>
              <a:off x="5227581" y="3786678"/>
              <a:ext cx="619505" cy="207612"/>
            </a:xfrm>
            <a:custGeom>
              <a:avLst/>
              <a:gdLst/>
              <a:ahLst/>
              <a:cxnLst/>
              <a:rect l="l" t="t" r="r" b="b"/>
              <a:pathLst>
                <a:path w="12082" h="4049" extrusionOk="0">
                  <a:moveTo>
                    <a:pt x="1781" y="0"/>
                  </a:moveTo>
                  <a:cubicBezTo>
                    <a:pt x="1184" y="15"/>
                    <a:pt x="602" y="31"/>
                    <a:pt x="1" y="80"/>
                  </a:cubicBezTo>
                  <a:lnTo>
                    <a:pt x="50" y="473"/>
                  </a:lnTo>
                  <a:cubicBezTo>
                    <a:pt x="617" y="409"/>
                    <a:pt x="1214" y="378"/>
                    <a:pt x="1796" y="348"/>
                  </a:cubicBezTo>
                  <a:cubicBezTo>
                    <a:pt x="2087" y="339"/>
                    <a:pt x="2379" y="334"/>
                    <a:pt x="2671" y="334"/>
                  </a:cubicBezTo>
                  <a:cubicBezTo>
                    <a:pt x="2963" y="334"/>
                    <a:pt x="3255" y="339"/>
                    <a:pt x="3546" y="348"/>
                  </a:cubicBezTo>
                  <a:cubicBezTo>
                    <a:pt x="4711" y="378"/>
                    <a:pt x="5894" y="473"/>
                    <a:pt x="7028" y="707"/>
                  </a:cubicBezTo>
                  <a:cubicBezTo>
                    <a:pt x="7610" y="836"/>
                    <a:pt x="8162" y="991"/>
                    <a:pt x="8710" y="1180"/>
                  </a:cubicBezTo>
                  <a:cubicBezTo>
                    <a:pt x="9262" y="1388"/>
                    <a:pt x="9799" y="1637"/>
                    <a:pt x="10286" y="1970"/>
                  </a:cubicBezTo>
                  <a:cubicBezTo>
                    <a:pt x="10774" y="2283"/>
                    <a:pt x="11216" y="2677"/>
                    <a:pt x="11564" y="3149"/>
                  </a:cubicBezTo>
                  <a:cubicBezTo>
                    <a:pt x="11768" y="3417"/>
                    <a:pt x="11923" y="3731"/>
                    <a:pt x="12067" y="4049"/>
                  </a:cubicBezTo>
                  <a:lnTo>
                    <a:pt x="12082" y="4049"/>
                  </a:lnTo>
                  <a:cubicBezTo>
                    <a:pt x="11957" y="3716"/>
                    <a:pt x="11798" y="3402"/>
                    <a:pt x="11594" y="3119"/>
                  </a:cubicBezTo>
                  <a:cubicBezTo>
                    <a:pt x="11262" y="2631"/>
                    <a:pt x="10823" y="2219"/>
                    <a:pt x="10336" y="1875"/>
                  </a:cubicBezTo>
                  <a:cubicBezTo>
                    <a:pt x="9863" y="1543"/>
                    <a:pt x="9326" y="1274"/>
                    <a:pt x="8774" y="1055"/>
                  </a:cubicBezTo>
                  <a:cubicBezTo>
                    <a:pt x="8222" y="836"/>
                    <a:pt x="7655" y="662"/>
                    <a:pt x="7073" y="518"/>
                  </a:cubicBezTo>
                  <a:cubicBezTo>
                    <a:pt x="5924" y="254"/>
                    <a:pt x="4741" y="110"/>
                    <a:pt x="3561" y="46"/>
                  </a:cubicBezTo>
                  <a:cubicBezTo>
                    <a:pt x="2964" y="15"/>
                    <a:pt x="2378" y="0"/>
                    <a:pt x="1781" y="0"/>
                  </a:cubicBezTo>
                  <a:close/>
                </a:path>
              </a:pathLst>
            </a:custGeom>
            <a:solidFill>
              <a:srgbClr val="E194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4" name="Google Shape;5364;p67"/>
            <p:cNvSpPr/>
            <p:nvPr/>
          </p:nvSpPr>
          <p:spPr>
            <a:xfrm>
              <a:off x="5929419" y="4044432"/>
              <a:ext cx="673600" cy="54710"/>
            </a:xfrm>
            <a:custGeom>
              <a:avLst/>
              <a:gdLst/>
              <a:ahLst/>
              <a:cxnLst/>
              <a:rect l="l" t="t" r="r" b="b"/>
              <a:pathLst>
                <a:path w="13137" h="1067" extrusionOk="0">
                  <a:moveTo>
                    <a:pt x="1845" y="1"/>
                  </a:moveTo>
                  <a:cubicBezTo>
                    <a:pt x="1557" y="1"/>
                    <a:pt x="1269" y="5"/>
                    <a:pt x="976" y="12"/>
                  </a:cubicBezTo>
                  <a:cubicBezTo>
                    <a:pt x="677" y="12"/>
                    <a:pt x="394" y="27"/>
                    <a:pt x="110" y="46"/>
                  </a:cubicBezTo>
                  <a:cubicBezTo>
                    <a:pt x="65" y="46"/>
                    <a:pt x="31" y="61"/>
                    <a:pt x="1" y="61"/>
                  </a:cubicBezTo>
                  <a:lnTo>
                    <a:pt x="1" y="76"/>
                  </a:lnTo>
                  <a:lnTo>
                    <a:pt x="110" y="76"/>
                  </a:lnTo>
                  <a:cubicBezTo>
                    <a:pt x="394" y="61"/>
                    <a:pt x="677" y="61"/>
                    <a:pt x="976" y="61"/>
                  </a:cubicBezTo>
                  <a:cubicBezTo>
                    <a:pt x="1543" y="76"/>
                    <a:pt x="2129" y="92"/>
                    <a:pt x="2711" y="122"/>
                  </a:cubicBezTo>
                  <a:cubicBezTo>
                    <a:pt x="3860" y="186"/>
                    <a:pt x="5024" y="281"/>
                    <a:pt x="6174" y="375"/>
                  </a:cubicBezTo>
                  <a:cubicBezTo>
                    <a:pt x="7326" y="470"/>
                    <a:pt x="8476" y="579"/>
                    <a:pt x="9640" y="689"/>
                  </a:cubicBezTo>
                  <a:cubicBezTo>
                    <a:pt x="10789" y="817"/>
                    <a:pt x="11938" y="942"/>
                    <a:pt x="13091" y="1067"/>
                  </a:cubicBezTo>
                  <a:lnTo>
                    <a:pt x="13137" y="613"/>
                  </a:lnTo>
                  <a:cubicBezTo>
                    <a:pt x="11972" y="519"/>
                    <a:pt x="10823" y="439"/>
                    <a:pt x="9655" y="360"/>
                  </a:cubicBezTo>
                  <a:cubicBezTo>
                    <a:pt x="8506" y="281"/>
                    <a:pt x="7342" y="201"/>
                    <a:pt x="6192" y="141"/>
                  </a:cubicBezTo>
                  <a:cubicBezTo>
                    <a:pt x="5024" y="76"/>
                    <a:pt x="3875" y="27"/>
                    <a:pt x="2711" y="12"/>
                  </a:cubicBezTo>
                  <a:cubicBezTo>
                    <a:pt x="2420" y="5"/>
                    <a:pt x="2133" y="1"/>
                    <a:pt x="1845" y="1"/>
                  </a:cubicBezTo>
                  <a:close/>
                </a:path>
              </a:pathLst>
            </a:custGeom>
            <a:solidFill>
              <a:srgbClr val="E194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5" name="Google Shape;5365;p67"/>
            <p:cNvSpPr/>
            <p:nvPr/>
          </p:nvSpPr>
          <p:spPr>
            <a:xfrm>
              <a:off x="5921267" y="4014796"/>
              <a:ext cx="663909" cy="43276"/>
            </a:xfrm>
            <a:custGeom>
              <a:avLst/>
              <a:gdLst/>
              <a:ahLst/>
              <a:cxnLst/>
              <a:rect l="l" t="t" r="r" b="b"/>
              <a:pathLst>
                <a:path w="12948" h="844" extrusionOk="0">
                  <a:moveTo>
                    <a:pt x="4325" y="0"/>
                  </a:moveTo>
                  <a:cubicBezTo>
                    <a:pt x="3751" y="0"/>
                    <a:pt x="3176" y="8"/>
                    <a:pt x="2602" y="23"/>
                  </a:cubicBezTo>
                  <a:cubicBezTo>
                    <a:pt x="2019" y="57"/>
                    <a:pt x="1452" y="87"/>
                    <a:pt x="885" y="167"/>
                  </a:cubicBezTo>
                  <a:cubicBezTo>
                    <a:pt x="587" y="212"/>
                    <a:pt x="303" y="261"/>
                    <a:pt x="35" y="322"/>
                  </a:cubicBezTo>
                  <a:cubicBezTo>
                    <a:pt x="20" y="322"/>
                    <a:pt x="20" y="341"/>
                    <a:pt x="1" y="341"/>
                  </a:cubicBezTo>
                  <a:cubicBezTo>
                    <a:pt x="20" y="341"/>
                    <a:pt x="20" y="356"/>
                    <a:pt x="20" y="356"/>
                  </a:cubicBezTo>
                  <a:lnTo>
                    <a:pt x="35" y="356"/>
                  </a:lnTo>
                  <a:cubicBezTo>
                    <a:pt x="318" y="292"/>
                    <a:pt x="602" y="246"/>
                    <a:pt x="885" y="227"/>
                  </a:cubicBezTo>
                  <a:cubicBezTo>
                    <a:pt x="1452" y="167"/>
                    <a:pt x="2034" y="152"/>
                    <a:pt x="2602" y="152"/>
                  </a:cubicBezTo>
                  <a:cubicBezTo>
                    <a:pt x="2771" y="149"/>
                    <a:pt x="2940" y="148"/>
                    <a:pt x="3109" y="148"/>
                  </a:cubicBezTo>
                  <a:cubicBezTo>
                    <a:pt x="4089" y="148"/>
                    <a:pt x="5067" y="191"/>
                    <a:pt x="6034" y="246"/>
                  </a:cubicBezTo>
                  <a:cubicBezTo>
                    <a:pt x="7183" y="307"/>
                    <a:pt x="8336" y="401"/>
                    <a:pt x="9470" y="496"/>
                  </a:cubicBezTo>
                  <a:cubicBezTo>
                    <a:pt x="10619" y="605"/>
                    <a:pt x="11753" y="719"/>
                    <a:pt x="12902" y="843"/>
                  </a:cubicBezTo>
                  <a:lnTo>
                    <a:pt x="12948" y="386"/>
                  </a:lnTo>
                  <a:cubicBezTo>
                    <a:pt x="11799" y="307"/>
                    <a:pt x="10649" y="227"/>
                    <a:pt x="9500" y="167"/>
                  </a:cubicBezTo>
                  <a:cubicBezTo>
                    <a:pt x="8351" y="103"/>
                    <a:pt x="7202" y="57"/>
                    <a:pt x="6049" y="23"/>
                  </a:cubicBezTo>
                  <a:cubicBezTo>
                    <a:pt x="5474" y="8"/>
                    <a:pt x="4900" y="0"/>
                    <a:pt x="4325" y="0"/>
                  </a:cubicBezTo>
                  <a:close/>
                </a:path>
              </a:pathLst>
            </a:custGeom>
            <a:solidFill>
              <a:srgbClr val="E194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6" name="Google Shape;5366;p67"/>
            <p:cNvSpPr/>
            <p:nvPr/>
          </p:nvSpPr>
          <p:spPr>
            <a:xfrm>
              <a:off x="5910807" y="3980288"/>
              <a:ext cx="655961" cy="39789"/>
            </a:xfrm>
            <a:custGeom>
              <a:avLst/>
              <a:gdLst/>
              <a:ahLst/>
              <a:cxnLst/>
              <a:rect l="l" t="t" r="r" b="b"/>
              <a:pathLst>
                <a:path w="12793" h="776" extrusionOk="0">
                  <a:moveTo>
                    <a:pt x="6530" y="0"/>
                  </a:moveTo>
                  <a:cubicBezTo>
                    <a:pt x="6328" y="0"/>
                    <a:pt x="6126" y="2"/>
                    <a:pt x="5924" y="4"/>
                  </a:cubicBezTo>
                  <a:cubicBezTo>
                    <a:pt x="4775" y="4"/>
                    <a:pt x="3626" y="50"/>
                    <a:pt x="2492" y="178"/>
                  </a:cubicBezTo>
                  <a:cubicBezTo>
                    <a:pt x="1925" y="239"/>
                    <a:pt x="1339" y="318"/>
                    <a:pt x="791" y="462"/>
                  </a:cubicBezTo>
                  <a:cubicBezTo>
                    <a:pt x="522" y="541"/>
                    <a:pt x="254" y="617"/>
                    <a:pt x="1" y="745"/>
                  </a:cubicBezTo>
                  <a:lnTo>
                    <a:pt x="35" y="776"/>
                  </a:lnTo>
                  <a:cubicBezTo>
                    <a:pt x="269" y="651"/>
                    <a:pt x="537" y="587"/>
                    <a:pt x="806" y="522"/>
                  </a:cubicBezTo>
                  <a:cubicBezTo>
                    <a:pt x="1358" y="398"/>
                    <a:pt x="1925" y="318"/>
                    <a:pt x="2492" y="288"/>
                  </a:cubicBezTo>
                  <a:cubicBezTo>
                    <a:pt x="3226" y="228"/>
                    <a:pt x="3954" y="206"/>
                    <a:pt x="4683" y="206"/>
                  </a:cubicBezTo>
                  <a:cubicBezTo>
                    <a:pt x="5096" y="206"/>
                    <a:pt x="5509" y="213"/>
                    <a:pt x="5924" y="224"/>
                  </a:cubicBezTo>
                  <a:cubicBezTo>
                    <a:pt x="7058" y="258"/>
                    <a:pt x="8207" y="318"/>
                    <a:pt x="9341" y="398"/>
                  </a:cubicBezTo>
                  <a:cubicBezTo>
                    <a:pt x="10475" y="477"/>
                    <a:pt x="11625" y="587"/>
                    <a:pt x="12759" y="711"/>
                  </a:cubicBezTo>
                  <a:lnTo>
                    <a:pt x="12793" y="273"/>
                  </a:lnTo>
                  <a:cubicBezTo>
                    <a:pt x="11659" y="178"/>
                    <a:pt x="10506" y="114"/>
                    <a:pt x="9357" y="69"/>
                  </a:cubicBezTo>
                  <a:cubicBezTo>
                    <a:pt x="8422" y="28"/>
                    <a:pt x="7477" y="0"/>
                    <a:pt x="6530" y="0"/>
                  </a:cubicBezTo>
                  <a:close/>
                </a:path>
              </a:pathLst>
            </a:custGeom>
            <a:solidFill>
              <a:srgbClr val="E194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7" name="Google Shape;5367;p67"/>
            <p:cNvSpPr/>
            <p:nvPr/>
          </p:nvSpPr>
          <p:spPr>
            <a:xfrm>
              <a:off x="5899578" y="3942961"/>
              <a:ext cx="649347" cy="66657"/>
            </a:xfrm>
            <a:custGeom>
              <a:avLst/>
              <a:gdLst/>
              <a:ahLst/>
              <a:cxnLst/>
              <a:rect l="l" t="t" r="r" b="b"/>
              <a:pathLst>
                <a:path w="12664" h="1300" extrusionOk="0">
                  <a:moveTo>
                    <a:pt x="7713" y="1"/>
                  </a:moveTo>
                  <a:cubicBezTo>
                    <a:pt x="7068" y="1"/>
                    <a:pt x="6424" y="13"/>
                    <a:pt x="5780" y="41"/>
                  </a:cubicBezTo>
                  <a:cubicBezTo>
                    <a:pt x="5213" y="71"/>
                    <a:pt x="4631" y="101"/>
                    <a:pt x="4064" y="165"/>
                  </a:cubicBezTo>
                  <a:cubicBezTo>
                    <a:pt x="3497" y="211"/>
                    <a:pt x="2930" y="290"/>
                    <a:pt x="2363" y="400"/>
                  </a:cubicBezTo>
                  <a:cubicBezTo>
                    <a:pt x="1796" y="513"/>
                    <a:pt x="1229" y="638"/>
                    <a:pt x="707" y="872"/>
                  </a:cubicBezTo>
                  <a:cubicBezTo>
                    <a:pt x="458" y="986"/>
                    <a:pt x="205" y="1110"/>
                    <a:pt x="0" y="1284"/>
                  </a:cubicBezTo>
                  <a:cubicBezTo>
                    <a:pt x="0" y="1284"/>
                    <a:pt x="16" y="1284"/>
                    <a:pt x="16" y="1299"/>
                  </a:cubicBezTo>
                  <a:cubicBezTo>
                    <a:pt x="235" y="1141"/>
                    <a:pt x="473" y="1016"/>
                    <a:pt x="726" y="921"/>
                  </a:cubicBezTo>
                  <a:cubicBezTo>
                    <a:pt x="1259" y="717"/>
                    <a:pt x="1811" y="589"/>
                    <a:pt x="2378" y="494"/>
                  </a:cubicBezTo>
                  <a:cubicBezTo>
                    <a:pt x="2945" y="419"/>
                    <a:pt x="3512" y="354"/>
                    <a:pt x="4079" y="324"/>
                  </a:cubicBezTo>
                  <a:cubicBezTo>
                    <a:pt x="4646" y="290"/>
                    <a:pt x="5213" y="260"/>
                    <a:pt x="5795" y="260"/>
                  </a:cubicBezTo>
                  <a:cubicBezTo>
                    <a:pt x="5944" y="258"/>
                    <a:pt x="6093" y="257"/>
                    <a:pt x="6241" y="257"/>
                  </a:cubicBezTo>
                  <a:cubicBezTo>
                    <a:pt x="7230" y="257"/>
                    <a:pt x="8227" y="299"/>
                    <a:pt x="9213" y="354"/>
                  </a:cubicBezTo>
                  <a:cubicBezTo>
                    <a:pt x="10347" y="419"/>
                    <a:pt x="11500" y="513"/>
                    <a:pt x="12615" y="638"/>
                  </a:cubicBezTo>
                  <a:lnTo>
                    <a:pt x="12664" y="211"/>
                  </a:lnTo>
                  <a:cubicBezTo>
                    <a:pt x="11515" y="116"/>
                    <a:pt x="10381" y="56"/>
                    <a:pt x="9232" y="22"/>
                  </a:cubicBezTo>
                  <a:cubicBezTo>
                    <a:pt x="8725" y="8"/>
                    <a:pt x="8219" y="1"/>
                    <a:pt x="7713" y="1"/>
                  </a:cubicBezTo>
                  <a:close/>
                </a:path>
              </a:pathLst>
            </a:custGeom>
            <a:solidFill>
              <a:srgbClr val="E194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8" name="Google Shape;5368;p67"/>
            <p:cNvSpPr/>
            <p:nvPr/>
          </p:nvSpPr>
          <p:spPr>
            <a:xfrm>
              <a:off x="5887375" y="3905121"/>
              <a:ext cx="643758" cy="97115"/>
            </a:xfrm>
            <a:custGeom>
              <a:avLst/>
              <a:gdLst/>
              <a:ahLst/>
              <a:cxnLst/>
              <a:rect l="l" t="t" r="r" b="b"/>
              <a:pathLst>
                <a:path w="12555" h="1894" extrusionOk="0">
                  <a:moveTo>
                    <a:pt x="8578" y="0"/>
                  </a:moveTo>
                  <a:cubicBezTo>
                    <a:pt x="7591" y="0"/>
                    <a:pt x="6616" y="37"/>
                    <a:pt x="5640" y="117"/>
                  </a:cubicBezTo>
                  <a:cubicBezTo>
                    <a:pt x="5073" y="162"/>
                    <a:pt x="4491" y="227"/>
                    <a:pt x="3924" y="306"/>
                  </a:cubicBezTo>
                  <a:cubicBezTo>
                    <a:pt x="3357" y="401"/>
                    <a:pt x="2790" y="510"/>
                    <a:pt x="2238" y="665"/>
                  </a:cubicBezTo>
                  <a:cubicBezTo>
                    <a:pt x="1686" y="839"/>
                    <a:pt x="1134" y="1028"/>
                    <a:pt x="647" y="1346"/>
                  </a:cubicBezTo>
                  <a:cubicBezTo>
                    <a:pt x="412" y="1501"/>
                    <a:pt x="189" y="1675"/>
                    <a:pt x="0" y="1879"/>
                  </a:cubicBezTo>
                  <a:cubicBezTo>
                    <a:pt x="19" y="1894"/>
                    <a:pt x="19" y="1894"/>
                    <a:pt x="34" y="1894"/>
                  </a:cubicBezTo>
                  <a:cubicBezTo>
                    <a:pt x="223" y="1690"/>
                    <a:pt x="443" y="1535"/>
                    <a:pt x="681" y="1391"/>
                  </a:cubicBezTo>
                  <a:cubicBezTo>
                    <a:pt x="1168" y="1107"/>
                    <a:pt x="1720" y="918"/>
                    <a:pt x="2268" y="779"/>
                  </a:cubicBezTo>
                  <a:cubicBezTo>
                    <a:pt x="2820" y="635"/>
                    <a:pt x="3387" y="540"/>
                    <a:pt x="3954" y="461"/>
                  </a:cubicBezTo>
                  <a:cubicBezTo>
                    <a:pt x="4521" y="401"/>
                    <a:pt x="5088" y="351"/>
                    <a:pt x="5655" y="321"/>
                  </a:cubicBezTo>
                  <a:cubicBezTo>
                    <a:pt x="6230" y="297"/>
                    <a:pt x="6805" y="284"/>
                    <a:pt x="7379" y="284"/>
                  </a:cubicBezTo>
                  <a:cubicBezTo>
                    <a:pt x="7953" y="284"/>
                    <a:pt x="8525" y="297"/>
                    <a:pt x="9092" y="321"/>
                  </a:cubicBezTo>
                  <a:cubicBezTo>
                    <a:pt x="10241" y="367"/>
                    <a:pt x="11375" y="446"/>
                    <a:pt x="12509" y="571"/>
                  </a:cubicBezTo>
                  <a:lnTo>
                    <a:pt x="12554" y="147"/>
                  </a:lnTo>
                  <a:cubicBezTo>
                    <a:pt x="11405" y="53"/>
                    <a:pt x="10256" y="4"/>
                    <a:pt x="9107" y="4"/>
                  </a:cubicBezTo>
                  <a:cubicBezTo>
                    <a:pt x="8930" y="1"/>
                    <a:pt x="8754" y="0"/>
                    <a:pt x="8578" y="0"/>
                  </a:cubicBezTo>
                  <a:close/>
                </a:path>
              </a:pathLst>
            </a:custGeom>
            <a:solidFill>
              <a:srgbClr val="E194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9" name="Google Shape;5369;p67"/>
            <p:cNvSpPr/>
            <p:nvPr/>
          </p:nvSpPr>
          <p:spPr>
            <a:xfrm>
              <a:off x="5876915" y="3865743"/>
              <a:ext cx="636579" cy="132648"/>
            </a:xfrm>
            <a:custGeom>
              <a:avLst/>
              <a:gdLst/>
              <a:ahLst/>
              <a:cxnLst/>
              <a:rect l="l" t="t" r="r" b="b"/>
              <a:pathLst>
                <a:path w="12415" h="2587" extrusionOk="0">
                  <a:moveTo>
                    <a:pt x="8933" y="1"/>
                  </a:moveTo>
                  <a:cubicBezTo>
                    <a:pt x="7765" y="16"/>
                    <a:pt x="6615" y="80"/>
                    <a:pt x="5451" y="224"/>
                  </a:cubicBezTo>
                  <a:cubicBezTo>
                    <a:pt x="4884" y="299"/>
                    <a:pt x="4302" y="394"/>
                    <a:pt x="3735" y="522"/>
                  </a:cubicBezTo>
                  <a:cubicBezTo>
                    <a:pt x="3183" y="647"/>
                    <a:pt x="2616" y="806"/>
                    <a:pt x="2079" y="1025"/>
                  </a:cubicBezTo>
                  <a:cubicBezTo>
                    <a:pt x="1546" y="1244"/>
                    <a:pt x="1009" y="1513"/>
                    <a:pt x="567" y="1891"/>
                  </a:cubicBezTo>
                  <a:cubicBezTo>
                    <a:pt x="363" y="2095"/>
                    <a:pt x="159" y="2318"/>
                    <a:pt x="0" y="2552"/>
                  </a:cubicBezTo>
                  <a:lnTo>
                    <a:pt x="0" y="2567"/>
                  </a:lnTo>
                  <a:cubicBezTo>
                    <a:pt x="0" y="2567"/>
                    <a:pt x="15" y="2567"/>
                    <a:pt x="15" y="2586"/>
                  </a:cubicBezTo>
                  <a:lnTo>
                    <a:pt x="34" y="2567"/>
                  </a:lnTo>
                  <a:cubicBezTo>
                    <a:pt x="189" y="2333"/>
                    <a:pt x="393" y="2129"/>
                    <a:pt x="616" y="1940"/>
                  </a:cubicBezTo>
                  <a:cubicBezTo>
                    <a:pt x="1055" y="1577"/>
                    <a:pt x="1576" y="1324"/>
                    <a:pt x="2113" y="1119"/>
                  </a:cubicBezTo>
                  <a:cubicBezTo>
                    <a:pt x="2646" y="915"/>
                    <a:pt x="3213" y="772"/>
                    <a:pt x="3780" y="662"/>
                  </a:cubicBezTo>
                  <a:cubicBezTo>
                    <a:pt x="4332" y="568"/>
                    <a:pt x="4914" y="488"/>
                    <a:pt x="5481" y="428"/>
                  </a:cubicBezTo>
                  <a:cubicBezTo>
                    <a:pt x="6381" y="342"/>
                    <a:pt x="7283" y="312"/>
                    <a:pt x="8184" y="312"/>
                  </a:cubicBezTo>
                  <a:cubicBezTo>
                    <a:pt x="8434" y="312"/>
                    <a:pt x="8683" y="314"/>
                    <a:pt x="8933" y="318"/>
                  </a:cubicBezTo>
                  <a:cubicBezTo>
                    <a:pt x="9500" y="333"/>
                    <a:pt x="10082" y="363"/>
                    <a:pt x="10649" y="394"/>
                  </a:cubicBezTo>
                  <a:cubicBezTo>
                    <a:pt x="11231" y="428"/>
                    <a:pt x="11798" y="473"/>
                    <a:pt x="12365" y="537"/>
                  </a:cubicBezTo>
                  <a:lnTo>
                    <a:pt x="12414" y="129"/>
                  </a:lnTo>
                  <a:cubicBezTo>
                    <a:pt x="11828" y="80"/>
                    <a:pt x="11246" y="50"/>
                    <a:pt x="10664" y="35"/>
                  </a:cubicBezTo>
                  <a:cubicBezTo>
                    <a:pt x="10082" y="1"/>
                    <a:pt x="9515" y="1"/>
                    <a:pt x="8933" y="1"/>
                  </a:cubicBezTo>
                  <a:close/>
                </a:path>
              </a:pathLst>
            </a:custGeom>
            <a:solidFill>
              <a:srgbClr val="E194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0" name="Google Shape;5370;p67"/>
            <p:cNvSpPr/>
            <p:nvPr/>
          </p:nvSpPr>
          <p:spPr>
            <a:xfrm>
              <a:off x="5867224" y="3826416"/>
              <a:ext cx="627657" cy="168643"/>
            </a:xfrm>
            <a:custGeom>
              <a:avLst/>
              <a:gdLst/>
              <a:ahLst/>
              <a:cxnLst/>
              <a:rect l="l" t="t" r="r" b="b"/>
              <a:pathLst>
                <a:path w="12241" h="3289" extrusionOk="0">
                  <a:moveTo>
                    <a:pt x="9617" y="0"/>
                  </a:moveTo>
                  <a:cubicBezTo>
                    <a:pt x="9326" y="0"/>
                    <a:pt x="9035" y="4"/>
                    <a:pt x="8744" y="12"/>
                  </a:cubicBezTo>
                  <a:cubicBezTo>
                    <a:pt x="7560" y="61"/>
                    <a:pt x="6396" y="155"/>
                    <a:pt x="5247" y="359"/>
                  </a:cubicBezTo>
                  <a:cubicBezTo>
                    <a:pt x="4665" y="454"/>
                    <a:pt x="4098" y="594"/>
                    <a:pt x="3531" y="752"/>
                  </a:cubicBezTo>
                  <a:cubicBezTo>
                    <a:pt x="2979" y="926"/>
                    <a:pt x="2427" y="1146"/>
                    <a:pt x="1905" y="1414"/>
                  </a:cubicBezTo>
                  <a:cubicBezTo>
                    <a:pt x="1387" y="1697"/>
                    <a:pt x="900" y="2045"/>
                    <a:pt x="522" y="2484"/>
                  </a:cubicBezTo>
                  <a:cubicBezTo>
                    <a:pt x="333" y="2707"/>
                    <a:pt x="159" y="2956"/>
                    <a:pt x="34" y="3225"/>
                  </a:cubicBezTo>
                  <a:cubicBezTo>
                    <a:pt x="15" y="3240"/>
                    <a:pt x="0" y="3274"/>
                    <a:pt x="0" y="3289"/>
                  </a:cubicBezTo>
                  <a:lnTo>
                    <a:pt x="15" y="3289"/>
                  </a:lnTo>
                  <a:cubicBezTo>
                    <a:pt x="34" y="3274"/>
                    <a:pt x="49" y="3259"/>
                    <a:pt x="49" y="3225"/>
                  </a:cubicBezTo>
                  <a:cubicBezTo>
                    <a:pt x="189" y="2975"/>
                    <a:pt x="363" y="2737"/>
                    <a:pt x="552" y="2533"/>
                  </a:cubicBezTo>
                  <a:cubicBezTo>
                    <a:pt x="945" y="2106"/>
                    <a:pt x="1433" y="1777"/>
                    <a:pt x="1954" y="1508"/>
                  </a:cubicBezTo>
                  <a:cubicBezTo>
                    <a:pt x="2472" y="1255"/>
                    <a:pt x="3009" y="1051"/>
                    <a:pt x="3576" y="911"/>
                  </a:cubicBezTo>
                  <a:cubicBezTo>
                    <a:pt x="4128" y="752"/>
                    <a:pt x="4695" y="643"/>
                    <a:pt x="5277" y="563"/>
                  </a:cubicBezTo>
                  <a:cubicBezTo>
                    <a:pt x="6426" y="390"/>
                    <a:pt x="7576" y="329"/>
                    <a:pt x="8744" y="329"/>
                  </a:cubicBezTo>
                  <a:cubicBezTo>
                    <a:pt x="9326" y="329"/>
                    <a:pt x="9893" y="344"/>
                    <a:pt x="10475" y="374"/>
                  </a:cubicBezTo>
                  <a:cubicBezTo>
                    <a:pt x="11057" y="405"/>
                    <a:pt x="11639" y="439"/>
                    <a:pt x="12206" y="499"/>
                  </a:cubicBezTo>
                  <a:lnTo>
                    <a:pt x="12240" y="140"/>
                  </a:lnTo>
                  <a:lnTo>
                    <a:pt x="12206" y="91"/>
                  </a:lnTo>
                  <a:cubicBezTo>
                    <a:pt x="11624" y="46"/>
                    <a:pt x="11057" y="27"/>
                    <a:pt x="10490" y="12"/>
                  </a:cubicBezTo>
                  <a:cubicBezTo>
                    <a:pt x="10199" y="4"/>
                    <a:pt x="9908" y="0"/>
                    <a:pt x="9617" y="0"/>
                  </a:cubicBezTo>
                  <a:close/>
                </a:path>
              </a:pathLst>
            </a:custGeom>
            <a:solidFill>
              <a:srgbClr val="E194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1" name="Google Shape;5371;p67"/>
            <p:cNvSpPr/>
            <p:nvPr/>
          </p:nvSpPr>
          <p:spPr>
            <a:xfrm>
              <a:off x="5858302" y="3786678"/>
              <a:ext cx="618735" cy="207612"/>
            </a:xfrm>
            <a:custGeom>
              <a:avLst/>
              <a:gdLst/>
              <a:ahLst/>
              <a:cxnLst/>
              <a:rect l="l" t="t" r="r" b="b"/>
              <a:pathLst>
                <a:path w="12067" h="4049" extrusionOk="0">
                  <a:moveTo>
                    <a:pt x="10286" y="0"/>
                  </a:moveTo>
                  <a:cubicBezTo>
                    <a:pt x="9704" y="0"/>
                    <a:pt x="9107" y="15"/>
                    <a:pt x="8524" y="46"/>
                  </a:cubicBezTo>
                  <a:cubicBezTo>
                    <a:pt x="7341" y="110"/>
                    <a:pt x="6162" y="254"/>
                    <a:pt x="4994" y="518"/>
                  </a:cubicBezTo>
                  <a:cubicBezTo>
                    <a:pt x="4427" y="662"/>
                    <a:pt x="3860" y="836"/>
                    <a:pt x="3308" y="1055"/>
                  </a:cubicBezTo>
                  <a:cubicBezTo>
                    <a:pt x="2760" y="1274"/>
                    <a:pt x="2223" y="1543"/>
                    <a:pt x="1735" y="1875"/>
                  </a:cubicBezTo>
                  <a:cubicBezTo>
                    <a:pt x="1248" y="2219"/>
                    <a:pt x="805" y="2631"/>
                    <a:pt x="473" y="3119"/>
                  </a:cubicBezTo>
                  <a:cubicBezTo>
                    <a:pt x="269" y="3402"/>
                    <a:pt x="114" y="3716"/>
                    <a:pt x="0" y="4049"/>
                  </a:cubicBezTo>
                  <a:lnTo>
                    <a:pt x="19" y="4049"/>
                  </a:lnTo>
                  <a:cubicBezTo>
                    <a:pt x="144" y="3731"/>
                    <a:pt x="318" y="3417"/>
                    <a:pt x="522" y="3149"/>
                  </a:cubicBezTo>
                  <a:cubicBezTo>
                    <a:pt x="870" y="2677"/>
                    <a:pt x="1308" y="2283"/>
                    <a:pt x="1796" y="1970"/>
                  </a:cubicBezTo>
                  <a:cubicBezTo>
                    <a:pt x="2287" y="1637"/>
                    <a:pt x="2805" y="1388"/>
                    <a:pt x="3357" y="1180"/>
                  </a:cubicBezTo>
                  <a:cubicBezTo>
                    <a:pt x="3909" y="991"/>
                    <a:pt x="4476" y="836"/>
                    <a:pt x="5043" y="707"/>
                  </a:cubicBezTo>
                  <a:cubicBezTo>
                    <a:pt x="6192" y="473"/>
                    <a:pt x="7356" y="378"/>
                    <a:pt x="8524" y="348"/>
                  </a:cubicBezTo>
                  <a:cubicBezTo>
                    <a:pt x="8823" y="339"/>
                    <a:pt x="9118" y="334"/>
                    <a:pt x="9411" y="334"/>
                  </a:cubicBezTo>
                  <a:cubicBezTo>
                    <a:pt x="9704" y="334"/>
                    <a:pt x="9995" y="339"/>
                    <a:pt x="10286" y="348"/>
                  </a:cubicBezTo>
                  <a:cubicBezTo>
                    <a:pt x="10868" y="378"/>
                    <a:pt x="11454" y="409"/>
                    <a:pt x="12036" y="473"/>
                  </a:cubicBezTo>
                  <a:lnTo>
                    <a:pt x="12066" y="80"/>
                  </a:lnTo>
                  <a:cubicBezTo>
                    <a:pt x="11484" y="31"/>
                    <a:pt x="10887" y="15"/>
                    <a:pt x="10286" y="0"/>
                  </a:cubicBezTo>
                  <a:close/>
                </a:path>
              </a:pathLst>
            </a:custGeom>
            <a:solidFill>
              <a:srgbClr val="E194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2" name="Google Shape;5372;p67"/>
            <p:cNvSpPr/>
            <p:nvPr/>
          </p:nvSpPr>
          <p:spPr>
            <a:xfrm>
              <a:off x="5772829" y="3994235"/>
              <a:ext cx="159927" cy="132443"/>
            </a:xfrm>
            <a:custGeom>
              <a:avLst/>
              <a:gdLst/>
              <a:ahLst/>
              <a:cxnLst/>
              <a:rect l="l" t="t" r="r" b="b"/>
              <a:pathLst>
                <a:path w="3119" h="2583" extrusionOk="0">
                  <a:moveTo>
                    <a:pt x="1433" y="1"/>
                  </a:moveTo>
                  <a:cubicBezTo>
                    <a:pt x="1369" y="1"/>
                    <a:pt x="1323" y="16"/>
                    <a:pt x="1274" y="16"/>
                  </a:cubicBezTo>
                  <a:lnTo>
                    <a:pt x="1244" y="16"/>
                  </a:lnTo>
                  <a:cubicBezTo>
                    <a:pt x="1195" y="31"/>
                    <a:pt x="1134" y="46"/>
                    <a:pt x="1085" y="61"/>
                  </a:cubicBezTo>
                  <a:cubicBezTo>
                    <a:pt x="1070" y="61"/>
                    <a:pt x="1070" y="61"/>
                    <a:pt x="1055" y="80"/>
                  </a:cubicBezTo>
                  <a:cubicBezTo>
                    <a:pt x="991" y="95"/>
                    <a:pt x="930" y="110"/>
                    <a:pt x="866" y="141"/>
                  </a:cubicBezTo>
                  <a:cubicBezTo>
                    <a:pt x="866" y="156"/>
                    <a:pt x="851" y="156"/>
                    <a:pt x="851" y="156"/>
                  </a:cubicBezTo>
                  <a:cubicBezTo>
                    <a:pt x="771" y="190"/>
                    <a:pt x="707" y="235"/>
                    <a:pt x="647" y="284"/>
                  </a:cubicBezTo>
                  <a:cubicBezTo>
                    <a:pt x="628" y="284"/>
                    <a:pt x="628" y="284"/>
                    <a:pt x="613" y="299"/>
                  </a:cubicBezTo>
                  <a:cubicBezTo>
                    <a:pt x="533" y="345"/>
                    <a:pt x="473" y="409"/>
                    <a:pt x="408" y="473"/>
                  </a:cubicBezTo>
                  <a:cubicBezTo>
                    <a:pt x="408" y="488"/>
                    <a:pt x="393" y="488"/>
                    <a:pt x="393" y="504"/>
                  </a:cubicBezTo>
                  <a:cubicBezTo>
                    <a:pt x="314" y="568"/>
                    <a:pt x="250" y="647"/>
                    <a:pt x="204" y="742"/>
                  </a:cubicBezTo>
                  <a:lnTo>
                    <a:pt x="189" y="757"/>
                  </a:lnTo>
                  <a:cubicBezTo>
                    <a:pt x="140" y="851"/>
                    <a:pt x="95" y="946"/>
                    <a:pt x="61" y="1040"/>
                  </a:cubicBezTo>
                  <a:cubicBezTo>
                    <a:pt x="46" y="1040"/>
                    <a:pt x="46" y="1055"/>
                    <a:pt x="46" y="1055"/>
                  </a:cubicBezTo>
                  <a:cubicBezTo>
                    <a:pt x="30" y="1120"/>
                    <a:pt x="15" y="1180"/>
                    <a:pt x="0" y="1244"/>
                  </a:cubicBezTo>
                  <a:cubicBezTo>
                    <a:pt x="189" y="1290"/>
                    <a:pt x="344" y="1433"/>
                    <a:pt x="393" y="1638"/>
                  </a:cubicBezTo>
                  <a:cubicBezTo>
                    <a:pt x="393" y="1653"/>
                    <a:pt x="393" y="1668"/>
                    <a:pt x="408" y="1702"/>
                  </a:cubicBezTo>
                  <a:cubicBezTo>
                    <a:pt x="552" y="2205"/>
                    <a:pt x="1025" y="2567"/>
                    <a:pt x="1558" y="2583"/>
                  </a:cubicBezTo>
                  <a:cubicBezTo>
                    <a:pt x="2094" y="2567"/>
                    <a:pt x="2552" y="2205"/>
                    <a:pt x="2707" y="1702"/>
                  </a:cubicBezTo>
                  <a:cubicBezTo>
                    <a:pt x="2707" y="1668"/>
                    <a:pt x="2707" y="1653"/>
                    <a:pt x="2726" y="1638"/>
                  </a:cubicBezTo>
                  <a:cubicBezTo>
                    <a:pt x="2771" y="1433"/>
                    <a:pt x="2930" y="1290"/>
                    <a:pt x="3119" y="1244"/>
                  </a:cubicBezTo>
                  <a:cubicBezTo>
                    <a:pt x="3104" y="1180"/>
                    <a:pt x="3085" y="1120"/>
                    <a:pt x="3055" y="1055"/>
                  </a:cubicBezTo>
                  <a:lnTo>
                    <a:pt x="3055" y="1040"/>
                  </a:lnTo>
                  <a:cubicBezTo>
                    <a:pt x="3024" y="946"/>
                    <a:pt x="2975" y="851"/>
                    <a:pt x="2915" y="757"/>
                  </a:cubicBezTo>
                  <a:cubicBezTo>
                    <a:pt x="2915" y="757"/>
                    <a:pt x="2915" y="742"/>
                    <a:pt x="2896" y="742"/>
                  </a:cubicBezTo>
                  <a:cubicBezTo>
                    <a:pt x="2850" y="647"/>
                    <a:pt x="2786" y="568"/>
                    <a:pt x="2726" y="504"/>
                  </a:cubicBezTo>
                  <a:lnTo>
                    <a:pt x="2692" y="473"/>
                  </a:lnTo>
                  <a:cubicBezTo>
                    <a:pt x="2631" y="409"/>
                    <a:pt x="2567" y="345"/>
                    <a:pt x="2488" y="299"/>
                  </a:cubicBezTo>
                  <a:cubicBezTo>
                    <a:pt x="2488" y="284"/>
                    <a:pt x="2472" y="284"/>
                    <a:pt x="2472" y="284"/>
                  </a:cubicBezTo>
                  <a:cubicBezTo>
                    <a:pt x="2408" y="235"/>
                    <a:pt x="2329" y="190"/>
                    <a:pt x="2268" y="156"/>
                  </a:cubicBezTo>
                  <a:cubicBezTo>
                    <a:pt x="2253" y="156"/>
                    <a:pt x="2253" y="156"/>
                    <a:pt x="2234" y="141"/>
                  </a:cubicBezTo>
                  <a:cubicBezTo>
                    <a:pt x="2174" y="110"/>
                    <a:pt x="2109" y="95"/>
                    <a:pt x="2045" y="80"/>
                  </a:cubicBezTo>
                  <a:cubicBezTo>
                    <a:pt x="2045" y="61"/>
                    <a:pt x="2030" y="61"/>
                    <a:pt x="2030" y="61"/>
                  </a:cubicBezTo>
                  <a:cubicBezTo>
                    <a:pt x="1970" y="46"/>
                    <a:pt x="1920" y="31"/>
                    <a:pt x="1856" y="16"/>
                  </a:cubicBezTo>
                  <a:lnTo>
                    <a:pt x="1841" y="16"/>
                  </a:lnTo>
                  <a:cubicBezTo>
                    <a:pt x="1781" y="16"/>
                    <a:pt x="1731" y="1"/>
                    <a:pt x="1686" y="1"/>
                  </a:cubicBezTo>
                  <a:close/>
                </a:path>
              </a:pathLst>
            </a:custGeom>
            <a:solidFill>
              <a:srgbClr val="E194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3" name="Google Shape;5373;p67"/>
            <p:cNvSpPr/>
            <p:nvPr/>
          </p:nvSpPr>
          <p:spPr>
            <a:xfrm>
              <a:off x="5018435" y="4057661"/>
              <a:ext cx="1667771" cy="122342"/>
            </a:xfrm>
            <a:custGeom>
              <a:avLst/>
              <a:gdLst/>
              <a:ahLst/>
              <a:cxnLst/>
              <a:rect l="l" t="t" r="r" b="b"/>
              <a:pathLst>
                <a:path w="32526" h="2386" extrusionOk="0">
                  <a:moveTo>
                    <a:pt x="14606" y="1"/>
                  </a:moveTo>
                  <a:cubicBezTo>
                    <a:pt x="14588" y="1"/>
                    <a:pt x="14571" y="2"/>
                    <a:pt x="14554" y="7"/>
                  </a:cubicBezTo>
                  <a:lnTo>
                    <a:pt x="1373" y="1111"/>
                  </a:lnTo>
                  <a:lnTo>
                    <a:pt x="488" y="1172"/>
                  </a:lnTo>
                  <a:cubicBezTo>
                    <a:pt x="205" y="1206"/>
                    <a:pt x="1" y="1455"/>
                    <a:pt x="31" y="1739"/>
                  </a:cubicBezTo>
                  <a:cubicBezTo>
                    <a:pt x="49" y="2012"/>
                    <a:pt x="282" y="2212"/>
                    <a:pt x="553" y="2212"/>
                  </a:cubicBezTo>
                  <a:cubicBezTo>
                    <a:pt x="563" y="2212"/>
                    <a:pt x="573" y="2212"/>
                    <a:pt x="583" y="2211"/>
                  </a:cubicBezTo>
                  <a:lnTo>
                    <a:pt x="14241" y="1062"/>
                  </a:lnTo>
                  <a:cubicBezTo>
                    <a:pt x="14604" y="1848"/>
                    <a:pt x="15390" y="2370"/>
                    <a:pt x="16271" y="2385"/>
                  </a:cubicBezTo>
                  <a:cubicBezTo>
                    <a:pt x="17155" y="2370"/>
                    <a:pt x="17926" y="1848"/>
                    <a:pt x="18289" y="1062"/>
                  </a:cubicBezTo>
                  <a:lnTo>
                    <a:pt x="31958" y="2211"/>
                  </a:lnTo>
                  <a:cubicBezTo>
                    <a:pt x="31968" y="2212"/>
                    <a:pt x="31978" y="2212"/>
                    <a:pt x="31988" y="2212"/>
                  </a:cubicBezTo>
                  <a:cubicBezTo>
                    <a:pt x="32258" y="2212"/>
                    <a:pt x="32481" y="2012"/>
                    <a:pt x="32510" y="1739"/>
                  </a:cubicBezTo>
                  <a:cubicBezTo>
                    <a:pt x="32525" y="1455"/>
                    <a:pt x="32321" y="1206"/>
                    <a:pt x="32038" y="1172"/>
                  </a:cubicBezTo>
                  <a:lnTo>
                    <a:pt x="31172" y="1111"/>
                  </a:lnTo>
                  <a:lnTo>
                    <a:pt x="17972" y="7"/>
                  </a:lnTo>
                  <a:cubicBezTo>
                    <a:pt x="17957" y="2"/>
                    <a:pt x="17941" y="1"/>
                    <a:pt x="17925" y="1"/>
                  </a:cubicBezTo>
                  <a:cubicBezTo>
                    <a:pt x="17894" y="1"/>
                    <a:pt x="17862" y="7"/>
                    <a:pt x="17832" y="7"/>
                  </a:cubicBezTo>
                  <a:cubicBezTo>
                    <a:pt x="17643" y="53"/>
                    <a:pt x="17484" y="196"/>
                    <a:pt x="17439" y="401"/>
                  </a:cubicBezTo>
                  <a:cubicBezTo>
                    <a:pt x="17420" y="416"/>
                    <a:pt x="17420" y="431"/>
                    <a:pt x="17420" y="465"/>
                  </a:cubicBezTo>
                  <a:cubicBezTo>
                    <a:pt x="17265" y="968"/>
                    <a:pt x="16807" y="1330"/>
                    <a:pt x="16271" y="1346"/>
                  </a:cubicBezTo>
                  <a:cubicBezTo>
                    <a:pt x="15738" y="1330"/>
                    <a:pt x="15265" y="968"/>
                    <a:pt x="15121" y="465"/>
                  </a:cubicBezTo>
                  <a:cubicBezTo>
                    <a:pt x="15106" y="431"/>
                    <a:pt x="15106" y="416"/>
                    <a:pt x="15106" y="401"/>
                  </a:cubicBezTo>
                  <a:cubicBezTo>
                    <a:pt x="15057" y="196"/>
                    <a:pt x="14902" y="53"/>
                    <a:pt x="14713" y="7"/>
                  </a:cubicBezTo>
                  <a:cubicBezTo>
                    <a:pt x="14680" y="7"/>
                    <a:pt x="14643" y="1"/>
                    <a:pt x="14606" y="1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74" name="Google Shape;5374;p67"/>
          <p:cNvGrpSpPr/>
          <p:nvPr/>
        </p:nvGrpSpPr>
        <p:grpSpPr>
          <a:xfrm>
            <a:off x="6585489" y="2946626"/>
            <a:ext cx="1941383" cy="1638259"/>
            <a:chOff x="5378926" y="2034495"/>
            <a:chExt cx="1316013" cy="1110609"/>
          </a:xfrm>
        </p:grpSpPr>
        <p:sp>
          <p:nvSpPr>
            <p:cNvPr id="5375" name="Google Shape;5375;p67"/>
            <p:cNvSpPr/>
            <p:nvPr/>
          </p:nvSpPr>
          <p:spPr>
            <a:xfrm>
              <a:off x="5569882" y="2034495"/>
              <a:ext cx="1125058" cy="1071053"/>
            </a:xfrm>
            <a:custGeom>
              <a:avLst/>
              <a:gdLst/>
              <a:ahLst/>
              <a:cxnLst/>
              <a:rect l="l" t="t" r="r" b="b"/>
              <a:pathLst>
                <a:path w="75685" h="72052" extrusionOk="0">
                  <a:moveTo>
                    <a:pt x="37830" y="0"/>
                  </a:moveTo>
                  <a:cubicBezTo>
                    <a:pt x="26900" y="0"/>
                    <a:pt x="15487" y="5491"/>
                    <a:pt x="7443" y="18087"/>
                  </a:cubicBezTo>
                  <a:cubicBezTo>
                    <a:pt x="6742" y="19151"/>
                    <a:pt x="6263" y="20340"/>
                    <a:pt x="5970" y="21591"/>
                  </a:cubicBezTo>
                  <a:cubicBezTo>
                    <a:pt x="0" y="47876"/>
                    <a:pt x="18138" y="65722"/>
                    <a:pt x="37828" y="65722"/>
                  </a:cubicBezTo>
                  <a:cubicBezTo>
                    <a:pt x="39351" y="65722"/>
                    <a:pt x="40883" y="65615"/>
                    <a:pt x="42414" y="65398"/>
                  </a:cubicBezTo>
                  <a:cubicBezTo>
                    <a:pt x="43558" y="66657"/>
                    <a:pt x="44738" y="67873"/>
                    <a:pt x="45927" y="69017"/>
                  </a:cubicBezTo>
                  <a:lnTo>
                    <a:pt x="45962" y="69097"/>
                  </a:lnTo>
                  <a:cubicBezTo>
                    <a:pt x="45962" y="69168"/>
                    <a:pt x="46033" y="69168"/>
                    <a:pt x="46069" y="69168"/>
                  </a:cubicBezTo>
                  <a:lnTo>
                    <a:pt x="46113" y="69168"/>
                  </a:lnTo>
                  <a:cubicBezTo>
                    <a:pt x="46184" y="69239"/>
                    <a:pt x="46255" y="69319"/>
                    <a:pt x="46370" y="69425"/>
                  </a:cubicBezTo>
                  <a:cubicBezTo>
                    <a:pt x="46920" y="69940"/>
                    <a:pt x="47515" y="70463"/>
                    <a:pt x="48180" y="70907"/>
                  </a:cubicBezTo>
                  <a:cubicBezTo>
                    <a:pt x="49067" y="71457"/>
                    <a:pt x="50105" y="71794"/>
                    <a:pt x="51134" y="71900"/>
                  </a:cubicBezTo>
                  <a:lnTo>
                    <a:pt x="51170" y="71980"/>
                  </a:lnTo>
                  <a:cubicBezTo>
                    <a:pt x="51214" y="72016"/>
                    <a:pt x="51249" y="72051"/>
                    <a:pt x="51285" y="72051"/>
                  </a:cubicBezTo>
                  <a:cubicBezTo>
                    <a:pt x="51356" y="72016"/>
                    <a:pt x="51356" y="71980"/>
                    <a:pt x="51356" y="71936"/>
                  </a:cubicBezTo>
                  <a:cubicBezTo>
                    <a:pt x="51628" y="71970"/>
                    <a:pt x="51901" y="71983"/>
                    <a:pt x="52173" y="71983"/>
                  </a:cubicBezTo>
                  <a:cubicBezTo>
                    <a:pt x="52531" y="71983"/>
                    <a:pt x="52888" y="71961"/>
                    <a:pt x="53245" y="71936"/>
                  </a:cubicBezTo>
                  <a:cubicBezTo>
                    <a:pt x="54984" y="71794"/>
                    <a:pt x="56643" y="71235"/>
                    <a:pt x="58231" y="70605"/>
                  </a:cubicBezTo>
                  <a:cubicBezTo>
                    <a:pt x="58267" y="70685"/>
                    <a:pt x="58311" y="70685"/>
                    <a:pt x="58382" y="70685"/>
                  </a:cubicBezTo>
                  <a:cubicBezTo>
                    <a:pt x="58417" y="70650"/>
                    <a:pt x="58417" y="70605"/>
                    <a:pt x="58417" y="70570"/>
                  </a:cubicBezTo>
                  <a:cubicBezTo>
                    <a:pt x="60121" y="69904"/>
                    <a:pt x="61709" y="69168"/>
                    <a:pt x="63110" y="68024"/>
                  </a:cubicBezTo>
                  <a:cubicBezTo>
                    <a:pt x="63143" y="68038"/>
                    <a:pt x="63169" y="68047"/>
                    <a:pt x="63190" y="68047"/>
                  </a:cubicBezTo>
                  <a:cubicBezTo>
                    <a:pt x="63220" y="68047"/>
                    <a:pt x="63240" y="68030"/>
                    <a:pt x="63261" y="67988"/>
                  </a:cubicBezTo>
                  <a:cubicBezTo>
                    <a:pt x="63297" y="67944"/>
                    <a:pt x="63261" y="67908"/>
                    <a:pt x="63226" y="67873"/>
                  </a:cubicBezTo>
                  <a:cubicBezTo>
                    <a:pt x="63190" y="67837"/>
                    <a:pt x="63110" y="67802"/>
                    <a:pt x="63039" y="67766"/>
                  </a:cubicBezTo>
                  <a:cubicBezTo>
                    <a:pt x="61966" y="66214"/>
                    <a:pt x="60893" y="64661"/>
                    <a:pt x="59597" y="63286"/>
                  </a:cubicBezTo>
                  <a:lnTo>
                    <a:pt x="59677" y="63251"/>
                  </a:lnTo>
                  <a:cubicBezTo>
                    <a:pt x="59713" y="63215"/>
                    <a:pt x="59713" y="63180"/>
                    <a:pt x="59713" y="63144"/>
                  </a:cubicBezTo>
                  <a:cubicBezTo>
                    <a:pt x="59692" y="63099"/>
                    <a:pt x="59657" y="63079"/>
                    <a:pt x="59625" y="63079"/>
                  </a:cubicBezTo>
                  <a:cubicBezTo>
                    <a:pt x="59600" y="63079"/>
                    <a:pt x="59577" y="63090"/>
                    <a:pt x="59562" y="63109"/>
                  </a:cubicBezTo>
                  <a:lnTo>
                    <a:pt x="59491" y="63144"/>
                  </a:lnTo>
                  <a:cubicBezTo>
                    <a:pt x="59154" y="62807"/>
                    <a:pt x="58826" y="62479"/>
                    <a:pt x="58453" y="62142"/>
                  </a:cubicBezTo>
                  <a:cubicBezTo>
                    <a:pt x="57681" y="61441"/>
                    <a:pt x="56830" y="60811"/>
                    <a:pt x="55907" y="60297"/>
                  </a:cubicBezTo>
                  <a:cubicBezTo>
                    <a:pt x="58346" y="58744"/>
                    <a:pt x="60706" y="56784"/>
                    <a:pt x="62889" y="54459"/>
                  </a:cubicBezTo>
                  <a:cubicBezTo>
                    <a:pt x="64184" y="54379"/>
                    <a:pt x="65408" y="53750"/>
                    <a:pt x="66215" y="52641"/>
                  </a:cubicBezTo>
                  <a:cubicBezTo>
                    <a:pt x="66961" y="51647"/>
                    <a:pt x="67218" y="50503"/>
                    <a:pt x="67067" y="49358"/>
                  </a:cubicBezTo>
                  <a:cubicBezTo>
                    <a:pt x="67440" y="48799"/>
                    <a:pt x="67848" y="48249"/>
                    <a:pt x="68211" y="47655"/>
                  </a:cubicBezTo>
                  <a:cubicBezTo>
                    <a:pt x="68912" y="46546"/>
                    <a:pt x="69400" y="45366"/>
                    <a:pt x="69693" y="44106"/>
                  </a:cubicBezTo>
                  <a:cubicBezTo>
                    <a:pt x="75685" y="17856"/>
                    <a:pt x="57541" y="0"/>
                    <a:pt x="37830" y="0"/>
                  </a:cubicBez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6" name="Google Shape;5376;p67"/>
            <p:cNvSpPr/>
            <p:nvPr/>
          </p:nvSpPr>
          <p:spPr>
            <a:xfrm>
              <a:off x="5425602" y="2203050"/>
              <a:ext cx="192814" cy="360105"/>
            </a:xfrm>
            <a:custGeom>
              <a:avLst/>
              <a:gdLst/>
              <a:ahLst/>
              <a:cxnLst/>
              <a:rect l="l" t="t" r="r" b="b"/>
              <a:pathLst>
                <a:path w="12971" h="24225" extrusionOk="0">
                  <a:moveTo>
                    <a:pt x="5397" y="1"/>
                  </a:moveTo>
                  <a:cubicBezTo>
                    <a:pt x="5362" y="1"/>
                    <a:pt x="5323" y="35"/>
                    <a:pt x="5323" y="94"/>
                  </a:cubicBezTo>
                  <a:cubicBezTo>
                    <a:pt x="5288" y="130"/>
                    <a:pt x="5288" y="201"/>
                    <a:pt x="5288" y="272"/>
                  </a:cubicBezTo>
                  <a:cubicBezTo>
                    <a:pt x="4099" y="1753"/>
                    <a:pt x="2955" y="3270"/>
                    <a:pt x="2032" y="4894"/>
                  </a:cubicBezTo>
                  <a:lnTo>
                    <a:pt x="1961" y="4858"/>
                  </a:lnTo>
                  <a:cubicBezTo>
                    <a:pt x="1944" y="4840"/>
                    <a:pt x="1924" y="4832"/>
                    <a:pt x="1904" y="4832"/>
                  </a:cubicBezTo>
                  <a:cubicBezTo>
                    <a:pt x="1884" y="4832"/>
                    <a:pt x="1864" y="4840"/>
                    <a:pt x="1846" y="4858"/>
                  </a:cubicBezTo>
                  <a:cubicBezTo>
                    <a:pt x="1810" y="4894"/>
                    <a:pt x="1810" y="4974"/>
                    <a:pt x="1846" y="5009"/>
                  </a:cubicBezTo>
                  <a:lnTo>
                    <a:pt x="1926" y="5045"/>
                  </a:lnTo>
                  <a:cubicBezTo>
                    <a:pt x="1704" y="5488"/>
                    <a:pt x="1482" y="5896"/>
                    <a:pt x="1260" y="6340"/>
                  </a:cubicBezTo>
                  <a:cubicBezTo>
                    <a:pt x="702" y="7520"/>
                    <a:pt x="293" y="8815"/>
                    <a:pt x="152" y="10146"/>
                  </a:cubicBezTo>
                  <a:cubicBezTo>
                    <a:pt x="139" y="10135"/>
                    <a:pt x="123" y="10131"/>
                    <a:pt x="108" y="10131"/>
                  </a:cubicBezTo>
                  <a:cubicBezTo>
                    <a:pt x="72" y="10131"/>
                    <a:pt x="36" y="10156"/>
                    <a:pt x="36" y="10181"/>
                  </a:cubicBezTo>
                  <a:cubicBezTo>
                    <a:pt x="1" y="10216"/>
                    <a:pt x="36" y="10296"/>
                    <a:pt x="72" y="10296"/>
                  </a:cubicBezTo>
                  <a:lnTo>
                    <a:pt x="107" y="10332"/>
                  </a:lnTo>
                  <a:cubicBezTo>
                    <a:pt x="1" y="11290"/>
                    <a:pt x="36" y="12292"/>
                    <a:pt x="222" y="13250"/>
                  </a:cubicBezTo>
                  <a:cubicBezTo>
                    <a:pt x="222" y="13286"/>
                    <a:pt x="222" y="13286"/>
                    <a:pt x="258" y="13321"/>
                  </a:cubicBezTo>
                  <a:cubicBezTo>
                    <a:pt x="258" y="13437"/>
                    <a:pt x="293" y="13543"/>
                    <a:pt x="329" y="13659"/>
                  </a:cubicBezTo>
                  <a:cubicBezTo>
                    <a:pt x="702" y="15131"/>
                    <a:pt x="1482" y="16426"/>
                    <a:pt x="2369" y="17651"/>
                  </a:cubicBezTo>
                  <a:cubicBezTo>
                    <a:pt x="2369" y="17686"/>
                    <a:pt x="2325" y="17686"/>
                    <a:pt x="2325" y="17722"/>
                  </a:cubicBezTo>
                  <a:cubicBezTo>
                    <a:pt x="2289" y="17757"/>
                    <a:pt x="2325" y="17793"/>
                    <a:pt x="2369" y="17837"/>
                  </a:cubicBezTo>
                  <a:lnTo>
                    <a:pt x="2547" y="17908"/>
                  </a:lnTo>
                  <a:cubicBezTo>
                    <a:pt x="4028" y="19869"/>
                    <a:pt x="5803" y="21678"/>
                    <a:pt x="6911" y="23861"/>
                  </a:cubicBezTo>
                  <a:cubicBezTo>
                    <a:pt x="6947" y="24047"/>
                    <a:pt x="6947" y="24153"/>
                    <a:pt x="6947" y="24153"/>
                  </a:cubicBezTo>
                  <a:cubicBezTo>
                    <a:pt x="6982" y="24189"/>
                    <a:pt x="7027" y="24224"/>
                    <a:pt x="7062" y="24224"/>
                  </a:cubicBezTo>
                  <a:lnTo>
                    <a:pt x="7098" y="24224"/>
                  </a:lnTo>
                  <a:cubicBezTo>
                    <a:pt x="7133" y="24224"/>
                    <a:pt x="7169" y="24153"/>
                    <a:pt x="7133" y="24118"/>
                  </a:cubicBezTo>
                  <a:lnTo>
                    <a:pt x="7133" y="24003"/>
                  </a:lnTo>
                  <a:cubicBezTo>
                    <a:pt x="8721" y="21527"/>
                    <a:pt x="10238" y="18866"/>
                    <a:pt x="11569" y="16240"/>
                  </a:cubicBezTo>
                  <a:lnTo>
                    <a:pt x="11640" y="16169"/>
                  </a:lnTo>
                  <a:cubicBezTo>
                    <a:pt x="11684" y="16134"/>
                    <a:pt x="11720" y="16098"/>
                    <a:pt x="11684" y="16063"/>
                  </a:cubicBezTo>
                  <a:lnTo>
                    <a:pt x="11684" y="16018"/>
                  </a:lnTo>
                  <a:cubicBezTo>
                    <a:pt x="11720" y="15912"/>
                    <a:pt x="11791" y="15797"/>
                    <a:pt x="11826" y="15726"/>
                  </a:cubicBezTo>
                  <a:cubicBezTo>
                    <a:pt x="12163" y="15025"/>
                    <a:pt x="12491" y="14288"/>
                    <a:pt x="12713" y="13543"/>
                  </a:cubicBezTo>
                  <a:cubicBezTo>
                    <a:pt x="12971" y="12514"/>
                    <a:pt x="12971" y="11441"/>
                    <a:pt x="12793" y="10403"/>
                  </a:cubicBezTo>
                  <a:lnTo>
                    <a:pt x="12829" y="10332"/>
                  </a:lnTo>
                  <a:cubicBezTo>
                    <a:pt x="12900" y="10296"/>
                    <a:pt x="12900" y="10252"/>
                    <a:pt x="12864" y="10216"/>
                  </a:cubicBezTo>
                  <a:cubicBezTo>
                    <a:pt x="12829" y="10181"/>
                    <a:pt x="12793" y="10181"/>
                    <a:pt x="12749" y="10181"/>
                  </a:cubicBezTo>
                  <a:cubicBezTo>
                    <a:pt x="12607" y="9551"/>
                    <a:pt x="12421" y="8966"/>
                    <a:pt x="12199" y="8371"/>
                  </a:cubicBezTo>
                  <a:cubicBezTo>
                    <a:pt x="12083" y="8114"/>
                    <a:pt x="11977" y="7892"/>
                    <a:pt x="11826" y="7635"/>
                  </a:cubicBezTo>
                  <a:lnTo>
                    <a:pt x="11862" y="7635"/>
                  </a:lnTo>
                  <a:cubicBezTo>
                    <a:pt x="11906" y="7591"/>
                    <a:pt x="11906" y="7520"/>
                    <a:pt x="11862" y="7484"/>
                  </a:cubicBezTo>
                  <a:cubicBezTo>
                    <a:pt x="11826" y="7449"/>
                    <a:pt x="11791" y="7449"/>
                    <a:pt x="11755" y="7449"/>
                  </a:cubicBezTo>
                  <a:cubicBezTo>
                    <a:pt x="11125" y="6224"/>
                    <a:pt x="10274" y="5080"/>
                    <a:pt x="9422" y="4007"/>
                  </a:cubicBezTo>
                  <a:cubicBezTo>
                    <a:pt x="9466" y="3971"/>
                    <a:pt x="9502" y="3900"/>
                    <a:pt x="9466" y="3865"/>
                  </a:cubicBezTo>
                  <a:cubicBezTo>
                    <a:pt x="9444" y="3842"/>
                    <a:pt x="9415" y="3831"/>
                    <a:pt x="9388" y="3831"/>
                  </a:cubicBezTo>
                  <a:cubicBezTo>
                    <a:pt x="9360" y="3831"/>
                    <a:pt x="9333" y="3842"/>
                    <a:pt x="9316" y="3865"/>
                  </a:cubicBezTo>
                  <a:cubicBezTo>
                    <a:pt x="8207" y="2454"/>
                    <a:pt x="7027" y="1123"/>
                    <a:pt x="5510" y="165"/>
                  </a:cubicBezTo>
                  <a:lnTo>
                    <a:pt x="5510" y="130"/>
                  </a:lnTo>
                  <a:cubicBezTo>
                    <a:pt x="5510" y="50"/>
                    <a:pt x="5474" y="14"/>
                    <a:pt x="5430" y="14"/>
                  </a:cubicBezTo>
                  <a:cubicBezTo>
                    <a:pt x="5421" y="5"/>
                    <a:pt x="5409" y="1"/>
                    <a:pt x="5397" y="1"/>
                  </a:cubicBez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7" name="Google Shape;5377;p67"/>
            <p:cNvSpPr/>
            <p:nvPr/>
          </p:nvSpPr>
          <p:spPr>
            <a:xfrm>
              <a:off x="5527755" y="2074051"/>
              <a:ext cx="1124864" cy="977195"/>
            </a:xfrm>
            <a:custGeom>
              <a:avLst/>
              <a:gdLst/>
              <a:ahLst/>
              <a:cxnLst/>
              <a:rect l="l" t="t" r="r" b="b"/>
              <a:pathLst>
                <a:path w="75672" h="65738" extrusionOk="0">
                  <a:moveTo>
                    <a:pt x="37828" y="1"/>
                  </a:moveTo>
                  <a:cubicBezTo>
                    <a:pt x="26904" y="1"/>
                    <a:pt x="15502" y="5492"/>
                    <a:pt x="7474" y="18087"/>
                  </a:cubicBezTo>
                  <a:cubicBezTo>
                    <a:pt x="6764" y="19152"/>
                    <a:pt x="6249" y="20376"/>
                    <a:pt x="5992" y="21636"/>
                  </a:cubicBezTo>
                  <a:cubicBezTo>
                    <a:pt x="0" y="47886"/>
                    <a:pt x="18144" y="65738"/>
                    <a:pt x="37854" y="65738"/>
                  </a:cubicBezTo>
                  <a:cubicBezTo>
                    <a:pt x="48785" y="65738"/>
                    <a:pt x="60197" y="60248"/>
                    <a:pt x="68242" y="47655"/>
                  </a:cubicBezTo>
                  <a:cubicBezTo>
                    <a:pt x="68907" y="46582"/>
                    <a:pt x="69422" y="45367"/>
                    <a:pt x="69679" y="44107"/>
                  </a:cubicBezTo>
                  <a:cubicBezTo>
                    <a:pt x="75671" y="17856"/>
                    <a:pt x="57527" y="1"/>
                    <a:pt x="37828" y="1"/>
                  </a:cubicBezTo>
                  <a:close/>
                </a:path>
              </a:pathLst>
            </a:custGeom>
            <a:solidFill>
              <a:srgbClr val="0069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8" name="Google Shape;5378;p67"/>
            <p:cNvSpPr/>
            <p:nvPr/>
          </p:nvSpPr>
          <p:spPr>
            <a:xfrm>
              <a:off x="5668883" y="2130434"/>
              <a:ext cx="926075" cy="804271"/>
            </a:xfrm>
            <a:custGeom>
              <a:avLst/>
              <a:gdLst/>
              <a:ahLst/>
              <a:cxnLst/>
              <a:rect l="l" t="t" r="r" b="b"/>
              <a:pathLst>
                <a:path w="62299" h="54105" extrusionOk="0">
                  <a:moveTo>
                    <a:pt x="31141" y="0"/>
                  </a:moveTo>
                  <a:cubicBezTo>
                    <a:pt x="22148" y="0"/>
                    <a:pt x="12760" y="4518"/>
                    <a:pt x="6141" y="14880"/>
                  </a:cubicBezTo>
                  <a:cubicBezTo>
                    <a:pt x="5591" y="15767"/>
                    <a:pt x="5148" y="16769"/>
                    <a:pt x="4926" y="17798"/>
                  </a:cubicBezTo>
                  <a:cubicBezTo>
                    <a:pt x="0" y="39417"/>
                    <a:pt x="14935" y="54104"/>
                    <a:pt x="31157" y="54104"/>
                  </a:cubicBezTo>
                  <a:cubicBezTo>
                    <a:pt x="40150" y="54104"/>
                    <a:pt x="49538" y="49590"/>
                    <a:pt x="56158" y="39240"/>
                  </a:cubicBezTo>
                  <a:cubicBezTo>
                    <a:pt x="56752" y="38318"/>
                    <a:pt x="57151" y="37360"/>
                    <a:pt x="57373" y="36322"/>
                  </a:cubicBezTo>
                  <a:cubicBezTo>
                    <a:pt x="62299" y="14702"/>
                    <a:pt x="47363" y="0"/>
                    <a:pt x="31141" y="0"/>
                  </a:cubicBez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9" name="Google Shape;5379;p67"/>
            <p:cNvSpPr/>
            <p:nvPr/>
          </p:nvSpPr>
          <p:spPr>
            <a:xfrm>
              <a:off x="5378926" y="2244003"/>
              <a:ext cx="199934" cy="357652"/>
            </a:xfrm>
            <a:custGeom>
              <a:avLst/>
              <a:gdLst/>
              <a:ahLst/>
              <a:cxnLst/>
              <a:rect l="l" t="t" r="r" b="b"/>
              <a:pathLst>
                <a:path w="13450" h="24060" extrusionOk="0">
                  <a:moveTo>
                    <a:pt x="5731" y="1"/>
                  </a:moveTo>
                  <a:cubicBezTo>
                    <a:pt x="4179" y="1997"/>
                    <a:pt x="2626" y="3993"/>
                    <a:pt x="1588" y="6246"/>
                  </a:cubicBezTo>
                  <a:cubicBezTo>
                    <a:pt x="515" y="8535"/>
                    <a:pt x="0" y="11125"/>
                    <a:pt x="630" y="13565"/>
                  </a:cubicBezTo>
                  <a:cubicBezTo>
                    <a:pt x="1659" y="17628"/>
                    <a:pt x="5580" y="20289"/>
                    <a:pt x="7355" y="24060"/>
                  </a:cubicBezTo>
                  <a:cubicBezTo>
                    <a:pt x="9093" y="21398"/>
                    <a:pt x="10752" y="18480"/>
                    <a:pt x="12163" y="15632"/>
                  </a:cubicBezTo>
                  <a:cubicBezTo>
                    <a:pt x="12491" y="14931"/>
                    <a:pt x="12828" y="14230"/>
                    <a:pt x="13006" y="13450"/>
                  </a:cubicBezTo>
                  <a:cubicBezTo>
                    <a:pt x="13449" y="11755"/>
                    <a:pt x="13156" y="9937"/>
                    <a:pt x="12491" y="8313"/>
                  </a:cubicBezTo>
                  <a:cubicBezTo>
                    <a:pt x="11826" y="6690"/>
                    <a:pt x="10788" y="5244"/>
                    <a:pt x="9679" y="3842"/>
                  </a:cubicBezTo>
                  <a:cubicBezTo>
                    <a:pt x="8534" y="2360"/>
                    <a:pt x="7319" y="1030"/>
                    <a:pt x="5731" y="1"/>
                  </a:cubicBezTo>
                  <a:close/>
                </a:path>
              </a:pathLst>
            </a:custGeom>
            <a:solidFill>
              <a:srgbClr val="509C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0" name="Google Shape;5380;p67"/>
            <p:cNvSpPr/>
            <p:nvPr/>
          </p:nvSpPr>
          <p:spPr>
            <a:xfrm>
              <a:off x="5441567" y="2242814"/>
              <a:ext cx="48282" cy="360164"/>
            </a:xfrm>
            <a:custGeom>
              <a:avLst/>
              <a:gdLst/>
              <a:ahLst/>
              <a:cxnLst/>
              <a:rect l="l" t="t" r="r" b="b"/>
              <a:pathLst>
                <a:path w="3248" h="24229" extrusionOk="0">
                  <a:moveTo>
                    <a:pt x="1517" y="1"/>
                  </a:moveTo>
                  <a:cubicBezTo>
                    <a:pt x="1473" y="1"/>
                    <a:pt x="1437" y="1"/>
                    <a:pt x="1402" y="81"/>
                  </a:cubicBezTo>
                  <a:cubicBezTo>
                    <a:pt x="0" y="5625"/>
                    <a:pt x="3025" y="23953"/>
                    <a:pt x="3070" y="24140"/>
                  </a:cubicBezTo>
                  <a:cubicBezTo>
                    <a:pt x="3070" y="24191"/>
                    <a:pt x="3107" y="24229"/>
                    <a:pt x="3141" y="24229"/>
                  </a:cubicBezTo>
                  <a:cubicBezTo>
                    <a:pt x="3154" y="24229"/>
                    <a:pt x="3166" y="24223"/>
                    <a:pt x="3176" y="24211"/>
                  </a:cubicBezTo>
                  <a:cubicBezTo>
                    <a:pt x="3212" y="24211"/>
                    <a:pt x="3247" y="24175"/>
                    <a:pt x="3247" y="24104"/>
                  </a:cubicBezTo>
                  <a:cubicBezTo>
                    <a:pt x="3212" y="23918"/>
                    <a:pt x="186" y="5625"/>
                    <a:pt x="1588" y="116"/>
                  </a:cubicBezTo>
                  <a:cubicBezTo>
                    <a:pt x="1624" y="81"/>
                    <a:pt x="1588" y="1"/>
                    <a:pt x="1517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1" name="Google Shape;5381;p67"/>
            <p:cNvSpPr/>
            <p:nvPr/>
          </p:nvSpPr>
          <p:spPr>
            <a:xfrm>
              <a:off x="5410708" y="2299613"/>
              <a:ext cx="113821" cy="54257"/>
            </a:xfrm>
            <a:custGeom>
              <a:avLst/>
              <a:gdLst/>
              <a:ahLst/>
              <a:cxnLst/>
              <a:rect l="l" t="t" r="r" b="b"/>
              <a:pathLst>
                <a:path w="7657" h="3650" extrusionOk="0">
                  <a:moveTo>
                    <a:pt x="7554" y="0"/>
                  </a:moveTo>
                  <a:cubicBezTo>
                    <a:pt x="7537" y="0"/>
                    <a:pt x="7521" y="11"/>
                    <a:pt x="7505" y="30"/>
                  </a:cubicBezTo>
                  <a:lnTo>
                    <a:pt x="3221" y="3428"/>
                  </a:lnTo>
                  <a:lnTo>
                    <a:pt x="151" y="1024"/>
                  </a:lnTo>
                  <a:cubicBezTo>
                    <a:pt x="133" y="1006"/>
                    <a:pt x="107" y="997"/>
                    <a:pt x="79" y="997"/>
                  </a:cubicBezTo>
                  <a:cubicBezTo>
                    <a:pt x="51" y="997"/>
                    <a:pt x="22" y="1006"/>
                    <a:pt x="0" y="1024"/>
                  </a:cubicBezTo>
                  <a:cubicBezTo>
                    <a:pt x="0" y="1059"/>
                    <a:pt x="0" y="1139"/>
                    <a:pt x="45" y="1174"/>
                  </a:cubicBezTo>
                  <a:lnTo>
                    <a:pt x="3185" y="3614"/>
                  </a:lnTo>
                  <a:cubicBezTo>
                    <a:pt x="3221" y="3650"/>
                    <a:pt x="3221" y="3650"/>
                    <a:pt x="3256" y="3650"/>
                  </a:cubicBezTo>
                  <a:cubicBezTo>
                    <a:pt x="3291" y="3650"/>
                    <a:pt x="3291" y="3614"/>
                    <a:pt x="3291" y="3614"/>
                  </a:cubicBezTo>
                  <a:lnTo>
                    <a:pt x="7621" y="172"/>
                  </a:lnTo>
                  <a:cubicBezTo>
                    <a:pt x="7656" y="136"/>
                    <a:pt x="7656" y="101"/>
                    <a:pt x="7621" y="66"/>
                  </a:cubicBezTo>
                  <a:cubicBezTo>
                    <a:pt x="7600" y="20"/>
                    <a:pt x="7577" y="0"/>
                    <a:pt x="7554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2" name="Google Shape;5382;p67"/>
            <p:cNvSpPr/>
            <p:nvPr/>
          </p:nvSpPr>
          <p:spPr>
            <a:xfrm>
              <a:off x="5383802" y="2393203"/>
              <a:ext cx="83616" cy="44669"/>
            </a:xfrm>
            <a:custGeom>
              <a:avLst/>
              <a:gdLst/>
              <a:ahLst/>
              <a:cxnLst/>
              <a:rect l="l" t="t" r="r" b="b"/>
              <a:pathLst>
                <a:path w="5625" h="3005" extrusionOk="0">
                  <a:moveTo>
                    <a:pt x="95" y="0"/>
                  </a:moveTo>
                  <a:cubicBezTo>
                    <a:pt x="55" y="0"/>
                    <a:pt x="26" y="25"/>
                    <a:pt x="0" y="50"/>
                  </a:cubicBezTo>
                  <a:cubicBezTo>
                    <a:pt x="0" y="86"/>
                    <a:pt x="0" y="166"/>
                    <a:pt x="36" y="166"/>
                  </a:cubicBezTo>
                  <a:lnTo>
                    <a:pt x="5474" y="3005"/>
                  </a:lnTo>
                  <a:lnTo>
                    <a:pt x="5545" y="3005"/>
                  </a:lnTo>
                  <a:cubicBezTo>
                    <a:pt x="5581" y="3005"/>
                    <a:pt x="5581" y="2969"/>
                    <a:pt x="5625" y="2969"/>
                  </a:cubicBezTo>
                  <a:cubicBezTo>
                    <a:pt x="5625" y="2898"/>
                    <a:pt x="5625" y="2863"/>
                    <a:pt x="5581" y="2827"/>
                  </a:cubicBezTo>
                  <a:lnTo>
                    <a:pt x="151" y="15"/>
                  </a:lnTo>
                  <a:cubicBezTo>
                    <a:pt x="131" y="5"/>
                    <a:pt x="112" y="0"/>
                    <a:pt x="95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3" name="Google Shape;5383;p67"/>
            <p:cNvSpPr/>
            <p:nvPr/>
          </p:nvSpPr>
          <p:spPr>
            <a:xfrm>
              <a:off x="5386567" y="2438511"/>
              <a:ext cx="84151" cy="44863"/>
            </a:xfrm>
            <a:custGeom>
              <a:avLst/>
              <a:gdLst/>
              <a:ahLst/>
              <a:cxnLst/>
              <a:rect l="l" t="t" r="r" b="b"/>
              <a:pathLst>
                <a:path w="5661" h="3018" extrusionOk="0">
                  <a:moveTo>
                    <a:pt x="152" y="1"/>
                  </a:moveTo>
                  <a:cubicBezTo>
                    <a:pt x="116" y="1"/>
                    <a:pt x="72" y="1"/>
                    <a:pt x="36" y="36"/>
                  </a:cubicBezTo>
                  <a:cubicBezTo>
                    <a:pt x="1" y="107"/>
                    <a:pt x="36" y="143"/>
                    <a:pt x="72" y="178"/>
                  </a:cubicBezTo>
                  <a:lnTo>
                    <a:pt x="5510" y="2991"/>
                  </a:lnTo>
                  <a:cubicBezTo>
                    <a:pt x="5510" y="3008"/>
                    <a:pt x="5519" y="3017"/>
                    <a:pt x="5532" y="3017"/>
                  </a:cubicBezTo>
                  <a:cubicBezTo>
                    <a:pt x="5545" y="3017"/>
                    <a:pt x="5563" y="3008"/>
                    <a:pt x="5581" y="2991"/>
                  </a:cubicBezTo>
                  <a:cubicBezTo>
                    <a:pt x="5581" y="2991"/>
                    <a:pt x="5616" y="2991"/>
                    <a:pt x="5616" y="2955"/>
                  </a:cubicBezTo>
                  <a:cubicBezTo>
                    <a:pt x="5661" y="2920"/>
                    <a:pt x="5616" y="2840"/>
                    <a:pt x="5581" y="2840"/>
                  </a:cubicBezTo>
                  <a:lnTo>
                    <a:pt x="152" y="1"/>
                  </a:ln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4" name="Google Shape;5384;p67"/>
            <p:cNvSpPr/>
            <p:nvPr/>
          </p:nvSpPr>
          <p:spPr>
            <a:xfrm>
              <a:off x="5470049" y="2394080"/>
              <a:ext cx="104977" cy="89131"/>
            </a:xfrm>
            <a:custGeom>
              <a:avLst/>
              <a:gdLst/>
              <a:ahLst/>
              <a:cxnLst/>
              <a:rect l="l" t="t" r="r" b="b"/>
              <a:pathLst>
                <a:path w="7062" h="5996" extrusionOk="0">
                  <a:moveTo>
                    <a:pt x="6973" y="0"/>
                  </a:moveTo>
                  <a:cubicBezTo>
                    <a:pt x="6955" y="0"/>
                    <a:pt x="6938" y="9"/>
                    <a:pt x="6920" y="27"/>
                  </a:cubicBezTo>
                  <a:lnTo>
                    <a:pt x="45" y="5829"/>
                  </a:lnTo>
                  <a:cubicBezTo>
                    <a:pt x="0" y="5873"/>
                    <a:pt x="0" y="5944"/>
                    <a:pt x="45" y="5980"/>
                  </a:cubicBezTo>
                  <a:cubicBezTo>
                    <a:pt x="68" y="5980"/>
                    <a:pt x="92" y="5995"/>
                    <a:pt x="116" y="5995"/>
                  </a:cubicBezTo>
                  <a:cubicBezTo>
                    <a:pt x="127" y="5995"/>
                    <a:pt x="139" y="5991"/>
                    <a:pt x="151" y="5980"/>
                  </a:cubicBezTo>
                  <a:lnTo>
                    <a:pt x="187" y="5980"/>
                  </a:lnTo>
                  <a:lnTo>
                    <a:pt x="7026" y="178"/>
                  </a:lnTo>
                  <a:cubicBezTo>
                    <a:pt x="7062" y="142"/>
                    <a:pt x="7062" y="62"/>
                    <a:pt x="7026" y="27"/>
                  </a:cubicBezTo>
                  <a:cubicBezTo>
                    <a:pt x="7009" y="9"/>
                    <a:pt x="6991" y="0"/>
                    <a:pt x="6973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5" name="Google Shape;5385;p67"/>
            <p:cNvSpPr/>
            <p:nvPr/>
          </p:nvSpPr>
          <p:spPr>
            <a:xfrm>
              <a:off x="5464638" y="2353454"/>
              <a:ext cx="95627" cy="84418"/>
            </a:xfrm>
            <a:custGeom>
              <a:avLst/>
              <a:gdLst/>
              <a:ahLst/>
              <a:cxnLst/>
              <a:rect l="l" t="t" r="r" b="b"/>
              <a:pathLst>
                <a:path w="6433" h="5679" extrusionOk="0">
                  <a:moveTo>
                    <a:pt x="6336" y="1"/>
                  </a:moveTo>
                  <a:cubicBezTo>
                    <a:pt x="6317" y="1"/>
                    <a:pt x="6299" y="10"/>
                    <a:pt x="6281" y="28"/>
                  </a:cubicBezTo>
                  <a:lnTo>
                    <a:pt x="36" y="5537"/>
                  </a:lnTo>
                  <a:cubicBezTo>
                    <a:pt x="1" y="5537"/>
                    <a:pt x="1" y="5608"/>
                    <a:pt x="36" y="5643"/>
                  </a:cubicBezTo>
                  <a:cubicBezTo>
                    <a:pt x="72" y="5679"/>
                    <a:pt x="107" y="5679"/>
                    <a:pt x="107" y="5679"/>
                  </a:cubicBezTo>
                  <a:cubicBezTo>
                    <a:pt x="143" y="5679"/>
                    <a:pt x="143" y="5679"/>
                    <a:pt x="143" y="5643"/>
                  </a:cubicBezTo>
                  <a:lnTo>
                    <a:pt x="6397" y="178"/>
                  </a:lnTo>
                  <a:cubicBezTo>
                    <a:pt x="6432" y="134"/>
                    <a:pt x="6432" y="63"/>
                    <a:pt x="6397" y="28"/>
                  </a:cubicBezTo>
                  <a:cubicBezTo>
                    <a:pt x="6375" y="10"/>
                    <a:pt x="6355" y="1"/>
                    <a:pt x="6336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6" name="Google Shape;5386;p67"/>
            <p:cNvSpPr/>
            <p:nvPr/>
          </p:nvSpPr>
          <p:spPr>
            <a:xfrm>
              <a:off x="5417962" y="2480505"/>
              <a:ext cx="139523" cy="51388"/>
            </a:xfrm>
            <a:custGeom>
              <a:avLst/>
              <a:gdLst/>
              <a:ahLst/>
              <a:cxnLst/>
              <a:rect l="l" t="t" r="r" b="b"/>
              <a:pathLst>
                <a:path w="9386" h="3457" extrusionOk="0">
                  <a:moveTo>
                    <a:pt x="9274" y="0"/>
                  </a:moveTo>
                  <a:cubicBezTo>
                    <a:pt x="9259" y="0"/>
                    <a:pt x="9245" y="5"/>
                    <a:pt x="9235" y="15"/>
                  </a:cubicBezTo>
                  <a:lnTo>
                    <a:pt x="4028" y="3271"/>
                  </a:lnTo>
                  <a:lnTo>
                    <a:pt x="142" y="1683"/>
                  </a:lnTo>
                  <a:cubicBezTo>
                    <a:pt x="132" y="1672"/>
                    <a:pt x="118" y="1668"/>
                    <a:pt x="104" y="1668"/>
                  </a:cubicBezTo>
                  <a:cubicBezTo>
                    <a:pt x="71" y="1668"/>
                    <a:pt x="36" y="1693"/>
                    <a:pt x="36" y="1718"/>
                  </a:cubicBezTo>
                  <a:cubicBezTo>
                    <a:pt x="0" y="1754"/>
                    <a:pt x="36" y="1833"/>
                    <a:pt x="71" y="1833"/>
                  </a:cubicBezTo>
                  <a:lnTo>
                    <a:pt x="3992" y="3457"/>
                  </a:lnTo>
                  <a:lnTo>
                    <a:pt x="4063" y="3457"/>
                  </a:lnTo>
                  <a:lnTo>
                    <a:pt x="9351" y="166"/>
                  </a:lnTo>
                  <a:cubicBezTo>
                    <a:pt x="9386" y="166"/>
                    <a:pt x="9386" y="95"/>
                    <a:pt x="9386" y="59"/>
                  </a:cubicBezTo>
                  <a:cubicBezTo>
                    <a:pt x="9361" y="27"/>
                    <a:pt x="9313" y="0"/>
                    <a:pt x="9274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7" name="Google Shape;5387;p67"/>
            <p:cNvSpPr/>
            <p:nvPr/>
          </p:nvSpPr>
          <p:spPr>
            <a:xfrm>
              <a:off x="5645381" y="2176278"/>
              <a:ext cx="889596" cy="772772"/>
            </a:xfrm>
            <a:custGeom>
              <a:avLst/>
              <a:gdLst/>
              <a:ahLst/>
              <a:cxnLst/>
              <a:rect l="l" t="t" r="r" b="b"/>
              <a:pathLst>
                <a:path w="59845" h="51986" extrusionOk="0">
                  <a:moveTo>
                    <a:pt x="29907" y="0"/>
                  </a:moveTo>
                  <a:cubicBezTo>
                    <a:pt x="21266" y="0"/>
                    <a:pt x="12245" y="4335"/>
                    <a:pt x="5877" y="14271"/>
                  </a:cubicBezTo>
                  <a:cubicBezTo>
                    <a:pt x="5362" y="15158"/>
                    <a:pt x="4954" y="16089"/>
                    <a:pt x="4733" y="17083"/>
                  </a:cubicBezTo>
                  <a:cubicBezTo>
                    <a:pt x="1" y="37870"/>
                    <a:pt x="14347" y="51985"/>
                    <a:pt x="29936" y="51985"/>
                  </a:cubicBezTo>
                  <a:cubicBezTo>
                    <a:pt x="38577" y="51985"/>
                    <a:pt x="47600" y="47649"/>
                    <a:pt x="53968" y="37709"/>
                  </a:cubicBezTo>
                  <a:cubicBezTo>
                    <a:pt x="54518" y="36822"/>
                    <a:pt x="54891" y="35899"/>
                    <a:pt x="55113" y="34897"/>
                  </a:cubicBezTo>
                  <a:cubicBezTo>
                    <a:pt x="59845" y="14114"/>
                    <a:pt x="45497" y="0"/>
                    <a:pt x="29907" y="0"/>
                  </a:cubicBezTo>
                  <a:close/>
                </a:path>
              </a:pathLst>
            </a:custGeom>
            <a:solidFill>
              <a:srgbClr val="509C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8" name="Google Shape;5388;p67"/>
            <p:cNvSpPr/>
            <p:nvPr/>
          </p:nvSpPr>
          <p:spPr>
            <a:xfrm>
              <a:off x="5693172" y="2212697"/>
              <a:ext cx="748914" cy="699770"/>
            </a:xfrm>
            <a:custGeom>
              <a:avLst/>
              <a:gdLst/>
              <a:ahLst/>
              <a:cxnLst/>
              <a:rect l="l" t="t" r="r" b="b"/>
              <a:pathLst>
                <a:path w="50381" h="47075" extrusionOk="0">
                  <a:moveTo>
                    <a:pt x="26728" y="1"/>
                  </a:moveTo>
                  <a:cubicBezTo>
                    <a:pt x="23745" y="1"/>
                    <a:pt x="20718" y="567"/>
                    <a:pt x="17779" y="1770"/>
                  </a:cubicBezTo>
                  <a:cubicBezTo>
                    <a:pt x="5767" y="6684"/>
                    <a:pt x="1" y="20435"/>
                    <a:pt x="4915" y="32491"/>
                  </a:cubicBezTo>
                  <a:cubicBezTo>
                    <a:pt x="8668" y="41582"/>
                    <a:pt x="17457" y="47075"/>
                    <a:pt x="26716" y="47075"/>
                  </a:cubicBezTo>
                  <a:cubicBezTo>
                    <a:pt x="29691" y="47075"/>
                    <a:pt x="32715" y="46508"/>
                    <a:pt x="35637" y="45310"/>
                  </a:cubicBezTo>
                  <a:cubicBezTo>
                    <a:pt x="39886" y="43580"/>
                    <a:pt x="43319" y="40733"/>
                    <a:pt x="45839" y="37290"/>
                  </a:cubicBezTo>
                  <a:cubicBezTo>
                    <a:pt x="50381" y="30894"/>
                    <a:pt x="49529" y="22395"/>
                    <a:pt x="46353" y="14598"/>
                  </a:cubicBezTo>
                  <a:cubicBezTo>
                    <a:pt x="43142" y="6835"/>
                    <a:pt x="38404" y="1663"/>
                    <a:pt x="30678" y="332"/>
                  </a:cubicBezTo>
                  <a:cubicBezTo>
                    <a:pt x="29378" y="114"/>
                    <a:pt x="28057" y="1"/>
                    <a:pt x="26728" y="1"/>
                  </a:cubicBezTo>
                  <a:close/>
                </a:path>
              </a:pathLst>
            </a:custGeom>
            <a:solidFill>
              <a:srgbClr val="A03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9" name="Google Shape;5389;p67"/>
            <p:cNvSpPr/>
            <p:nvPr/>
          </p:nvSpPr>
          <p:spPr>
            <a:xfrm>
              <a:off x="5752513" y="2216101"/>
              <a:ext cx="697362" cy="664510"/>
            </a:xfrm>
            <a:custGeom>
              <a:avLst/>
              <a:gdLst/>
              <a:ahLst/>
              <a:cxnLst/>
              <a:rect l="l" t="t" r="r" b="b"/>
              <a:pathLst>
                <a:path w="46913" h="44703" extrusionOk="0">
                  <a:moveTo>
                    <a:pt x="24516" y="0"/>
                  </a:moveTo>
                  <a:cubicBezTo>
                    <a:pt x="21661" y="0"/>
                    <a:pt x="18770" y="539"/>
                    <a:pt x="15969" y="1691"/>
                  </a:cubicBezTo>
                  <a:cubicBezTo>
                    <a:pt x="14452" y="2321"/>
                    <a:pt x="13086" y="3058"/>
                    <a:pt x="11791" y="3945"/>
                  </a:cubicBezTo>
                  <a:cubicBezTo>
                    <a:pt x="3177" y="9818"/>
                    <a:pt x="1" y="21093"/>
                    <a:pt x="4108" y="31109"/>
                  </a:cubicBezTo>
                  <a:cubicBezTo>
                    <a:pt x="7062" y="38357"/>
                    <a:pt x="12900" y="42792"/>
                    <a:pt x="20032" y="44238"/>
                  </a:cubicBezTo>
                  <a:cubicBezTo>
                    <a:pt x="21494" y="44546"/>
                    <a:pt x="22997" y="44702"/>
                    <a:pt x="24516" y="44702"/>
                  </a:cubicBezTo>
                  <a:cubicBezTo>
                    <a:pt x="27373" y="44702"/>
                    <a:pt x="30284" y="44149"/>
                    <a:pt x="33082" y="43014"/>
                  </a:cubicBezTo>
                  <a:cubicBezTo>
                    <a:pt x="35708" y="41941"/>
                    <a:pt x="38041" y="40832"/>
                    <a:pt x="39957" y="39022"/>
                  </a:cubicBezTo>
                  <a:cubicBezTo>
                    <a:pt x="40622" y="38392"/>
                    <a:pt x="41252" y="37727"/>
                    <a:pt x="41847" y="37026"/>
                  </a:cubicBezTo>
                  <a:cubicBezTo>
                    <a:pt x="42805" y="35695"/>
                    <a:pt x="43621" y="34294"/>
                    <a:pt x="44251" y="32777"/>
                  </a:cubicBezTo>
                  <a:cubicBezTo>
                    <a:pt x="44357" y="32555"/>
                    <a:pt x="44473" y="32333"/>
                    <a:pt x="44544" y="32076"/>
                  </a:cubicBezTo>
                  <a:cubicBezTo>
                    <a:pt x="46761" y="26602"/>
                    <a:pt x="46912" y="20286"/>
                    <a:pt x="44508" y="14369"/>
                  </a:cubicBezTo>
                  <a:cubicBezTo>
                    <a:pt x="42956" y="10634"/>
                    <a:pt x="40551" y="7493"/>
                    <a:pt x="37633" y="5089"/>
                  </a:cubicBezTo>
                  <a:cubicBezTo>
                    <a:pt x="34448" y="2499"/>
                    <a:pt x="30678" y="804"/>
                    <a:pt x="26686" y="103"/>
                  </a:cubicBezTo>
                  <a:cubicBezTo>
                    <a:pt x="25966" y="35"/>
                    <a:pt x="25242" y="0"/>
                    <a:pt x="24516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0" name="Google Shape;5390;p67"/>
            <p:cNvSpPr/>
            <p:nvPr/>
          </p:nvSpPr>
          <p:spPr>
            <a:xfrm>
              <a:off x="5745928" y="2274729"/>
              <a:ext cx="668732" cy="612156"/>
            </a:xfrm>
            <a:custGeom>
              <a:avLst/>
              <a:gdLst/>
              <a:ahLst/>
              <a:cxnLst/>
              <a:rect l="l" t="t" r="r" b="b"/>
              <a:pathLst>
                <a:path w="44987" h="41181" extrusionOk="0">
                  <a:moveTo>
                    <a:pt x="16942" y="35177"/>
                  </a:moveTo>
                  <a:cubicBezTo>
                    <a:pt x="17433" y="35177"/>
                    <a:pt x="17973" y="35525"/>
                    <a:pt x="18115" y="36080"/>
                  </a:cubicBezTo>
                  <a:cubicBezTo>
                    <a:pt x="18222" y="36560"/>
                    <a:pt x="17964" y="37110"/>
                    <a:pt x="17521" y="37296"/>
                  </a:cubicBezTo>
                  <a:cubicBezTo>
                    <a:pt x="17410" y="37341"/>
                    <a:pt x="17289" y="37362"/>
                    <a:pt x="17168" y="37362"/>
                  </a:cubicBezTo>
                  <a:cubicBezTo>
                    <a:pt x="16882" y="37362"/>
                    <a:pt x="16593" y="37244"/>
                    <a:pt x="16412" y="37039"/>
                  </a:cubicBezTo>
                  <a:cubicBezTo>
                    <a:pt x="16119" y="36781"/>
                    <a:pt x="15968" y="36338"/>
                    <a:pt x="16084" y="35930"/>
                  </a:cubicBezTo>
                  <a:cubicBezTo>
                    <a:pt x="16183" y="35403"/>
                    <a:pt x="16547" y="35177"/>
                    <a:pt x="16942" y="35177"/>
                  </a:cubicBezTo>
                  <a:close/>
                  <a:moveTo>
                    <a:pt x="20385" y="35160"/>
                  </a:moveTo>
                  <a:cubicBezTo>
                    <a:pt x="21457" y="35160"/>
                    <a:pt x="22534" y="35859"/>
                    <a:pt x="23066" y="36746"/>
                  </a:cubicBezTo>
                  <a:cubicBezTo>
                    <a:pt x="23252" y="37110"/>
                    <a:pt x="23403" y="37589"/>
                    <a:pt x="23216" y="37961"/>
                  </a:cubicBezTo>
                  <a:cubicBezTo>
                    <a:pt x="22995" y="38440"/>
                    <a:pt x="22365" y="38591"/>
                    <a:pt x="21850" y="38591"/>
                  </a:cubicBezTo>
                  <a:cubicBezTo>
                    <a:pt x="21185" y="38591"/>
                    <a:pt x="20519" y="38440"/>
                    <a:pt x="19961" y="38077"/>
                  </a:cubicBezTo>
                  <a:cubicBezTo>
                    <a:pt x="19109" y="37518"/>
                    <a:pt x="18257" y="35779"/>
                    <a:pt x="19588" y="35300"/>
                  </a:cubicBezTo>
                  <a:cubicBezTo>
                    <a:pt x="19848" y="35204"/>
                    <a:pt x="20116" y="35160"/>
                    <a:pt x="20385" y="35160"/>
                  </a:cubicBezTo>
                  <a:close/>
                  <a:moveTo>
                    <a:pt x="18531" y="37645"/>
                  </a:moveTo>
                  <a:cubicBezTo>
                    <a:pt x="18669" y="37645"/>
                    <a:pt x="18810" y="37697"/>
                    <a:pt x="18923" y="37810"/>
                  </a:cubicBezTo>
                  <a:cubicBezTo>
                    <a:pt x="19073" y="37961"/>
                    <a:pt x="19144" y="38183"/>
                    <a:pt x="19109" y="38369"/>
                  </a:cubicBezTo>
                  <a:cubicBezTo>
                    <a:pt x="19109" y="38520"/>
                    <a:pt x="19038" y="38662"/>
                    <a:pt x="18923" y="38742"/>
                  </a:cubicBezTo>
                  <a:cubicBezTo>
                    <a:pt x="18816" y="38813"/>
                    <a:pt x="18665" y="38813"/>
                    <a:pt x="18523" y="38813"/>
                  </a:cubicBezTo>
                  <a:cubicBezTo>
                    <a:pt x="18408" y="38777"/>
                    <a:pt x="18337" y="38777"/>
                    <a:pt x="18257" y="38742"/>
                  </a:cubicBezTo>
                  <a:cubicBezTo>
                    <a:pt x="18080" y="38627"/>
                    <a:pt x="17964" y="38369"/>
                    <a:pt x="17964" y="38147"/>
                  </a:cubicBezTo>
                  <a:cubicBezTo>
                    <a:pt x="18011" y="37833"/>
                    <a:pt x="18267" y="37645"/>
                    <a:pt x="18531" y="37645"/>
                  </a:cubicBezTo>
                  <a:close/>
                  <a:moveTo>
                    <a:pt x="25798" y="38333"/>
                  </a:moveTo>
                  <a:cubicBezTo>
                    <a:pt x="26954" y="38333"/>
                    <a:pt x="27081" y="40030"/>
                    <a:pt x="25913" y="40250"/>
                  </a:cubicBezTo>
                  <a:cubicBezTo>
                    <a:pt x="25838" y="40272"/>
                    <a:pt x="25754" y="40283"/>
                    <a:pt x="25666" y="40283"/>
                  </a:cubicBezTo>
                  <a:cubicBezTo>
                    <a:pt x="25578" y="40283"/>
                    <a:pt x="25487" y="40272"/>
                    <a:pt x="25399" y="40250"/>
                  </a:cubicBezTo>
                  <a:cubicBezTo>
                    <a:pt x="24139" y="39957"/>
                    <a:pt x="24618" y="38369"/>
                    <a:pt x="25762" y="38334"/>
                  </a:cubicBezTo>
                  <a:cubicBezTo>
                    <a:pt x="25774" y="38333"/>
                    <a:pt x="25786" y="38333"/>
                    <a:pt x="25798" y="38333"/>
                  </a:cubicBezTo>
                  <a:close/>
                  <a:moveTo>
                    <a:pt x="12234" y="1"/>
                  </a:moveTo>
                  <a:lnTo>
                    <a:pt x="12234" y="1"/>
                  </a:lnTo>
                  <a:cubicBezTo>
                    <a:pt x="3620" y="5874"/>
                    <a:pt x="0" y="17149"/>
                    <a:pt x="4108" y="27165"/>
                  </a:cubicBezTo>
                  <a:cubicBezTo>
                    <a:pt x="7062" y="34413"/>
                    <a:pt x="13343" y="39256"/>
                    <a:pt x="20475" y="40738"/>
                  </a:cubicBezTo>
                  <a:cubicBezTo>
                    <a:pt x="21932" y="41029"/>
                    <a:pt x="23430" y="41181"/>
                    <a:pt x="24943" y="41181"/>
                  </a:cubicBezTo>
                  <a:cubicBezTo>
                    <a:pt x="27805" y="41181"/>
                    <a:pt x="30722" y="40639"/>
                    <a:pt x="33525" y="39478"/>
                  </a:cubicBezTo>
                  <a:cubicBezTo>
                    <a:pt x="36151" y="38405"/>
                    <a:pt x="38484" y="36888"/>
                    <a:pt x="40400" y="35078"/>
                  </a:cubicBezTo>
                  <a:cubicBezTo>
                    <a:pt x="41065" y="34448"/>
                    <a:pt x="41695" y="33783"/>
                    <a:pt x="42290" y="33082"/>
                  </a:cubicBezTo>
                  <a:cubicBezTo>
                    <a:pt x="43248" y="31751"/>
                    <a:pt x="44064" y="30350"/>
                    <a:pt x="44694" y="28833"/>
                  </a:cubicBezTo>
                  <a:cubicBezTo>
                    <a:pt x="44800" y="28611"/>
                    <a:pt x="44916" y="28389"/>
                    <a:pt x="44987" y="28132"/>
                  </a:cubicBezTo>
                  <a:lnTo>
                    <a:pt x="44987" y="28132"/>
                  </a:lnTo>
                  <a:cubicBezTo>
                    <a:pt x="40737" y="29161"/>
                    <a:pt x="36931" y="32009"/>
                    <a:pt x="34820" y="35814"/>
                  </a:cubicBezTo>
                  <a:cubicBezTo>
                    <a:pt x="34669" y="36080"/>
                    <a:pt x="34527" y="36338"/>
                    <a:pt x="34305" y="36480"/>
                  </a:cubicBezTo>
                  <a:cubicBezTo>
                    <a:pt x="34109" y="36634"/>
                    <a:pt x="33887" y="36691"/>
                    <a:pt x="33649" y="36691"/>
                  </a:cubicBezTo>
                  <a:cubicBezTo>
                    <a:pt x="33081" y="36691"/>
                    <a:pt x="32425" y="36364"/>
                    <a:pt x="31830" y="36258"/>
                  </a:cubicBezTo>
                  <a:cubicBezTo>
                    <a:pt x="31690" y="36233"/>
                    <a:pt x="31550" y="36222"/>
                    <a:pt x="31411" y="36222"/>
                  </a:cubicBezTo>
                  <a:cubicBezTo>
                    <a:pt x="30118" y="36222"/>
                    <a:pt x="28874" y="37203"/>
                    <a:pt x="27537" y="37331"/>
                  </a:cubicBezTo>
                  <a:cubicBezTo>
                    <a:pt x="27447" y="37339"/>
                    <a:pt x="27358" y="37342"/>
                    <a:pt x="27269" y="37342"/>
                  </a:cubicBezTo>
                  <a:cubicBezTo>
                    <a:pt x="25507" y="37342"/>
                    <a:pt x="24022" y="35960"/>
                    <a:pt x="22400" y="35149"/>
                  </a:cubicBezTo>
                  <a:cubicBezTo>
                    <a:pt x="21356" y="34640"/>
                    <a:pt x="20171" y="34365"/>
                    <a:pt x="18978" y="34365"/>
                  </a:cubicBezTo>
                  <a:cubicBezTo>
                    <a:pt x="18530" y="34365"/>
                    <a:pt x="18080" y="34404"/>
                    <a:pt x="17636" y="34484"/>
                  </a:cubicBezTo>
                  <a:cubicBezTo>
                    <a:pt x="17155" y="34567"/>
                    <a:pt x="16650" y="34706"/>
                    <a:pt x="16156" y="34706"/>
                  </a:cubicBezTo>
                  <a:cubicBezTo>
                    <a:pt x="15967" y="34706"/>
                    <a:pt x="15780" y="34686"/>
                    <a:pt x="15596" y="34634"/>
                  </a:cubicBezTo>
                  <a:cubicBezTo>
                    <a:pt x="14753" y="34377"/>
                    <a:pt x="14230" y="33526"/>
                    <a:pt x="14008" y="32674"/>
                  </a:cubicBezTo>
                  <a:cubicBezTo>
                    <a:pt x="13751" y="31822"/>
                    <a:pt x="13680" y="30935"/>
                    <a:pt x="13307" y="30128"/>
                  </a:cubicBezTo>
                  <a:cubicBezTo>
                    <a:pt x="12571" y="28495"/>
                    <a:pt x="10796" y="27653"/>
                    <a:pt x="9430" y="26464"/>
                  </a:cubicBezTo>
                  <a:cubicBezTo>
                    <a:pt x="6325" y="23803"/>
                    <a:pt x="5394" y="19331"/>
                    <a:pt x="5660" y="15268"/>
                  </a:cubicBezTo>
                  <a:cubicBezTo>
                    <a:pt x="6059" y="9644"/>
                    <a:pt x="8428" y="4179"/>
                    <a:pt x="12234" y="1"/>
                  </a:cubicBezTo>
                  <a:close/>
                </a:path>
              </a:pathLst>
            </a:custGeom>
            <a:solidFill>
              <a:srgbClr val="FFB8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1" name="Google Shape;5391;p67"/>
            <p:cNvSpPr/>
            <p:nvPr/>
          </p:nvSpPr>
          <p:spPr>
            <a:xfrm>
              <a:off x="5809090" y="2610589"/>
              <a:ext cx="40106" cy="51106"/>
            </a:xfrm>
            <a:custGeom>
              <a:avLst/>
              <a:gdLst/>
              <a:ahLst/>
              <a:cxnLst/>
              <a:rect l="l" t="t" r="r" b="b"/>
              <a:pathLst>
                <a:path w="2698" h="3438" extrusionOk="0">
                  <a:moveTo>
                    <a:pt x="1255" y="1"/>
                  </a:moveTo>
                  <a:cubicBezTo>
                    <a:pt x="1196" y="1"/>
                    <a:pt x="1136" y="10"/>
                    <a:pt x="1074" y="29"/>
                  </a:cubicBezTo>
                  <a:cubicBezTo>
                    <a:pt x="0" y="357"/>
                    <a:pt x="746" y="2468"/>
                    <a:pt x="1189" y="2983"/>
                  </a:cubicBezTo>
                  <a:cubicBezTo>
                    <a:pt x="1331" y="3169"/>
                    <a:pt x="1517" y="3320"/>
                    <a:pt x="1739" y="3391"/>
                  </a:cubicBezTo>
                  <a:cubicBezTo>
                    <a:pt x="1831" y="3420"/>
                    <a:pt x="1929" y="3438"/>
                    <a:pt x="2026" y="3438"/>
                  </a:cubicBezTo>
                  <a:cubicBezTo>
                    <a:pt x="2162" y="3438"/>
                    <a:pt x="2295" y="3403"/>
                    <a:pt x="2405" y="3320"/>
                  </a:cubicBezTo>
                  <a:cubicBezTo>
                    <a:pt x="2662" y="3134"/>
                    <a:pt x="2697" y="2797"/>
                    <a:pt x="2697" y="2468"/>
                  </a:cubicBezTo>
                  <a:cubicBezTo>
                    <a:pt x="2664" y="1879"/>
                    <a:pt x="2111" y="1"/>
                    <a:pt x="1255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2" name="Google Shape;5392;p67"/>
            <p:cNvSpPr/>
            <p:nvPr/>
          </p:nvSpPr>
          <p:spPr>
            <a:xfrm>
              <a:off x="5798149" y="2567539"/>
              <a:ext cx="24676" cy="31008"/>
            </a:xfrm>
            <a:custGeom>
              <a:avLst/>
              <a:gdLst/>
              <a:ahLst/>
              <a:cxnLst/>
              <a:rect l="l" t="t" r="r" b="b"/>
              <a:pathLst>
                <a:path w="1660" h="2086" extrusionOk="0">
                  <a:moveTo>
                    <a:pt x="824" y="0"/>
                  </a:moveTo>
                  <a:cubicBezTo>
                    <a:pt x="796" y="0"/>
                    <a:pt x="767" y="2"/>
                    <a:pt x="736" y="6"/>
                  </a:cubicBezTo>
                  <a:cubicBezTo>
                    <a:pt x="222" y="77"/>
                    <a:pt x="0" y="893"/>
                    <a:pt x="71" y="1301"/>
                  </a:cubicBezTo>
                  <a:cubicBezTo>
                    <a:pt x="107" y="1629"/>
                    <a:pt x="328" y="1922"/>
                    <a:pt x="630" y="2038"/>
                  </a:cubicBezTo>
                  <a:cubicBezTo>
                    <a:pt x="717" y="2069"/>
                    <a:pt x="811" y="2085"/>
                    <a:pt x="906" y="2085"/>
                  </a:cubicBezTo>
                  <a:cubicBezTo>
                    <a:pt x="1128" y="2085"/>
                    <a:pt x="1351" y="1996"/>
                    <a:pt x="1482" y="1816"/>
                  </a:cubicBezTo>
                  <a:cubicBezTo>
                    <a:pt x="1624" y="1629"/>
                    <a:pt x="1659" y="1408"/>
                    <a:pt x="1659" y="1186"/>
                  </a:cubicBezTo>
                  <a:cubicBezTo>
                    <a:pt x="1625" y="730"/>
                    <a:pt x="1390" y="0"/>
                    <a:pt x="824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3" name="Google Shape;5393;p67"/>
            <p:cNvSpPr/>
            <p:nvPr/>
          </p:nvSpPr>
          <p:spPr>
            <a:xfrm>
              <a:off x="5822810" y="2673304"/>
              <a:ext cx="25850" cy="24349"/>
            </a:xfrm>
            <a:custGeom>
              <a:avLst/>
              <a:gdLst/>
              <a:ahLst/>
              <a:cxnLst/>
              <a:rect l="l" t="t" r="r" b="b"/>
              <a:pathLst>
                <a:path w="1739" h="1638" extrusionOk="0">
                  <a:moveTo>
                    <a:pt x="754" y="0"/>
                  </a:moveTo>
                  <a:cubicBezTo>
                    <a:pt x="365" y="0"/>
                    <a:pt x="0" y="226"/>
                    <a:pt x="0" y="689"/>
                  </a:cubicBezTo>
                  <a:cubicBezTo>
                    <a:pt x="44" y="982"/>
                    <a:pt x="115" y="1283"/>
                    <a:pt x="337" y="1461"/>
                  </a:cubicBezTo>
                  <a:cubicBezTo>
                    <a:pt x="469" y="1580"/>
                    <a:pt x="646" y="1637"/>
                    <a:pt x="829" y="1637"/>
                  </a:cubicBezTo>
                  <a:cubicBezTo>
                    <a:pt x="1053" y="1637"/>
                    <a:pt x="1285" y="1551"/>
                    <a:pt x="1446" y="1390"/>
                  </a:cubicBezTo>
                  <a:cubicBezTo>
                    <a:pt x="1703" y="1097"/>
                    <a:pt x="1739" y="618"/>
                    <a:pt x="1482" y="316"/>
                  </a:cubicBezTo>
                  <a:cubicBezTo>
                    <a:pt x="1301" y="107"/>
                    <a:pt x="1022" y="0"/>
                    <a:pt x="754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4" name="Google Shape;5394;p67"/>
            <p:cNvSpPr/>
            <p:nvPr/>
          </p:nvSpPr>
          <p:spPr>
            <a:xfrm>
              <a:off x="5856643" y="2673304"/>
              <a:ext cx="25523" cy="24349"/>
            </a:xfrm>
            <a:custGeom>
              <a:avLst/>
              <a:gdLst/>
              <a:ahLst/>
              <a:cxnLst/>
              <a:rect l="l" t="t" r="r" b="b"/>
              <a:pathLst>
                <a:path w="1717" h="1638" extrusionOk="0">
                  <a:moveTo>
                    <a:pt x="737" y="0"/>
                  </a:moveTo>
                  <a:cubicBezTo>
                    <a:pt x="354" y="0"/>
                    <a:pt x="1" y="226"/>
                    <a:pt x="22" y="689"/>
                  </a:cubicBezTo>
                  <a:cubicBezTo>
                    <a:pt x="22" y="982"/>
                    <a:pt x="128" y="1283"/>
                    <a:pt x="350" y="1461"/>
                  </a:cubicBezTo>
                  <a:cubicBezTo>
                    <a:pt x="485" y="1580"/>
                    <a:pt x="664" y="1637"/>
                    <a:pt x="842" y="1637"/>
                  </a:cubicBezTo>
                  <a:cubicBezTo>
                    <a:pt x="1062" y="1637"/>
                    <a:pt x="1282" y="1551"/>
                    <a:pt x="1423" y="1390"/>
                  </a:cubicBezTo>
                  <a:cubicBezTo>
                    <a:pt x="1716" y="1097"/>
                    <a:pt x="1716" y="618"/>
                    <a:pt x="1459" y="316"/>
                  </a:cubicBezTo>
                  <a:cubicBezTo>
                    <a:pt x="1278" y="107"/>
                    <a:pt x="1001" y="0"/>
                    <a:pt x="737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5" name="Google Shape;5395;p67"/>
            <p:cNvSpPr/>
            <p:nvPr/>
          </p:nvSpPr>
          <p:spPr>
            <a:xfrm>
              <a:off x="6352539" y="2714792"/>
              <a:ext cx="181338" cy="169208"/>
            </a:xfrm>
            <a:custGeom>
              <a:avLst/>
              <a:gdLst/>
              <a:ahLst/>
              <a:cxnLst/>
              <a:rect l="l" t="t" r="r" b="b"/>
              <a:pathLst>
                <a:path w="12199" h="11383" extrusionOk="0">
                  <a:moveTo>
                    <a:pt x="5438" y="0"/>
                  </a:moveTo>
                  <a:lnTo>
                    <a:pt x="0" y="7727"/>
                  </a:lnTo>
                  <a:lnTo>
                    <a:pt x="4729" y="10690"/>
                  </a:lnTo>
                  <a:cubicBezTo>
                    <a:pt x="5473" y="11157"/>
                    <a:pt x="6305" y="11383"/>
                    <a:pt x="7129" y="11383"/>
                  </a:cubicBezTo>
                  <a:cubicBezTo>
                    <a:pt x="8514" y="11383"/>
                    <a:pt x="9877" y="10744"/>
                    <a:pt x="10761" y="9537"/>
                  </a:cubicBezTo>
                  <a:cubicBezTo>
                    <a:pt x="12198" y="7541"/>
                    <a:pt x="11790" y="4738"/>
                    <a:pt x="9794" y="3256"/>
                  </a:cubicBezTo>
                  <a:lnTo>
                    <a:pt x="5438" y="0"/>
                  </a:lnTo>
                  <a:close/>
                </a:path>
              </a:pathLst>
            </a:custGeom>
            <a:solidFill>
              <a:srgbClr val="509C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6" name="Google Shape;5396;p67"/>
            <p:cNvSpPr/>
            <p:nvPr/>
          </p:nvSpPr>
          <p:spPr>
            <a:xfrm>
              <a:off x="6186646" y="2269422"/>
              <a:ext cx="142823" cy="121670"/>
            </a:xfrm>
            <a:custGeom>
              <a:avLst/>
              <a:gdLst/>
              <a:ahLst/>
              <a:cxnLst/>
              <a:rect l="l" t="t" r="r" b="b"/>
              <a:pathLst>
                <a:path w="9608" h="8185" extrusionOk="0">
                  <a:moveTo>
                    <a:pt x="2446" y="1"/>
                  </a:moveTo>
                  <a:cubicBezTo>
                    <a:pt x="1863" y="1"/>
                    <a:pt x="1296" y="141"/>
                    <a:pt x="772" y="464"/>
                  </a:cubicBezTo>
                  <a:cubicBezTo>
                    <a:pt x="142" y="872"/>
                    <a:pt x="0" y="1573"/>
                    <a:pt x="106" y="2318"/>
                  </a:cubicBezTo>
                  <a:cubicBezTo>
                    <a:pt x="186" y="2868"/>
                    <a:pt x="444" y="3392"/>
                    <a:pt x="701" y="3791"/>
                  </a:cubicBezTo>
                  <a:cubicBezTo>
                    <a:pt x="1366" y="4758"/>
                    <a:pt x="2324" y="5459"/>
                    <a:pt x="3327" y="6124"/>
                  </a:cubicBezTo>
                  <a:cubicBezTo>
                    <a:pt x="4178" y="6754"/>
                    <a:pt x="5066" y="7561"/>
                    <a:pt x="6059" y="7934"/>
                  </a:cubicBezTo>
                  <a:cubicBezTo>
                    <a:pt x="6449" y="8089"/>
                    <a:pt x="6872" y="8184"/>
                    <a:pt x="7287" y="8184"/>
                  </a:cubicBezTo>
                  <a:cubicBezTo>
                    <a:pt x="7655" y="8184"/>
                    <a:pt x="8018" y="8109"/>
                    <a:pt x="8348" y="7934"/>
                  </a:cubicBezTo>
                  <a:cubicBezTo>
                    <a:pt x="9608" y="7233"/>
                    <a:pt x="9350" y="5645"/>
                    <a:pt x="8791" y="4572"/>
                  </a:cubicBezTo>
                  <a:cubicBezTo>
                    <a:pt x="7832" y="2674"/>
                    <a:pt x="4988" y="1"/>
                    <a:pt x="2446" y="1"/>
                  </a:cubicBezTo>
                  <a:close/>
                </a:path>
              </a:pathLst>
            </a:custGeom>
            <a:solidFill>
              <a:srgbClr val="FFEA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7" name="Google Shape;5397;p67"/>
            <p:cNvSpPr/>
            <p:nvPr/>
          </p:nvSpPr>
          <p:spPr>
            <a:xfrm>
              <a:off x="6314886" y="2402939"/>
              <a:ext cx="61794" cy="58256"/>
            </a:xfrm>
            <a:custGeom>
              <a:avLst/>
              <a:gdLst/>
              <a:ahLst/>
              <a:cxnLst/>
              <a:rect l="l" t="t" r="r" b="b"/>
              <a:pathLst>
                <a:path w="4157" h="3919" extrusionOk="0">
                  <a:moveTo>
                    <a:pt x="1730" y="1"/>
                  </a:moveTo>
                  <a:cubicBezTo>
                    <a:pt x="710" y="1"/>
                    <a:pt x="0" y="1214"/>
                    <a:pt x="164" y="2208"/>
                  </a:cubicBezTo>
                  <a:cubicBezTo>
                    <a:pt x="351" y="3130"/>
                    <a:pt x="1238" y="3867"/>
                    <a:pt x="2205" y="3902"/>
                  </a:cubicBezTo>
                  <a:cubicBezTo>
                    <a:pt x="2277" y="3913"/>
                    <a:pt x="2352" y="3919"/>
                    <a:pt x="2427" y="3919"/>
                  </a:cubicBezTo>
                  <a:cubicBezTo>
                    <a:pt x="2656" y="3919"/>
                    <a:pt x="2892" y="3867"/>
                    <a:pt x="3092" y="3760"/>
                  </a:cubicBezTo>
                  <a:cubicBezTo>
                    <a:pt x="3456" y="3538"/>
                    <a:pt x="3713" y="3130"/>
                    <a:pt x="3828" y="2687"/>
                  </a:cubicBezTo>
                  <a:cubicBezTo>
                    <a:pt x="4157" y="1462"/>
                    <a:pt x="3234" y="212"/>
                    <a:pt x="1983" y="25"/>
                  </a:cubicBezTo>
                  <a:cubicBezTo>
                    <a:pt x="1897" y="9"/>
                    <a:pt x="1813" y="1"/>
                    <a:pt x="1730" y="1"/>
                  </a:cubicBezTo>
                  <a:close/>
                </a:path>
              </a:pathLst>
            </a:custGeom>
            <a:solidFill>
              <a:srgbClr val="FFEA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8" name="Google Shape;5398;p67"/>
            <p:cNvSpPr/>
            <p:nvPr/>
          </p:nvSpPr>
          <p:spPr>
            <a:xfrm>
              <a:off x="6118460" y="2951502"/>
              <a:ext cx="348421" cy="192487"/>
            </a:xfrm>
            <a:custGeom>
              <a:avLst/>
              <a:gdLst/>
              <a:ahLst/>
              <a:cxnLst/>
              <a:rect l="l" t="t" r="r" b="b"/>
              <a:pathLst>
                <a:path w="23439" h="12949" extrusionOk="0">
                  <a:moveTo>
                    <a:pt x="11664" y="1"/>
                  </a:moveTo>
                  <a:cubicBezTo>
                    <a:pt x="7648" y="1"/>
                    <a:pt x="4016" y="2767"/>
                    <a:pt x="1" y="3301"/>
                  </a:cubicBezTo>
                  <a:cubicBezTo>
                    <a:pt x="2032" y="5740"/>
                    <a:pt x="4330" y="8215"/>
                    <a:pt x="6619" y="10398"/>
                  </a:cubicBezTo>
                  <a:cubicBezTo>
                    <a:pt x="7213" y="10912"/>
                    <a:pt x="7763" y="11471"/>
                    <a:pt x="8428" y="11879"/>
                  </a:cubicBezTo>
                  <a:cubicBezTo>
                    <a:pt x="9650" y="12640"/>
                    <a:pt x="11120" y="12949"/>
                    <a:pt x="12593" y="12949"/>
                  </a:cubicBezTo>
                  <a:cubicBezTo>
                    <a:pt x="12906" y="12949"/>
                    <a:pt x="13219" y="12935"/>
                    <a:pt x="13529" y="12908"/>
                  </a:cubicBezTo>
                  <a:cubicBezTo>
                    <a:pt x="15268" y="12766"/>
                    <a:pt x="16971" y="12207"/>
                    <a:pt x="18595" y="11578"/>
                  </a:cubicBezTo>
                  <a:cubicBezTo>
                    <a:pt x="20369" y="10912"/>
                    <a:pt x="21993" y="10140"/>
                    <a:pt x="23439" y="8916"/>
                  </a:cubicBezTo>
                  <a:cubicBezTo>
                    <a:pt x="22028" y="6885"/>
                    <a:pt x="20591" y="4782"/>
                    <a:pt x="18746" y="3114"/>
                  </a:cubicBezTo>
                  <a:cubicBezTo>
                    <a:pt x="16856" y="1420"/>
                    <a:pt x="14532" y="160"/>
                    <a:pt x="12048" y="9"/>
                  </a:cubicBezTo>
                  <a:cubicBezTo>
                    <a:pt x="11920" y="4"/>
                    <a:pt x="11792" y="1"/>
                    <a:pt x="11664" y="1"/>
                  </a:cubicBezTo>
                  <a:close/>
                </a:path>
              </a:pathLst>
            </a:custGeom>
            <a:solidFill>
              <a:srgbClr val="509C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9" name="Google Shape;5399;p67"/>
            <p:cNvSpPr/>
            <p:nvPr/>
          </p:nvSpPr>
          <p:spPr>
            <a:xfrm>
              <a:off x="6117404" y="2999502"/>
              <a:ext cx="351052" cy="86128"/>
            </a:xfrm>
            <a:custGeom>
              <a:avLst/>
              <a:gdLst/>
              <a:ahLst/>
              <a:cxnLst/>
              <a:rect l="l" t="t" r="r" b="b"/>
              <a:pathLst>
                <a:path w="23616" h="5794" extrusionOk="0">
                  <a:moveTo>
                    <a:pt x="107" y="1"/>
                  </a:moveTo>
                  <a:cubicBezTo>
                    <a:pt x="36" y="1"/>
                    <a:pt x="1" y="36"/>
                    <a:pt x="1" y="72"/>
                  </a:cubicBezTo>
                  <a:lnTo>
                    <a:pt x="1" y="107"/>
                  </a:lnTo>
                  <a:cubicBezTo>
                    <a:pt x="1" y="143"/>
                    <a:pt x="36" y="187"/>
                    <a:pt x="72" y="187"/>
                  </a:cubicBezTo>
                  <a:cubicBezTo>
                    <a:pt x="258" y="222"/>
                    <a:pt x="18630" y="2804"/>
                    <a:pt x="23474" y="5767"/>
                  </a:cubicBezTo>
                  <a:cubicBezTo>
                    <a:pt x="23492" y="5785"/>
                    <a:pt x="23518" y="5794"/>
                    <a:pt x="23541" y="5794"/>
                  </a:cubicBezTo>
                  <a:cubicBezTo>
                    <a:pt x="23563" y="5794"/>
                    <a:pt x="23581" y="5785"/>
                    <a:pt x="23581" y="5767"/>
                  </a:cubicBezTo>
                  <a:cubicBezTo>
                    <a:pt x="23616" y="5687"/>
                    <a:pt x="23616" y="5652"/>
                    <a:pt x="23581" y="5616"/>
                  </a:cubicBezTo>
                  <a:cubicBezTo>
                    <a:pt x="18701" y="2627"/>
                    <a:pt x="293" y="36"/>
                    <a:pt x="107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0" name="Google Shape;5400;p67"/>
            <p:cNvSpPr/>
            <p:nvPr/>
          </p:nvSpPr>
          <p:spPr>
            <a:xfrm>
              <a:off x="6364134" y="3011884"/>
              <a:ext cx="51582" cy="113138"/>
            </a:xfrm>
            <a:custGeom>
              <a:avLst/>
              <a:gdLst/>
              <a:ahLst/>
              <a:cxnLst/>
              <a:rect l="l" t="t" r="r" b="b"/>
              <a:pathLst>
                <a:path w="3470" h="7611" extrusionOk="0">
                  <a:moveTo>
                    <a:pt x="3359" y="1"/>
                  </a:moveTo>
                  <a:cubicBezTo>
                    <a:pt x="3349" y="1"/>
                    <a:pt x="3338" y="6"/>
                    <a:pt x="3328" y="19"/>
                  </a:cubicBezTo>
                  <a:lnTo>
                    <a:pt x="36" y="2273"/>
                  </a:lnTo>
                  <a:cubicBezTo>
                    <a:pt x="1" y="2308"/>
                    <a:pt x="1" y="2344"/>
                    <a:pt x="1" y="2379"/>
                  </a:cubicBezTo>
                  <a:lnTo>
                    <a:pt x="1997" y="7560"/>
                  </a:lnTo>
                  <a:cubicBezTo>
                    <a:pt x="1997" y="7585"/>
                    <a:pt x="2032" y="7610"/>
                    <a:pt x="2066" y="7610"/>
                  </a:cubicBezTo>
                  <a:cubicBezTo>
                    <a:pt x="2079" y="7610"/>
                    <a:pt x="2093" y="7606"/>
                    <a:pt x="2103" y="7595"/>
                  </a:cubicBezTo>
                  <a:cubicBezTo>
                    <a:pt x="2139" y="7595"/>
                    <a:pt x="2174" y="7516"/>
                    <a:pt x="2174" y="7480"/>
                  </a:cubicBezTo>
                  <a:lnTo>
                    <a:pt x="178" y="2415"/>
                  </a:lnTo>
                  <a:lnTo>
                    <a:pt x="3399" y="161"/>
                  </a:lnTo>
                  <a:cubicBezTo>
                    <a:pt x="3469" y="161"/>
                    <a:pt x="3469" y="90"/>
                    <a:pt x="3434" y="55"/>
                  </a:cubicBezTo>
                  <a:cubicBezTo>
                    <a:pt x="3409" y="30"/>
                    <a:pt x="3384" y="1"/>
                    <a:pt x="3359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1" name="Google Shape;5401;p67"/>
            <p:cNvSpPr/>
            <p:nvPr/>
          </p:nvSpPr>
          <p:spPr>
            <a:xfrm>
              <a:off x="6281722" y="2962844"/>
              <a:ext cx="66997" cy="67264"/>
            </a:xfrm>
            <a:custGeom>
              <a:avLst/>
              <a:gdLst/>
              <a:ahLst/>
              <a:cxnLst/>
              <a:rect l="l" t="t" r="r" b="b"/>
              <a:pathLst>
                <a:path w="4507" h="4525" extrusionOk="0">
                  <a:moveTo>
                    <a:pt x="4396" y="0"/>
                  </a:moveTo>
                  <a:cubicBezTo>
                    <a:pt x="4367" y="0"/>
                    <a:pt x="4338" y="9"/>
                    <a:pt x="4321" y="27"/>
                  </a:cubicBezTo>
                  <a:lnTo>
                    <a:pt x="0" y="4347"/>
                  </a:lnTo>
                  <a:lnTo>
                    <a:pt x="0" y="4427"/>
                  </a:lnTo>
                  <a:lnTo>
                    <a:pt x="0" y="4498"/>
                  </a:lnTo>
                  <a:cubicBezTo>
                    <a:pt x="18" y="4516"/>
                    <a:pt x="45" y="4525"/>
                    <a:pt x="71" y="4525"/>
                  </a:cubicBezTo>
                  <a:cubicBezTo>
                    <a:pt x="98" y="4525"/>
                    <a:pt x="124" y="4516"/>
                    <a:pt x="142" y="4498"/>
                  </a:cubicBezTo>
                  <a:lnTo>
                    <a:pt x="4471" y="169"/>
                  </a:lnTo>
                  <a:cubicBezTo>
                    <a:pt x="4507" y="133"/>
                    <a:pt x="4507" y="62"/>
                    <a:pt x="4471" y="27"/>
                  </a:cubicBezTo>
                  <a:cubicBezTo>
                    <a:pt x="4454" y="9"/>
                    <a:pt x="4425" y="0"/>
                    <a:pt x="4396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2" name="Google Shape;5402;p67"/>
            <p:cNvSpPr/>
            <p:nvPr/>
          </p:nvSpPr>
          <p:spPr>
            <a:xfrm>
              <a:off x="6236622" y="3019287"/>
              <a:ext cx="55000" cy="125817"/>
            </a:xfrm>
            <a:custGeom>
              <a:avLst/>
              <a:gdLst/>
              <a:ahLst/>
              <a:cxnLst/>
              <a:rect l="l" t="t" r="r" b="b"/>
              <a:pathLst>
                <a:path w="3700" h="8464" extrusionOk="0">
                  <a:moveTo>
                    <a:pt x="36" y="0"/>
                  </a:moveTo>
                  <a:cubicBezTo>
                    <a:pt x="0" y="36"/>
                    <a:pt x="0" y="71"/>
                    <a:pt x="0" y="107"/>
                  </a:cubicBezTo>
                  <a:lnTo>
                    <a:pt x="0" y="142"/>
                  </a:lnTo>
                  <a:lnTo>
                    <a:pt x="3513" y="8393"/>
                  </a:lnTo>
                  <a:cubicBezTo>
                    <a:pt x="3513" y="8464"/>
                    <a:pt x="3584" y="8464"/>
                    <a:pt x="3620" y="8464"/>
                  </a:cubicBezTo>
                  <a:cubicBezTo>
                    <a:pt x="3655" y="8428"/>
                    <a:pt x="3700" y="8393"/>
                    <a:pt x="3655" y="8313"/>
                  </a:cubicBezTo>
                  <a:lnTo>
                    <a:pt x="187" y="71"/>
                  </a:lnTo>
                  <a:cubicBezTo>
                    <a:pt x="151" y="0"/>
                    <a:pt x="107" y="0"/>
                    <a:pt x="36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3" name="Google Shape;5403;p67"/>
            <p:cNvSpPr/>
            <p:nvPr/>
          </p:nvSpPr>
          <p:spPr>
            <a:xfrm>
              <a:off x="6188221" y="2961834"/>
              <a:ext cx="43406" cy="140623"/>
            </a:xfrm>
            <a:custGeom>
              <a:avLst/>
              <a:gdLst/>
              <a:ahLst/>
              <a:cxnLst/>
              <a:rect l="l" t="t" r="r" b="b"/>
              <a:pathLst>
                <a:path w="2920" h="9460" extrusionOk="0">
                  <a:moveTo>
                    <a:pt x="2831" y="1"/>
                  </a:moveTo>
                  <a:cubicBezTo>
                    <a:pt x="2792" y="1"/>
                    <a:pt x="2767" y="28"/>
                    <a:pt x="2742" y="60"/>
                  </a:cubicBezTo>
                  <a:lnTo>
                    <a:pt x="0" y="3306"/>
                  </a:lnTo>
                  <a:lnTo>
                    <a:pt x="0" y="3386"/>
                  </a:lnTo>
                  <a:lnTo>
                    <a:pt x="1553" y="9374"/>
                  </a:lnTo>
                  <a:cubicBezTo>
                    <a:pt x="1553" y="9426"/>
                    <a:pt x="1572" y="9459"/>
                    <a:pt x="1613" y="9459"/>
                  </a:cubicBezTo>
                  <a:cubicBezTo>
                    <a:pt x="1629" y="9459"/>
                    <a:pt x="1647" y="9455"/>
                    <a:pt x="1668" y="9445"/>
                  </a:cubicBezTo>
                  <a:cubicBezTo>
                    <a:pt x="1704" y="9445"/>
                    <a:pt x="1739" y="9374"/>
                    <a:pt x="1739" y="9330"/>
                  </a:cubicBezTo>
                  <a:lnTo>
                    <a:pt x="187" y="3386"/>
                  </a:lnTo>
                  <a:lnTo>
                    <a:pt x="2884" y="166"/>
                  </a:lnTo>
                  <a:cubicBezTo>
                    <a:pt x="2919" y="130"/>
                    <a:pt x="2919" y="60"/>
                    <a:pt x="2884" y="15"/>
                  </a:cubicBezTo>
                  <a:cubicBezTo>
                    <a:pt x="2863" y="5"/>
                    <a:pt x="2846" y="1"/>
                    <a:pt x="2831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04" name="Google Shape;5404;p67"/>
          <p:cNvGrpSpPr/>
          <p:nvPr/>
        </p:nvGrpSpPr>
        <p:grpSpPr>
          <a:xfrm>
            <a:off x="4715577" y="2965026"/>
            <a:ext cx="1732899" cy="1638217"/>
            <a:chOff x="7311376" y="3129273"/>
            <a:chExt cx="1112616" cy="1051892"/>
          </a:xfrm>
        </p:grpSpPr>
        <p:sp>
          <p:nvSpPr>
            <p:cNvPr id="5405" name="Google Shape;5405;p67"/>
            <p:cNvSpPr/>
            <p:nvPr/>
          </p:nvSpPr>
          <p:spPr>
            <a:xfrm>
              <a:off x="7356477" y="3379168"/>
              <a:ext cx="172508" cy="307676"/>
            </a:xfrm>
            <a:custGeom>
              <a:avLst/>
              <a:gdLst/>
              <a:ahLst/>
              <a:cxnLst/>
              <a:rect l="l" t="t" r="r" b="b"/>
              <a:pathLst>
                <a:path w="11605" h="20698" extrusionOk="0">
                  <a:moveTo>
                    <a:pt x="8464" y="0"/>
                  </a:moveTo>
                  <a:cubicBezTo>
                    <a:pt x="8428" y="0"/>
                    <a:pt x="8384" y="0"/>
                    <a:pt x="8348" y="36"/>
                  </a:cubicBezTo>
                  <a:cubicBezTo>
                    <a:pt x="8313" y="71"/>
                    <a:pt x="8277" y="151"/>
                    <a:pt x="8242" y="187"/>
                  </a:cubicBezTo>
                  <a:cubicBezTo>
                    <a:pt x="6831" y="1074"/>
                    <a:pt x="5430" y="1996"/>
                    <a:pt x="4170" y="3070"/>
                  </a:cubicBezTo>
                  <a:lnTo>
                    <a:pt x="4134" y="3034"/>
                  </a:lnTo>
                  <a:cubicBezTo>
                    <a:pt x="4109" y="3003"/>
                    <a:pt x="4084" y="2975"/>
                    <a:pt x="4058" y="2975"/>
                  </a:cubicBezTo>
                  <a:cubicBezTo>
                    <a:pt x="4048" y="2975"/>
                    <a:pt x="4038" y="2980"/>
                    <a:pt x="4028" y="2990"/>
                  </a:cubicBezTo>
                  <a:cubicBezTo>
                    <a:pt x="3992" y="3034"/>
                    <a:pt x="3992" y="3070"/>
                    <a:pt x="3992" y="3105"/>
                  </a:cubicBezTo>
                  <a:lnTo>
                    <a:pt x="4028" y="3176"/>
                  </a:lnTo>
                  <a:cubicBezTo>
                    <a:pt x="3726" y="3433"/>
                    <a:pt x="3398" y="3735"/>
                    <a:pt x="3105" y="4063"/>
                  </a:cubicBezTo>
                  <a:cubicBezTo>
                    <a:pt x="2289" y="4879"/>
                    <a:pt x="1553" y="5838"/>
                    <a:pt x="1029" y="6876"/>
                  </a:cubicBezTo>
                  <a:cubicBezTo>
                    <a:pt x="1012" y="6858"/>
                    <a:pt x="994" y="6849"/>
                    <a:pt x="976" y="6849"/>
                  </a:cubicBezTo>
                  <a:cubicBezTo>
                    <a:pt x="958" y="6849"/>
                    <a:pt x="941" y="6858"/>
                    <a:pt x="923" y="6876"/>
                  </a:cubicBezTo>
                  <a:cubicBezTo>
                    <a:pt x="888" y="6911"/>
                    <a:pt x="888" y="6946"/>
                    <a:pt x="923" y="6982"/>
                  </a:cubicBezTo>
                  <a:lnTo>
                    <a:pt x="958" y="7026"/>
                  </a:lnTo>
                  <a:cubicBezTo>
                    <a:pt x="515" y="7913"/>
                    <a:pt x="222" y="8872"/>
                    <a:pt x="142" y="9865"/>
                  </a:cubicBezTo>
                  <a:cubicBezTo>
                    <a:pt x="0" y="11196"/>
                    <a:pt x="258" y="12527"/>
                    <a:pt x="621" y="13822"/>
                  </a:cubicBezTo>
                  <a:cubicBezTo>
                    <a:pt x="621" y="13822"/>
                    <a:pt x="586" y="13822"/>
                    <a:pt x="586" y="13857"/>
                  </a:cubicBezTo>
                  <a:cubicBezTo>
                    <a:pt x="550" y="13857"/>
                    <a:pt x="550" y="13937"/>
                    <a:pt x="586" y="13973"/>
                  </a:cubicBezTo>
                  <a:lnTo>
                    <a:pt x="701" y="14079"/>
                  </a:lnTo>
                  <a:cubicBezTo>
                    <a:pt x="1367" y="16155"/>
                    <a:pt x="2289" y="18186"/>
                    <a:pt x="2582" y="20333"/>
                  </a:cubicBezTo>
                  <a:cubicBezTo>
                    <a:pt x="2546" y="20475"/>
                    <a:pt x="2546" y="20591"/>
                    <a:pt x="2511" y="20591"/>
                  </a:cubicBezTo>
                  <a:cubicBezTo>
                    <a:pt x="2511" y="20662"/>
                    <a:pt x="2546" y="20697"/>
                    <a:pt x="2582" y="20697"/>
                  </a:cubicBezTo>
                  <a:lnTo>
                    <a:pt x="2617" y="20697"/>
                  </a:lnTo>
                  <a:cubicBezTo>
                    <a:pt x="2662" y="20697"/>
                    <a:pt x="2697" y="20662"/>
                    <a:pt x="2697" y="20626"/>
                  </a:cubicBezTo>
                  <a:lnTo>
                    <a:pt x="2697" y="20555"/>
                  </a:lnTo>
                  <a:cubicBezTo>
                    <a:pt x="4764" y="18958"/>
                    <a:pt x="6831" y="17184"/>
                    <a:pt x="8721" y="15374"/>
                  </a:cubicBezTo>
                  <a:lnTo>
                    <a:pt x="8827" y="15339"/>
                  </a:lnTo>
                  <a:cubicBezTo>
                    <a:pt x="8872" y="15339"/>
                    <a:pt x="8907" y="15303"/>
                    <a:pt x="8872" y="15268"/>
                  </a:cubicBezTo>
                  <a:lnTo>
                    <a:pt x="8872" y="15232"/>
                  </a:lnTo>
                  <a:cubicBezTo>
                    <a:pt x="8943" y="15152"/>
                    <a:pt x="9014" y="15082"/>
                    <a:pt x="9093" y="15011"/>
                  </a:cubicBezTo>
                  <a:cubicBezTo>
                    <a:pt x="9608" y="14523"/>
                    <a:pt x="10087" y="14044"/>
                    <a:pt x="10495" y="13494"/>
                  </a:cubicBezTo>
                  <a:cubicBezTo>
                    <a:pt x="11010" y="12713"/>
                    <a:pt x="11347" y="11790"/>
                    <a:pt x="11489" y="10868"/>
                  </a:cubicBezTo>
                  <a:lnTo>
                    <a:pt x="11569" y="10832"/>
                  </a:lnTo>
                  <a:cubicBezTo>
                    <a:pt x="11604" y="10832"/>
                    <a:pt x="11604" y="10797"/>
                    <a:pt x="11604" y="10752"/>
                  </a:cubicBezTo>
                  <a:cubicBezTo>
                    <a:pt x="11604" y="10717"/>
                    <a:pt x="11569" y="10681"/>
                    <a:pt x="11533" y="10681"/>
                  </a:cubicBezTo>
                  <a:cubicBezTo>
                    <a:pt x="11604" y="10131"/>
                    <a:pt x="11604" y="9572"/>
                    <a:pt x="11604" y="9022"/>
                  </a:cubicBezTo>
                  <a:cubicBezTo>
                    <a:pt x="11489" y="7505"/>
                    <a:pt x="11090" y="5988"/>
                    <a:pt x="10602" y="4542"/>
                  </a:cubicBezTo>
                  <a:cubicBezTo>
                    <a:pt x="10646" y="4542"/>
                    <a:pt x="10681" y="4471"/>
                    <a:pt x="10646" y="4436"/>
                  </a:cubicBezTo>
                  <a:cubicBezTo>
                    <a:pt x="10646" y="4411"/>
                    <a:pt x="10624" y="4386"/>
                    <a:pt x="10598" y="4386"/>
                  </a:cubicBezTo>
                  <a:cubicBezTo>
                    <a:pt x="10588" y="4386"/>
                    <a:pt x="10577" y="4390"/>
                    <a:pt x="10566" y="4400"/>
                  </a:cubicBezTo>
                  <a:cubicBezTo>
                    <a:pt x="10052" y="2883"/>
                    <a:pt x="9422" y="1437"/>
                    <a:pt x="8464" y="151"/>
                  </a:cubicBezTo>
                  <a:lnTo>
                    <a:pt x="8499" y="151"/>
                  </a:lnTo>
                  <a:cubicBezTo>
                    <a:pt x="8499" y="107"/>
                    <a:pt x="8499" y="36"/>
                    <a:pt x="8464" y="0"/>
                  </a:cubicBez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6" name="Google Shape;5406;p67"/>
            <p:cNvSpPr/>
            <p:nvPr/>
          </p:nvSpPr>
          <p:spPr>
            <a:xfrm>
              <a:off x="8170781" y="3129273"/>
              <a:ext cx="210355" cy="241868"/>
            </a:xfrm>
            <a:custGeom>
              <a:avLst/>
              <a:gdLst/>
              <a:ahLst/>
              <a:cxnLst/>
              <a:rect l="l" t="t" r="r" b="b"/>
              <a:pathLst>
                <a:path w="14151" h="16271" extrusionOk="0">
                  <a:moveTo>
                    <a:pt x="72" y="0"/>
                  </a:moveTo>
                  <a:cubicBezTo>
                    <a:pt x="45" y="0"/>
                    <a:pt x="18" y="9"/>
                    <a:pt x="1" y="27"/>
                  </a:cubicBezTo>
                  <a:cubicBezTo>
                    <a:pt x="1" y="62"/>
                    <a:pt x="1" y="106"/>
                    <a:pt x="36" y="142"/>
                  </a:cubicBezTo>
                  <a:cubicBezTo>
                    <a:pt x="36" y="142"/>
                    <a:pt x="36" y="177"/>
                    <a:pt x="72" y="213"/>
                  </a:cubicBezTo>
                  <a:cubicBezTo>
                    <a:pt x="293" y="2803"/>
                    <a:pt x="622" y="5500"/>
                    <a:pt x="1110" y="8091"/>
                  </a:cubicBezTo>
                  <a:lnTo>
                    <a:pt x="1065" y="8162"/>
                  </a:lnTo>
                  <a:cubicBezTo>
                    <a:pt x="1065" y="8197"/>
                    <a:pt x="1065" y="8233"/>
                    <a:pt x="1145" y="8268"/>
                  </a:cubicBezTo>
                  <a:cubicBezTo>
                    <a:pt x="1181" y="8383"/>
                    <a:pt x="1181" y="8490"/>
                    <a:pt x="1216" y="8570"/>
                  </a:cubicBezTo>
                  <a:cubicBezTo>
                    <a:pt x="1331" y="9271"/>
                    <a:pt x="1473" y="9936"/>
                    <a:pt x="1731" y="10566"/>
                  </a:cubicBezTo>
                  <a:cubicBezTo>
                    <a:pt x="2103" y="11453"/>
                    <a:pt x="2662" y="12189"/>
                    <a:pt x="3363" y="12855"/>
                  </a:cubicBezTo>
                  <a:lnTo>
                    <a:pt x="3363" y="12926"/>
                  </a:lnTo>
                  <a:cubicBezTo>
                    <a:pt x="3363" y="12970"/>
                    <a:pt x="3363" y="13005"/>
                    <a:pt x="3398" y="13005"/>
                  </a:cubicBezTo>
                  <a:cubicBezTo>
                    <a:pt x="3434" y="13005"/>
                    <a:pt x="3469" y="13005"/>
                    <a:pt x="3505" y="12970"/>
                  </a:cubicBezTo>
                  <a:cubicBezTo>
                    <a:pt x="3913" y="13334"/>
                    <a:pt x="4392" y="13671"/>
                    <a:pt x="4880" y="13928"/>
                  </a:cubicBezTo>
                  <a:cubicBezTo>
                    <a:pt x="6166" y="14700"/>
                    <a:pt x="7648" y="15188"/>
                    <a:pt x="9129" y="15551"/>
                  </a:cubicBezTo>
                  <a:cubicBezTo>
                    <a:pt x="9129" y="15631"/>
                    <a:pt x="9165" y="15667"/>
                    <a:pt x="9200" y="15667"/>
                  </a:cubicBezTo>
                  <a:cubicBezTo>
                    <a:pt x="9211" y="15677"/>
                    <a:pt x="9221" y="15682"/>
                    <a:pt x="9232" y="15682"/>
                  </a:cubicBezTo>
                  <a:cubicBezTo>
                    <a:pt x="9257" y="15682"/>
                    <a:pt x="9284" y="15656"/>
                    <a:pt x="9316" y="15631"/>
                  </a:cubicBezTo>
                  <a:cubicBezTo>
                    <a:pt x="10621" y="15967"/>
                    <a:pt x="11894" y="16208"/>
                    <a:pt x="13215" y="16208"/>
                  </a:cubicBezTo>
                  <a:cubicBezTo>
                    <a:pt x="13466" y="16208"/>
                    <a:pt x="13718" y="16200"/>
                    <a:pt x="13973" y="16181"/>
                  </a:cubicBezTo>
                  <a:cubicBezTo>
                    <a:pt x="14009" y="16181"/>
                    <a:pt x="14009" y="16217"/>
                    <a:pt x="14009" y="16217"/>
                  </a:cubicBezTo>
                  <a:cubicBezTo>
                    <a:pt x="14009" y="16242"/>
                    <a:pt x="14043" y="16271"/>
                    <a:pt x="14076" y="16271"/>
                  </a:cubicBezTo>
                  <a:cubicBezTo>
                    <a:pt x="14091" y="16271"/>
                    <a:pt x="14104" y="16266"/>
                    <a:pt x="14115" y="16252"/>
                  </a:cubicBezTo>
                  <a:cubicBezTo>
                    <a:pt x="14150" y="16252"/>
                    <a:pt x="14150" y="16181"/>
                    <a:pt x="14150" y="16146"/>
                  </a:cubicBezTo>
                  <a:cubicBezTo>
                    <a:pt x="14115" y="16110"/>
                    <a:pt x="14115" y="16031"/>
                    <a:pt x="14079" y="15995"/>
                  </a:cubicBezTo>
                  <a:cubicBezTo>
                    <a:pt x="14115" y="14336"/>
                    <a:pt x="14115" y="12633"/>
                    <a:pt x="13893" y="11009"/>
                  </a:cubicBezTo>
                  <a:lnTo>
                    <a:pt x="13973" y="11009"/>
                  </a:lnTo>
                  <a:cubicBezTo>
                    <a:pt x="14009" y="11009"/>
                    <a:pt x="14044" y="10974"/>
                    <a:pt x="14044" y="10894"/>
                  </a:cubicBezTo>
                  <a:cubicBezTo>
                    <a:pt x="14044" y="10859"/>
                    <a:pt x="14009" y="10823"/>
                    <a:pt x="13973" y="10823"/>
                  </a:cubicBezTo>
                  <a:lnTo>
                    <a:pt x="13893" y="10823"/>
                  </a:lnTo>
                  <a:cubicBezTo>
                    <a:pt x="13822" y="10415"/>
                    <a:pt x="13751" y="9971"/>
                    <a:pt x="13671" y="9563"/>
                  </a:cubicBezTo>
                  <a:cubicBezTo>
                    <a:pt x="13485" y="8712"/>
                    <a:pt x="13228" y="7904"/>
                    <a:pt x="12864" y="7088"/>
                  </a:cubicBezTo>
                  <a:cubicBezTo>
                    <a:pt x="12642" y="6831"/>
                    <a:pt x="12421" y="6574"/>
                    <a:pt x="12154" y="6316"/>
                  </a:cubicBezTo>
                  <a:cubicBezTo>
                    <a:pt x="12119" y="6272"/>
                    <a:pt x="12083" y="6237"/>
                    <a:pt x="12048" y="6201"/>
                  </a:cubicBezTo>
                  <a:cubicBezTo>
                    <a:pt x="11675" y="5793"/>
                    <a:pt x="11267" y="5385"/>
                    <a:pt x="10904" y="4986"/>
                  </a:cubicBezTo>
                  <a:cubicBezTo>
                    <a:pt x="10087" y="4205"/>
                    <a:pt x="9271" y="3433"/>
                    <a:pt x="8428" y="2724"/>
                  </a:cubicBezTo>
                  <a:cubicBezTo>
                    <a:pt x="7905" y="2502"/>
                    <a:pt x="7391" y="2324"/>
                    <a:pt x="6832" y="2174"/>
                  </a:cubicBezTo>
                  <a:cubicBezTo>
                    <a:pt x="6832" y="2138"/>
                    <a:pt x="6876" y="2138"/>
                    <a:pt x="6832" y="2103"/>
                  </a:cubicBezTo>
                  <a:cubicBezTo>
                    <a:pt x="6832" y="2058"/>
                    <a:pt x="6796" y="2023"/>
                    <a:pt x="6761" y="2023"/>
                  </a:cubicBezTo>
                  <a:lnTo>
                    <a:pt x="6574" y="2103"/>
                  </a:lnTo>
                  <a:cubicBezTo>
                    <a:pt x="4507" y="1473"/>
                    <a:pt x="2290" y="1136"/>
                    <a:pt x="329" y="213"/>
                  </a:cubicBezTo>
                  <a:cubicBezTo>
                    <a:pt x="222" y="106"/>
                    <a:pt x="143" y="27"/>
                    <a:pt x="143" y="27"/>
                  </a:cubicBezTo>
                  <a:cubicBezTo>
                    <a:pt x="125" y="9"/>
                    <a:pt x="98" y="0"/>
                    <a:pt x="72" y="0"/>
                  </a:cubicBez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7" name="Google Shape;5407;p67"/>
            <p:cNvSpPr/>
            <p:nvPr/>
          </p:nvSpPr>
          <p:spPr>
            <a:xfrm>
              <a:off x="7493220" y="3276526"/>
              <a:ext cx="930772" cy="864846"/>
            </a:xfrm>
            <a:custGeom>
              <a:avLst/>
              <a:gdLst/>
              <a:ahLst/>
              <a:cxnLst/>
              <a:rect l="l" t="t" r="r" b="b"/>
              <a:pathLst>
                <a:path w="62615" h="58180" extrusionOk="0">
                  <a:moveTo>
                    <a:pt x="32911" y="1"/>
                  </a:moveTo>
                  <a:cubicBezTo>
                    <a:pt x="29255" y="1"/>
                    <a:pt x="25531" y="715"/>
                    <a:pt x="21957" y="2177"/>
                  </a:cubicBezTo>
                  <a:cubicBezTo>
                    <a:pt x="7098" y="8271"/>
                    <a:pt x="1" y="25278"/>
                    <a:pt x="6060" y="40137"/>
                  </a:cubicBezTo>
                  <a:cubicBezTo>
                    <a:pt x="10678" y="51380"/>
                    <a:pt x="21538" y="58179"/>
                    <a:pt x="32986" y="58179"/>
                  </a:cubicBezTo>
                  <a:cubicBezTo>
                    <a:pt x="36669" y="58179"/>
                    <a:pt x="40413" y="57476"/>
                    <a:pt x="44029" y="55990"/>
                  </a:cubicBezTo>
                  <a:cubicBezTo>
                    <a:pt x="54187" y="51812"/>
                    <a:pt x="60734" y="42577"/>
                    <a:pt x="61878" y="32339"/>
                  </a:cubicBezTo>
                  <a:cubicBezTo>
                    <a:pt x="62215" y="29492"/>
                    <a:pt x="62100" y="26529"/>
                    <a:pt x="61550" y="23610"/>
                  </a:cubicBezTo>
                  <a:cubicBezTo>
                    <a:pt x="62615" y="22137"/>
                    <a:pt x="62473" y="19955"/>
                    <a:pt x="61470" y="18181"/>
                  </a:cubicBezTo>
                  <a:cubicBezTo>
                    <a:pt x="61142" y="17551"/>
                    <a:pt x="60361" y="17178"/>
                    <a:pt x="59439" y="16992"/>
                  </a:cubicBezTo>
                  <a:cubicBezTo>
                    <a:pt x="54746" y="6754"/>
                    <a:pt x="44837" y="473"/>
                    <a:pt x="34191" y="30"/>
                  </a:cubicBezTo>
                  <a:cubicBezTo>
                    <a:pt x="33765" y="10"/>
                    <a:pt x="33339" y="1"/>
                    <a:pt x="32911" y="1"/>
                  </a:cubicBez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8" name="Google Shape;5408;p67"/>
            <p:cNvSpPr/>
            <p:nvPr/>
          </p:nvSpPr>
          <p:spPr>
            <a:xfrm>
              <a:off x="7450899" y="3316215"/>
              <a:ext cx="928126" cy="864950"/>
            </a:xfrm>
            <a:custGeom>
              <a:avLst/>
              <a:gdLst/>
              <a:ahLst/>
              <a:cxnLst/>
              <a:rect l="l" t="t" r="r" b="b"/>
              <a:pathLst>
                <a:path w="62437" h="58187" extrusionOk="0">
                  <a:moveTo>
                    <a:pt x="33115" y="1"/>
                  </a:moveTo>
                  <a:cubicBezTo>
                    <a:pt x="29400" y="1"/>
                    <a:pt x="25616" y="688"/>
                    <a:pt x="21957" y="2204"/>
                  </a:cubicBezTo>
                  <a:cubicBezTo>
                    <a:pt x="7097" y="8263"/>
                    <a:pt x="0" y="25269"/>
                    <a:pt x="6104" y="40129"/>
                  </a:cubicBezTo>
                  <a:cubicBezTo>
                    <a:pt x="10720" y="51384"/>
                    <a:pt x="21597" y="58186"/>
                    <a:pt x="33045" y="58186"/>
                  </a:cubicBezTo>
                  <a:cubicBezTo>
                    <a:pt x="36710" y="58186"/>
                    <a:pt x="40433" y="57489"/>
                    <a:pt x="44029" y="56017"/>
                  </a:cubicBezTo>
                  <a:cubicBezTo>
                    <a:pt x="54231" y="51848"/>
                    <a:pt x="60769" y="42568"/>
                    <a:pt x="61913" y="32366"/>
                  </a:cubicBezTo>
                  <a:cubicBezTo>
                    <a:pt x="62437" y="27629"/>
                    <a:pt x="61842" y="22750"/>
                    <a:pt x="59917" y="18057"/>
                  </a:cubicBezTo>
                  <a:cubicBezTo>
                    <a:pt x="55481" y="7225"/>
                    <a:pt x="45208" y="500"/>
                    <a:pt x="34235" y="21"/>
                  </a:cubicBezTo>
                  <a:cubicBezTo>
                    <a:pt x="33862" y="8"/>
                    <a:pt x="33489" y="1"/>
                    <a:pt x="33115" y="1"/>
                  </a:cubicBezTo>
                  <a:close/>
                </a:path>
              </a:pathLst>
            </a:custGeom>
            <a:solidFill>
              <a:srgbClr val="0069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9" name="Google Shape;5409;p67"/>
            <p:cNvSpPr/>
            <p:nvPr/>
          </p:nvSpPr>
          <p:spPr>
            <a:xfrm>
              <a:off x="7311376" y="3420315"/>
              <a:ext cx="176329" cy="305030"/>
            </a:xfrm>
            <a:custGeom>
              <a:avLst/>
              <a:gdLst/>
              <a:ahLst/>
              <a:cxnLst/>
              <a:rect l="l" t="t" r="r" b="b"/>
              <a:pathLst>
                <a:path w="11862" h="20520" extrusionOk="0">
                  <a:moveTo>
                    <a:pt x="8614" y="0"/>
                  </a:moveTo>
                  <a:cubicBezTo>
                    <a:pt x="6760" y="1189"/>
                    <a:pt x="4880" y="2369"/>
                    <a:pt x="3292" y="3957"/>
                  </a:cubicBezTo>
                  <a:cubicBezTo>
                    <a:pt x="1739" y="5545"/>
                    <a:pt x="550" y="7541"/>
                    <a:pt x="329" y="9759"/>
                  </a:cubicBezTo>
                  <a:cubicBezTo>
                    <a:pt x="0" y="13458"/>
                    <a:pt x="2440" y="16820"/>
                    <a:pt x="2813" y="20519"/>
                  </a:cubicBezTo>
                  <a:cubicBezTo>
                    <a:pt x="5030" y="18816"/>
                    <a:pt x="7284" y="16856"/>
                    <a:pt x="9315" y="14904"/>
                  </a:cubicBezTo>
                  <a:cubicBezTo>
                    <a:pt x="9794" y="14416"/>
                    <a:pt x="10309" y="13937"/>
                    <a:pt x="10681" y="13387"/>
                  </a:cubicBezTo>
                  <a:cubicBezTo>
                    <a:pt x="11569" y="12092"/>
                    <a:pt x="11861" y="10468"/>
                    <a:pt x="11790" y="8916"/>
                  </a:cubicBezTo>
                  <a:cubicBezTo>
                    <a:pt x="11719" y="7363"/>
                    <a:pt x="11276" y="5846"/>
                    <a:pt x="10797" y="4365"/>
                  </a:cubicBezTo>
                  <a:cubicBezTo>
                    <a:pt x="10273" y="2777"/>
                    <a:pt x="9644" y="1295"/>
                    <a:pt x="8614" y="0"/>
                  </a:cubicBezTo>
                  <a:close/>
                </a:path>
              </a:pathLst>
            </a:custGeom>
            <a:solidFill>
              <a:srgbClr val="509C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0" name="Google Shape;5410;p67"/>
            <p:cNvSpPr/>
            <p:nvPr/>
          </p:nvSpPr>
          <p:spPr>
            <a:xfrm>
              <a:off x="7351987" y="3418858"/>
              <a:ext cx="89026" cy="307542"/>
            </a:xfrm>
            <a:custGeom>
              <a:avLst/>
              <a:gdLst/>
              <a:ahLst/>
              <a:cxnLst/>
              <a:rect l="l" t="t" r="r" b="b"/>
              <a:pathLst>
                <a:path w="5989" h="20689" extrusionOk="0">
                  <a:moveTo>
                    <a:pt x="5881" y="0"/>
                  </a:moveTo>
                  <a:cubicBezTo>
                    <a:pt x="5854" y="0"/>
                    <a:pt x="5825" y="9"/>
                    <a:pt x="5803" y="27"/>
                  </a:cubicBezTo>
                  <a:cubicBezTo>
                    <a:pt x="2999" y="4241"/>
                    <a:pt x="36" y="20431"/>
                    <a:pt x="1" y="20617"/>
                  </a:cubicBezTo>
                  <a:cubicBezTo>
                    <a:pt x="1" y="20653"/>
                    <a:pt x="36" y="20688"/>
                    <a:pt x="81" y="20688"/>
                  </a:cubicBezTo>
                  <a:cubicBezTo>
                    <a:pt x="116" y="20688"/>
                    <a:pt x="152" y="20653"/>
                    <a:pt x="152" y="20617"/>
                  </a:cubicBezTo>
                  <a:cubicBezTo>
                    <a:pt x="187" y="20467"/>
                    <a:pt x="3141" y="4312"/>
                    <a:pt x="5953" y="142"/>
                  </a:cubicBezTo>
                  <a:cubicBezTo>
                    <a:pt x="5989" y="98"/>
                    <a:pt x="5989" y="27"/>
                    <a:pt x="5953" y="27"/>
                  </a:cubicBezTo>
                  <a:cubicBezTo>
                    <a:pt x="5936" y="9"/>
                    <a:pt x="5909" y="0"/>
                    <a:pt x="5881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1" name="Google Shape;5411;p67"/>
            <p:cNvSpPr/>
            <p:nvPr/>
          </p:nvSpPr>
          <p:spPr>
            <a:xfrm>
              <a:off x="7373482" y="3463171"/>
              <a:ext cx="99447" cy="46825"/>
            </a:xfrm>
            <a:custGeom>
              <a:avLst/>
              <a:gdLst/>
              <a:ahLst/>
              <a:cxnLst/>
              <a:rect l="l" t="t" r="r" b="b"/>
              <a:pathLst>
                <a:path w="6690" h="3150" extrusionOk="0">
                  <a:moveTo>
                    <a:pt x="36" y="0"/>
                  </a:moveTo>
                  <a:cubicBezTo>
                    <a:pt x="1" y="45"/>
                    <a:pt x="1" y="80"/>
                    <a:pt x="36" y="116"/>
                  </a:cubicBezTo>
                  <a:lnTo>
                    <a:pt x="1917" y="3105"/>
                  </a:lnTo>
                  <a:cubicBezTo>
                    <a:pt x="1917" y="3150"/>
                    <a:pt x="1961" y="3150"/>
                    <a:pt x="1997" y="3150"/>
                  </a:cubicBezTo>
                  <a:lnTo>
                    <a:pt x="6654" y="1553"/>
                  </a:lnTo>
                  <a:cubicBezTo>
                    <a:pt x="6690" y="1553"/>
                    <a:pt x="6690" y="1517"/>
                    <a:pt x="6690" y="1446"/>
                  </a:cubicBezTo>
                  <a:cubicBezTo>
                    <a:pt x="6690" y="1411"/>
                    <a:pt x="6619" y="1411"/>
                    <a:pt x="6574" y="1411"/>
                  </a:cubicBezTo>
                  <a:lnTo>
                    <a:pt x="2032" y="2963"/>
                  </a:lnTo>
                  <a:lnTo>
                    <a:pt x="187" y="45"/>
                  </a:lnTo>
                  <a:cubicBezTo>
                    <a:pt x="143" y="0"/>
                    <a:pt x="107" y="0"/>
                    <a:pt x="36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2" name="Google Shape;5412;p67"/>
            <p:cNvSpPr/>
            <p:nvPr/>
          </p:nvSpPr>
          <p:spPr>
            <a:xfrm>
              <a:off x="7327861" y="3520535"/>
              <a:ext cx="57111" cy="61987"/>
            </a:xfrm>
            <a:custGeom>
              <a:avLst/>
              <a:gdLst/>
              <a:ahLst/>
              <a:cxnLst/>
              <a:rect l="l" t="t" r="r" b="b"/>
              <a:pathLst>
                <a:path w="3842" h="4170" extrusionOk="0">
                  <a:moveTo>
                    <a:pt x="90" y="0"/>
                  </a:moveTo>
                  <a:cubicBezTo>
                    <a:pt x="71" y="0"/>
                    <a:pt x="54" y="9"/>
                    <a:pt x="36" y="27"/>
                  </a:cubicBezTo>
                  <a:cubicBezTo>
                    <a:pt x="0" y="62"/>
                    <a:pt x="0" y="133"/>
                    <a:pt x="0" y="133"/>
                  </a:cubicBezTo>
                  <a:lnTo>
                    <a:pt x="3700" y="4125"/>
                  </a:lnTo>
                  <a:cubicBezTo>
                    <a:pt x="3700" y="4125"/>
                    <a:pt x="3735" y="4170"/>
                    <a:pt x="3771" y="4170"/>
                  </a:cubicBezTo>
                  <a:lnTo>
                    <a:pt x="3806" y="4125"/>
                  </a:lnTo>
                  <a:cubicBezTo>
                    <a:pt x="3842" y="4090"/>
                    <a:pt x="3842" y="4055"/>
                    <a:pt x="3806" y="4019"/>
                  </a:cubicBezTo>
                  <a:lnTo>
                    <a:pt x="151" y="27"/>
                  </a:lnTo>
                  <a:cubicBezTo>
                    <a:pt x="129" y="9"/>
                    <a:pt x="109" y="0"/>
                    <a:pt x="90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3" name="Google Shape;5413;p67"/>
            <p:cNvSpPr/>
            <p:nvPr/>
          </p:nvSpPr>
          <p:spPr>
            <a:xfrm>
              <a:off x="7373482" y="3577497"/>
              <a:ext cx="113688" cy="44595"/>
            </a:xfrm>
            <a:custGeom>
              <a:avLst/>
              <a:gdLst/>
              <a:ahLst/>
              <a:cxnLst/>
              <a:rect l="l" t="t" r="r" b="b"/>
              <a:pathLst>
                <a:path w="7648" h="3000" extrusionOk="0">
                  <a:moveTo>
                    <a:pt x="7541" y="1"/>
                  </a:moveTo>
                  <a:lnTo>
                    <a:pt x="72" y="2813"/>
                  </a:lnTo>
                  <a:cubicBezTo>
                    <a:pt x="36" y="2848"/>
                    <a:pt x="1" y="2884"/>
                    <a:pt x="36" y="2919"/>
                  </a:cubicBezTo>
                  <a:cubicBezTo>
                    <a:pt x="36" y="2955"/>
                    <a:pt x="72" y="2999"/>
                    <a:pt x="107" y="2999"/>
                  </a:cubicBezTo>
                  <a:lnTo>
                    <a:pt x="143" y="2955"/>
                  </a:lnTo>
                  <a:lnTo>
                    <a:pt x="7577" y="187"/>
                  </a:lnTo>
                  <a:cubicBezTo>
                    <a:pt x="7612" y="152"/>
                    <a:pt x="7648" y="116"/>
                    <a:pt x="7612" y="72"/>
                  </a:cubicBezTo>
                  <a:cubicBezTo>
                    <a:pt x="7612" y="36"/>
                    <a:pt x="7577" y="1"/>
                    <a:pt x="7541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4" name="Google Shape;5414;p67"/>
            <p:cNvSpPr/>
            <p:nvPr/>
          </p:nvSpPr>
          <p:spPr>
            <a:xfrm>
              <a:off x="7322852" y="3624322"/>
              <a:ext cx="123707" cy="39972"/>
            </a:xfrm>
            <a:custGeom>
              <a:avLst/>
              <a:gdLst/>
              <a:ahLst/>
              <a:cxnLst/>
              <a:rect l="l" t="t" r="r" b="b"/>
              <a:pathLst>
                <a:path w="8322" h="2689" extrusionOk="0">
                  <a:moveTo>
                    <a:pt x="79" y="0"/>
                  </a:moveTo>
                  <a:cubicBezTo>
                    <a:pt x="51" y="0"/>
                    <a:pt x="22" y="9"/>
                    <a:pt x="0" y="27"/>
                  </a:cubicBezTo>
                  <a:cubicBezTo>
                    <a:pt x="0" y="71"/>
                    <a:pt x="0" y="107"/>
                    <a:pt x="45" y="142"/>
                  </a:cubicBezTo>
                  <a:lnTo>
                    <a:pt x="2812" y="2653"/>
                  </a:lnTo>
                  <a:cubicBezTo>
                    <a:pt x="2848" y="2653"/>
                    <a:pt x="2848" y="2688"/>
                    <a:pt x="2883" y="2688"/>
                  </a:cubicBezTo>
                  <a:lnTo>
                    <a:pt x="8251" y="1544"/>
                  </a:lnTo>
                  <a:cubicBezTo>
                    <a:pt x="8286" y="1508"/>
                    <a:pt x="8321" y="1473"/>
                    <a:pt x="8321" y="1437"/>
                  </a:cubicBezTo>
                  <a:cubicBezTo>
                    <a:pt x="8321" y="1402"/>
                    <a:pt x="8251" y="1357"/>
                    <a:pt x="8206" y="1357"/>
                  </a:cubicBezTo>
                  <a:lnTo>
                    <a:pt x="2883" y="2511"/>
                  </a:lnTo>
                  <a:lnTo>
                    <a:pt x="151" y="27"/>
                  </a:lnTo>
                  <a:cubicBezTo>
                    <a:pt x="133" y="9"/>
                    <a:pt x="107" y="0"/>
                    <a:pt x="79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5" name="Google Shape;5415;p67"/>
            <p:cNvSpPr/>
            <p:nvPr/>
          </p:nvSpPr>
          <p:spPr>
            <a:xfrm>
              <a:off x="8130036" y="3170404"/>
              <a:ext cx="208244" cy="239371"/>
            </a:xfrm>
            <a:custGeom>
              <a:avLst/>
              <a:gdLst/>
              <a:ahLst/>
              <a:cxnLst/>
              <a:rect l="l" t="t" r="r" b="b"/>
              <a:pathLst>
                <a:path w="14009" h="16103" extrusionOk="0">
                  <a:moveTo>
                    <a:pt x="0" y="1"/>
                  </a:moveTo>
                  <a:lnTo>
                    <a:pt x="0" y="107"/>
                  </a:lnTo>
                  <a:cubicBezTo>
                    <a:pt x="187" y="2698"/>
                    <a:pt x="559" y="5395"/>
                    <a:pt x="1038" y="7985"/>
                  </a:cubicBezTo>
                  <a:cubicBezTo>
                    <a:pt x="1038" y="8056"/>
                    <a:pt x="1038" y="8092"/>
                    <a:pt x="1074" y="8163"/>
                  </a:cubicBezTo>
                  <a:cubicBezTo>
                    <a:pt x="1074" y="8278"/>
                    <a:pt x="1109" y="8384"/>
                    <a:pt x="1109" y="8500"/>
                  </a:cubicBezTo>
                  <a:cubicBezTo>
                    <a:pt x="1260" y="9165"/>
                    <a:pt x="1411" y="9830"/>
                    <a:pt x="1668" y="10496"/>
                  </a:cubicBezTo>
                  <a:cubicBezTo>
                    <a:pt x="1997" y="11347"/>
                    <a:pt x="2591" y="12119"/>
                    <a:pt x="3292" y="12749"/>
                  </a:cubicBezTo>
                  <a:cubicBezTo>
                    <a:pt x="3327" y="12784"/>
                    <a:pt x="3363" y="12820"/>
                    <a:pt x="3407" y="12864"/>
                  </a:cubicBezTo>
                  <a:cubicBezTo>
                    <a:pt x="3851" y="13228"/>
                    <a:pt x="4294" y="13565"/>
                    <a:pt x="4773" y="13858"/>
                  </a:cubicBezTo>
                  <a:cubicBezTo>
                    <a:pt x="6104" y="14639"/>
                    <a:pt x="7577" y="15082"/>
                    <a:pt x="9058" y="15481"/>
                  </a:cubicBezTo>
                  <a:lnTo>
                    <a:pt x="9129" y="15481"/>
                  </a:lnTo>
                  <a:cubicBezTo>
                    <a:pt x="9173" y="15481"/>
                    <a:pt x="9209" y="15526"/>
                    <a:pt x="9209" y="15526"/>
                  </a:cubicBezTo>
                  <a:cubicBezTo>
                    <a:pt x="10514" y="15861"/>
                    <a:pt x="11819" y="16103"/>
                    <a:pt x="13145" y="16103"/>
                  </a:cubicBezTo>
                  <a:cubicBezTo>
                    <a:pt x="13396" y="16103"/>
                    <a:pt x="13649" y="16094"/>
                    <a:pt x="13902" y="16076"/>
                  </a:cubicBezTo>
                  <a:lnTo>
                    <a:pt x="13973" y="16076"/>
                  </a:lnTo>
                  <a:lnTo>
                    <a:pt x="13973" y="15889"/>
                  </a:lnTo>
                  <a:cubicBezTo>
                    <a:pt x="14008" y="14231"/>
                    <a:pt x="14008" y="12527"/>
                    <a:pt x="13831" y="10904"/>
                  </a:cubicBezTo>
                  <a:cubicBezTo>
                    <a:pt x="13831" y="10824"/>
                    <a:pt x="13786" y="10788"/>
                    <a:pt x="13786" y="10717"/>
                  </a:cubicBezTo>
                  <a:cubicBezTo>
                    <a:pt x="13751" y="10309"/>
                    <a:pt x="13680" y="9866"/>
                    <a:pt x="13565" y="9458"/>
                  </a:cubicBezTo>
                  <a:cubicBezTo>
                    <a:pt x="13387" y="8606"/>
                    <a:pt x="13121" y="7799"/>
                    <a:pt x="12793" y="7018"/>
                  </a:cubicBezTo>
                  <a:cubicBezTo>
                    <a:pt x="12571" y="6761"/>
                    <a:pt x="12314" y="6504"/>
                    <a:pt x="12092" y="6246"/>
                  </a:cubicBezTo>
                  <a:cubicBezTo>
                    <a:pt x="12057" y="6166"/>
                    <a:pt x="12012" y="6131"/>
                    <a:pt x="11941" y="6095"/>
                  </a:cubicBezTo>
                  <a:cubicBezTo>
                    <a:pt x="11569" y="5687"/>
                    <a:pt x="11205" y="5279"/>
                    <a:pt x="10797" y="4880"/>
                  </a:cubicBezTo>
                  <a:cubicBezTo>
                    <a:pt x="10016" y="4099"/>
                    <a:pt x="9209" y="3363"/>
                    <a:pt x="8357" y="2618"/>
                  </a:cubicBezTo>
                  <a:cubicBezTo>
                    <a:pt x="7843" y="2396"/>
                    <a:pt x="7284" y="2219"/>
                    <a:pt x="6769" y="2068"/>
                  </a:cubicBezTo>
                  <a:cubicBezTo>
                    <a:pt x="6654" y="2032"/>
                    <a:pt x="6583" y="1997"/>
                    <a:pt x="6512" y="1997"/>
                  </a:cubicBezTo>
                  <a:cubicBezTo>
                    <a:pt x="4401" y="1403"/>
                    <a:pt x="2183" y="1065"/>
                    <a:pt x="258" y="107"/>
                  </a:cubicBezTo>
                  <a:cubicBezTo>
                    <a:pt x="151" y="72"/>
                    <a:pt x="80" y="36"/>
                    <a:pt x="0" y="1"/>
                  </a:cubicBezTo>
                  <a:close/>
                </a:path>
              </a:pathLst>
            </a:custGeom>
            <a:solidFill>
              <a:srgbClr val="509C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6" name="Google Shape;5416;p67"/>
            <p:cNvSpPr/>
            <p:nvPr/>
          </p:nvSpPr>
          <p:spPr>
            <a:xfrm>
              <a:off x="8128461" y="3168829"/>
              <a:ext cx="211009" cy="241883"/>
            </a:xfrm>
            <a:custGeom>
              <a:avLst/>
              <a:gdLst/>
              <a:ahLst/>
              <a:cxnLst/>
              <a:rect l="l" t="t" r="r" b="b"/>
              <a:pathLst>
                <a:path w="14195" h="16272" extrusionOk="0">
                  <a:moveTo>
                    <a:pt x="89" y="0"/>
                  </a:moveTo>
                  <a:cubicBezTo>
                    <a:pt x="71" y="0"/>
                    <a:pt x="53" y="9"/>
                    <a:pt x="36" y="27"/>
                  </a:cubicBezTo>
                  <a:cubicBezTo>
                    <a:pt x="0" y="63"/>
                    <a:pt x="0" y="142"/>
                    <a:pt x="36" y="142"/>
                  </a:cubicBezTo>
                  <a:cubicBezTo>
                    <a:pt x="142" y="249"/>
                    <a:pt x="12047" y="11560"/>
                    <a:pt x="14008" y="16217"/>
                  </a:cubicBezTo>
                  <a:cubicBezTo>
                    <a:pt x="14033" y="16242"/>
                    <a:pt x="14058" y="16271"/>
                    <a:pt x="14082" y="16271"/>
                  </a:cubicBezTo>
                  <a:cubicBezTo>
                    <a:pt x="14093" y="16271"/>
                    <a:pt x="14104" y="16266"/>
                    <a:pt x="14114" y="16253"/>
                  </a:cubicBezTo>
                  <a:cubicBezTo>
                    <a:pt x="14159" y="16253"/>
                    <a:pt x="14194" y="16182"/>
                    <a:pt x="14159" y="16146"/>
                  </a:cubicBezTo>
                  <a:cubicBezTo>
                    <a:pt x="12198" y="11489"/>
                    <a:pt x="257" y="142"/>
                    <a:pt x="142" y="27"/>
                  </a:cubicBezTo>
                  <a:cubicBezTo>
                    <a:pt x="124" y="9"/>
                    <a:pt x="106" y="0"/>
                    <a:pt x="89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7" name="Google Shape;5417;p67"/>
            <p:cNvSpPr/>
            <p:nvPr/>
          </p:nvSpPr>
          <p:spPr>
            <a:xfrm>
              <a:off x="8264683" y="3329177"/>
              <a:ext cx="73061" cy="72764"/>
            </a:xfrm>
            <a:custGeom>
              <a:avLst/>
              <a:gdLst/>
              <a:ahLst/>
              <a:cxnLst/>
              <a:rect l="l" t="t" r="r" b="b"/>
              <a:pathLst>
                <a:path w="4915" h="4895" extrusionOk="0">
                  <a:moveTo>
                    <a:pt x="1295" y="1"/>
                  </a:moveTo>
                  <a:cubicBezTo>
                    <a:pt x="1260" y="1"/>
                    <a:pt x="1260" y="1"/>
                    <a:pt x="1224" y="36"/>
                  </a:cubicBezTo>
                  <a:lnTo>
                    <a:pt x="1224" y="72"/>
                  </a:lnTo>
                  <a:lnTo>
                    <a:pt x="0" y="4800"/>
                  </a:lnTo>
                  <a:cubicBezTo>
                    <a:pt x="0" y="4845"/>
                    <a:pt x="0" y="4880"/>
                    <a:pt x="71" y="4880"/>
                  </a:cubicBezTo>
                  <a:cubicBezTo>
                    <a:pt x="84" y="4891"/>
                    <a:pt x="96" y="4895"/>
                    <a:pt x="107" y="4895"/>
                  </a:cubicBezTo>
                  <a:cubicBezTo>
                    <a:pt x="133" y="4895"/>
                    <a:pt x="151" y="4870"/>
                    <a:pt x="151" y="4845"/>
                  </a:cubicBezTo>
                  <a:lnTo>
                    <a:pt x="1366" y="187"/>
                  </a:lnTo>
                  <a:lnTo>
                    <a:pt x="4808" y="223"/>
                  </a:lnTo>
                  <a:cubicBezTo>
                    <a:pt x="4879" y="223"/>
                    <a:pt x="4915" y="187"/>
                    <a:pt x="4915" y="143"/>
                  </a:cubicBezTo>
                  <a:cubicBezTo>
                    <a:pt x="4915" y="72"/>
                    <a:pt x="4879" y="36"/>
                    <a:pt x="4808" y="36"/>
                  </a:cubicBezTo>
                  <a:lnTo>
                    <a:pt x="1295" y="1"/>
                  </a:ln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8" name="Google Shape;5418;p67"/>
            <p:cNvSpPr/>
            <p:nvPr/>
          </p:nvSpPr>
          <p:spPr>
            <a:xfrm>
              <a:off x="8232768" y="3261007"/>
              <a:ext cx="77030" cy="14910"/>
            </a:xfrm>
            <a:custGeom>
              <a:avLst/>
              <a:gdLst/>
              <a:ahLst/>
              <a:cxnLst/>
              <a:rect l="l" t="t" r="r" b="b"/>
              <a:pathLst>
                <a:path w="5182" h="1003" extrusionOk="0">
                  <a:moveTo>
                    <a:pt x="5030" y="0"/>
                  </a:moveTo>
                  <a:lnTo>
                    <a:pt x="80" y="852"/>
                  </a:lnTo>
                  <a:cubicBezTo>
                    <a:pt x="45" y="852"/>
                    <a:pt x="0" y="852"/>
                    <a:pt x="0" y="888"/>
                  </a:cubicBezTo>
                  <a:lnTo>
                    <a:pt x="0" y="923"/>
                  </a:lnTo>
                  <a:cubicBezTo>
                    <a:pt x="0" y="959"/>
                    <a:pt x="45" y="1003"/>
                    <a:pt x="80" y="1003"/>
                  </a:cubicBezTo>
                  <a:lnTo>
                    <a:pt x="187" y="1003"/>
                  </a:lnTo>
                  <a:lnTo>
                    <a:pt x="5181" y="151"/>
                  </a:lnTo>
                  <a:cubicBezTo>
                    <a:pt x="5146" y="71"/>
                    <a:pt x="5101" y="36"/>
                    <a:pt x="5030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9" name="Google Shape;5419;p67"/>
            <p:cNvSpPr/>
            <p:nvPr/>
          </p:nvSpPr>
          <p:spPr>
            <a:xfrm>
              <a:off x="8178437" y="3244521"/>
              <a:ext cx="28630" cy="118177"/>
            </a:xfrm>
            <a:custGeom>
              <a:avLst/>
              <a:gdLst/>
              <a:ahLst/>
              <a:cxnLst/>
              <a:rect l="l" t="t" r="r" b="b"/>
              <a:pathLst>
                <a:path w="1926" h="7950" extrusionOk="0">
                  <a:moveTo>
                    <a:pt x="1845" y="1"/>
                  </a:moveTo>
                  <a:cubicBezTo>
                    <a:pt x="1810" y="1"/>
                    <a:pt x="1775" y="1"/>
                    <a:pt x="1775" y="36"/>
                  </a:cubicBezTo>
                  <a:cubicBezTo>
                    <a:pt x="1739" y="36"/>
                    <a:pt x="1739" y="36"/>
                    <a:pt x="1739" y="72"/>
                  </a:cubicBezTo>
                  <a:lnTo>
                    <a:pt x="0" y="7834"/>
                  </a:lnTo>
                  <a:cubicBezTo>
                    <a:pt x="0" y="7878"/>
                    <a:pt x="36" y="7914"/>
                    <a:pt x="71" y="7949"/>
                  </a:cubicBezTo>
                  <a:cubicBezTo>
                    <a:pt x="107" y="7949"/>
                    <a:pt x="151" y="7914"/>
                    <a:pt x="187" y="7878"/>
                  </a:cubicBezTo>
                  <a:lnTo>
                    <a:pt x="1925" y="116"/>
                  </a:lnTo>
                  <a:cubicBezTo>
                    <a:pt x="1925" y="72"/>
                    <a:pt x="1881" y="1"/>
                    <a:pt x="1845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0" name="Google Shape;5420;p67"/>
            <p:cNvSpPr/>
            <p:nvPr/>
          </p:nvSpPr>
          <p:spPr>
            <a:xfrm>
              <a:off x="8144411" y="3199213"/>
              <a:ext cx="86262" cy="92535"/>
            </a:xfrm>
            <a:custGeom>
              <a:avLst/>
              <a:gdLst/>
              <a:ahLst/>
              <a:cxnLst/>
              <a:rect l="l" t="t" r="r" b="b"/>
              <a:pathLst>
                <a:path w="5803" h="6225" extrusionOk="0">
                  <a:moveTo>
                    <a:pt x="5725" y="0"/>
                  </a:moveTo>
                  <a:cubicBezTo>
                    <a:pt x="5711" y="0"/>
                    <a:pt x="5697" y="4"/>
                    <a:pt x="5687" y="15"/>
                  </a:cubicBezTo>
                  <a:lnTo>
                    <a:pt x="2067" y="946"/>
                  </a:lnTo>
                  <a:cubicBezTo>
                    <a:pt x="2032" y="982"/>
                    <a:pt x="2032" y="982"/>
                    <a:pt x="1996" y="982"/>
                  </a:cubicBezTo>
                  <a:lnTo>
                    <a:pt x="1996" y="1017"/>
                  </a:lnTo>
                  <a:lnTo>
                    <a:pt x="36" y="6118"/>
                  </a:lnTo>
                  <a:cubicBezTo>
                    <a:pt x="0" y="6154"/>
                    <a:pt x="36" y="6225"/>
                    <a:pt x="71" y="6225"/>
                  </a:cubicBezTo>
                  <a:cubicBezTo>
                    <a:pt x="107" y="6225"/>
                    <a:pt x="178" y="6225"/>
                    <a:pt x="178" y="6189"/>
                  </a:cubicBezTo>
                  <a:lnTo>
                    <a:pt x="2138" y="1088"/>
                  </a:lnTo>
                  <a:lnTo>
                    <a:pt x="5722" y="165"/>
                  </a:lnTo>
                  <a:cubicBezTo>
                    <a:pt x="5767" y="165"/>
                    <a:pt x="5802" y="94"/>
                    <a:pt x="5802" y="59"/>
                  </a:cubicBezTo>
                  <a:cubicBezTo>
                    <a:pt x="5802" y="27"/>
                    <a:pt x="5762" y="0"/>
                    <a:pt x="5725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1" name="Google Shape;5421;p67"/>
            <p:cNvSpPr/>
            <p:nvPr/>
          </p:nvSpPr>
          <p:spPr>
            <a:xfrm>
              <a:off x="7586066" y="3316527"/>
              <a:ext cx="792959" cy="755737"/>
            </a:xfrm>
            <a:custGeom>
              <a:avLst/>
              <a:gdLst/>
              <a:ahLst/>
              <a:cxnLst/>
              <a:rect l="l" t="t" r="r" b="b"/>
              <a:pathLst>
                <a:path w="53344" h="50840" extrusionOk="0">
                  <a:moveTo>
                    <a:pt x="25142" y="0"/>
                  </a:moveTo>
                  <a:cubicBezTo>
                    <a:pt x="23917" y="373"/>
                    <a:pt x="22737" y="772"/>
                    <a:pt x="21513" y="1296"/>
                  </a:cubicBezTo>
                  <a:cubicBezTo>
                    <a:pt x="21327" y="1402"/>
                    <a:pt x="21105" y="1482"/>
                    <a:pt x="20883" y="1588"/>
                  </a:cubicBezTo>
                  <a:cubicBezTo>
                    <a:pt x="7319" y="7869"/>
                    <a:pt x="0" y="23394"/>
                    <a:pt x="4551" y="36258"/>
                  </a:cubicBezTo>
                  <a:cubicBezTo>
                    <a:pt x="7825" y="45488"/>
                    <a:pt x="16284" y="50840"/>
                    <a:pt x="25798" y="50840"/>
                  </a:cubicBezTo>
                  <a:cubicBezTo>
                    <a:pt x="29588" y="50840"/>
                    <a:pt x="33546" y="49990"/>
                    <a:pt x="37411" y="48198"/>
                  </a:cubicBezTo>
                  <a:cubicBezTo>
                    <a:pt x="43177" y="45537"/>
                    <a:pt x="47799" y="41217"/>
                    <a:pt x="50868" y="36151"/>
                  </a:cubicBezTo>
                  <a:lnTo>
                    <a:pt x="50868" y="36116"/>
                  </a:lnTo>
                  <a:cubicBezTo>
                    <a:pt x="51605" y="34891"/>
                    <a:pt x="52270" y="33640"/>
                    <a:pt x="52820" y="32345"/>
                  </a:cubicBezTo>
                  <a:cubicBezTo>
                    <a:pt x="53344" y="27608"/>
                    <a:pt x="52749" y="22729"/>
                    <a:pt x="50824" y="18036"/>
                  </a:cubicBezTo>
                  <a:cubicBezTo>
                    <a:pt x="46388" y="7204"/>
                    <a:pt x="36115" y="479"/>
                    <a:pt x="25142" y="0"/>
                  </a:cubicBez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2" name="Google Shape;5422;p67"/>
            <p:cNvSpPr/>
            <p:nvPr/>
          </p:nvSpPr>
          <p:spPr>
            <a:xfrm>
              <a:off x="8239353" y="3565694"/>
              <a:ext cx="142972" cy="139865"/>
            </a:xfrm>
            <a:custGeom>
              <a:avLst/>
              <a:gdLst/>
              <a:ahLst/>
              <a:cxnLst/>
              <a:rect l="l" t="t" r="r" b="b"/>
              <a:pathLst>
                <a:path w="9618" h="9409" extrusionOk="0">
                  <a:moveTo>
                    <a:pt x="4096" y="0"/>
                  </a:moveTo>
                  <a:cubicBezTo>
                    <a:pt x="2009" y="0"/>
                    <a:pt x="1" y="387"/>
                    <a:pt x="1" y="387"/>
                  </a:cubicBezTo>
                  <a:lnTo>
                    <a:pt x="888" y="7120"/>
                  </a:lnTo>
                  <a:lnTo>
                    <a:pt x="1190" y="9409"/>
                  </a:lnTo>
                  <a:cubicBezTo>
                    <a:pt x="1190" y="9409"/>
                    <a:pt x="4330" y="7927"/>
                    <a:pt x="6956" y="6783"/>
                  </a:cubicBezTo>
                  <a:cubicBezTo>
                    <a:pt x="6990" y="6767"/>
                    <a:pt x="7024" y="6760"/>
                    <a:pt x="7058" y="6760"/>
                  </a:cubicBezTo>
                  <a:cubicBezTo>
                    <a:pt x="7379" y="6760"/>
                    <a:pt x="7690" y="7394"/>
                    <a:pt x="7947" y="7394"/>
                  </a:cubicBezTo>
                  <a:cubicBezTo>
                    <a:pt x="7988" y="7394"/>
                    <a:pt x="8027" y="7378"/>
                    <a:pt x="8065" y="7342"/>
                  </a:cubicBezTo>
                  <a:cubicBezTo>
                    <a:pt x="9617" y="5931"/>
                    <a:pt x="9582" y="3421"/>
                    <a:pt x="8473" y="1425"/>
                  </a:cubicBezTo>
                  <a:cubicBezTo>
                    <a:pt x="7829" y="299"/>
                    <a:pt x="5932" y="0"/>
                    <a:pt x="4096" y="0"/>
                  </a:cubicBezTo>
                  <a:close/>
                </a:path>
              </a:pathLst>
            </a:custGeom>
            <a:solidFill>
              <a:srgbClr val="509C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3" name="Google Shape;5423;p67"/>
            <p:cNvSpPr/>
            <p:nvPr/>
          </p:nvSpPr>
          <p:spPr>
            <a:xfrm>
              <a:off x="8252539" y="3629242"/>
              <a:ext cx="108292" cy="76317"/>
            </a:xfrm>
            <a:custGeom>
              <a:avLst/>
              <a:gdLst/>
              <a:ahLst/>
              <a:cxnLst/>
              <a:rect l="l" t="t" r="r" b="b"/>
              <a:pathLst>
                <a:path w="7285" h="5134" extrusionOk="0">
                  <a:moveTo>
                    <a:pt x="4260" y="0"/>
                  </a:moveTo>
                  <a:cubicBezTo>
                    <a:pt x="2334" y="0"/>
                    <a:pt x="152" y="769"/>
                    <a:pt x="152" y="769"/>
                  </a:cubicBezTo>
                  <a:lnTo>
                    <a:pt x="1" y="2845"/>
                  </a:lnTo>
                  <a:lnTo>
                    <a:pt x="303" y="5134"/>
                  </a:lnTo>
                  <a:cubicBezTo>
                    <a:pt x="303" y="5134"/>
                    <a:pt x="3443" y="4947"/>
                    <a:pt x="6069" y="3803"/>
                  </a:cubicBezTo>
                  <a:cubicBezTo>
                    <a:pt x="6477" y="3617"/>
                    <a:pt x="6876" y="3360"/>
                    <a:pt x="7178" y="3067"/>
                  </a:cubicBezTo>
                  <a:cubicBezTo>
                    <a:pt x="7284" y="2357"/>
                    <a:pt x="7249" y="1656"/>
                    <a:pt x="6876" y="1071"/>
                  </a:cubicBezTo>
                  <a:cubicBezTo>
                    <a:pt x="6405" y="258"/>
                    <a:pt x="5375" y="0"/>
                    <a:pt x="4260" y="0"/>
                  </a:cubicBezTo>
                  <a:close/>
                </a:path>
              </a:pathLst>
            </a:custGeom>
            <a:solidFill>
              <a:srgbClr val="0069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4" name="Google Shape;5424;p67"/>
            <p:cNvSpPr/>
            <p:nvPr/>
          </p:nvSpPr>
          <p:spPr>
            <a:xfrm>
              <a:off x="7554003" y="3359993"/>
              <a:ext cx="766930" cy="666666"/>
            </a:xfrm>
            <a:custGeom>
              <a:avLst/>
              <a:gdLst/>
              <a:ahLst/>
              <a:cxnLst/>
              <a:rect l="l" t="t" r="r" b="b"/>
              <a:pathLst>
                <a:path w="51593" h="44848" extrusionOk="0">
                  <a:moveTo>
                    <a:pt x="25799" y="1"/>
                  </a:moveTo>
                  <a:cubicBezTo>
                    <a:pt x="18352" y="1"/>
                    <a:pt x="10575" y="3738"/>
                    <a:pt x="5076" y="12308"/>
                  </a:cubicBezTo>
                  <a:cubicBezTo>
                    <a:pt x="4597" y="13045"/>
                    <a:pt x="4233" y="13896"/>
                    <a:pt x="4047" y="14819"/>
                  </a:cubicBezTo>
                  <a:cubicBezTo>
                    <a:pt x="0" y="32701"/>
                    <a:pt x="12361" y="44848"/>
                    <a:pt x="25796" y="44848"/>
                  </a:cubicBezTo>
                  <a:cubicBezTo>
                    <a:pt x="33242" y="44848"/>
                    <a:pt x="41019" y="41116"/>
                    <a:pt x="46514" y="32562"/>
                  </a:cubicBezTo>
                  <a:cubicBezTo>
                    <a:pt x="46993" y="31781"/>
                    <a:pt x="47330" y="30938"/>
                    <a:pt x="47552" y="30051"/>
                  </a:cubicBezTo>
                  <a:cubicBezTo>
                    <a:pt x="51593" y="12164"/>
                    <a:pt x="39234" y="1"/>
                    <a:pt x="25799" y="1"/>
                  </a:cubicBezTo>
                  <a:close/>
                </a:path>
              </a:pathLst>
            </a:custGeom>
            <a:solidFill>
              <a:srgbClr val="509C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5" name="Google Shape;5425;p67"/>
            <p:cNvSpPr/>
            <p:nvPr/>
          </p:nvSpPr>
          <p:spPr>
            <a:xfrm>
              <a:off x="7594896" y="3391298"/>
              <a:ext cx="646196" cy="603935"/>
            </a:xfrm>
            <a:custGeom>
              <a:avLst/>
              <a:gdLst/>
              <a:ahLst/>
              <a:cxnLst/>
              <a:rect l="l" t="t" r="r" b="b"/>
              <a:pathLst>
                <a:path w="43471" h="40628" extrusionOk="0">
                  <a:moveTo>
                    <a:pt x="23074" y="1"/>
                  </a:moveTo>
                  <a:cubicBezTo>
                    <a:pt x="20499" y="1"/>
                    <a:pt x="17877" y="502"/>
                    <a:pt x="15339" y="1553"/>
                  </a:cubicBezTo>
                  <a:cubicBezTo>
                    <a:pt x="4951" y="5802"/>
                    <a:pt x="1" y="17663"/>
                    <a:pt x="4250" y="28016"/>
                  </a:cubicBezTo>
                  <a:cubicBezTo>
                    <a:pt x="7467" y="35880"/>
                    <a:pt x="15050" y="40627"/>
                    <a:pt x="23052" y="40627"/>
                  </a:cubicBezTo>
                  <a:cubicBezTo>
                    <a:pt x="25621" y="40627"/>
                    <a:pt x="28233" y="40138"/>
                    <a:pt x="30758" y="39105"/>
                  </a:cubicBezTo>
                  <a:cubicBezTo>
                    <a:pt x="34413" y="37588"/>
                    <a:pt x="37411" y="35149"/>
                    <a:pt x="39549" y="32159"/>
                  </a:cubicBezTo>
                  <a:cubicBezTo>
                    <a:pt x="43470" y="26685"/>
                    <a:pt x="42432" y="19331"/>
                    <a:pt x="39700" y="12598"/>
                  </a:cubicBezTo>
                  <a:cubicBezTo>
                    <a:pt x="36923" y="5909"/>
                    <a:pt x="33117" y="1438"/>
                    <a:pt x="26464" y="293"/>
                  </a:cubicBezTo>
                  <a:cubicBezTo>
                    <a:pt x="25351" y="99"/>
                    <a:pt x="24217" y="1"/>
                    <a:pt x="23074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6" name="Google Shape;5426;p67"/>
            <p:cNvSpPr/>
            <p:nvPr/>
          </p:nvSpPr>
          <p:spPr>
            <a:xfrm>
              <a:off x="7640532" y="3394361"/>
              <a:ext cx="607146" cy="578635"/>
            </a:xfrm>
            <a:custGeom>
              <a:avLst/>
              <a:gdLst/>
              <a:ahLst/>
              <a:cxnLst/>
              <a:rect l="l" t="t" r="r" b="b"/>
              <a:pathLst>
                <a:path w="40844" h="38926" extrusionOk="0">
                  <a:moveTo>
                    <a:pt x="21582" y="0"/>
                  </a:moveTo>
                  <a:cubicBezTo>
                    <a:pt x="19115" y="0"/>
                    <a:pt x="16585" y="478"/>
                    <a:pt x="14159" y="1453"/>
                  </a:cubicBezTo>
                  <a:cubicBezTo>
                    <a:pt x="12864" y="2012"/>
                    <a:pt x="11639" y="2633"/>
                    <a:pt x="10530" y="3414"/>
                  </a:cubicBezTo>
                  <a:cubicBezTo>
                    <a:pt x="3141" y="8479"/>
                    <a:pt x="0" y="18202"/>
                    <a:pt x="3549" y="26852"/>
                  </a:cubicBezTo>
                  <a:cubicBezTo>
                    <a:pt x="6095" y="33097"/>
                    <a:pt x="11533" y="37276"/>
                    <a:pt x="17663" y="38527"/>
                  </a:cubicBezTo>
                  <a:cubicBezTo>
                    <a:pt x="18939" y="38789"/>
                    <a:pt x="20250" y="38926"/>
                    <a:pt x="21576" y="38926"/>
                  </a:cubicBezTo>
                  <a:cubicBezTo>
                    <a:pt x="24021" y="38926"/>
                    <a:pt x="26517" y="38460"/>
                    <a:pt x="28938" y="37453"/>
                  </a:cubicBezTo>
                  <a:cubicBezTo>
                    <a:pt x="31192" y="36531"/>
                    <a:pt x="33188" y="35235"/>
                    <a:pt x="34856" y="33647"/>
                  </a:cubicBezTo>
                  <a:cubicBezTo>
                    <a:pt x="35450" y="33133"/>
                    <a:pt x="35964" y="32539"/>
                    <a:pt x="36479" y="31953"/>
                  </a:cubicBezTo>
                  <a:cubicBezTo>
                    <a:pt x="37295" y="30800"/>
                    <a:pt x="37996" y="29584"/>
                    <a:pt x="38555" y="28289"/>
                  </a:cubicBezTo>
                  <a:cubicBezTo>
                    <a:pt x="38661" y="28067"/>
                    <a:pt x="38732" y="27881"/>
                    <a:pt x="38812" y="27695"/>
                  </a:cubicBezTo>
                  <a:cubicBezTo>
                    <a:pt x="40693" y="22966"/>
                    <a:pt x="40844" y="17493"/>
                    <a:pt x="38777" y="12392"/>
                  </a:cubicBezTo>
                  <a:cubicBezTo>
                    <a:pt x="37446" y="9180"/>
                    <a:pt x="35370" y="6483"/>
                    <a:pt x="32824" y="4407"/>
                  </a:cubicBezTo>
                  <a:cubicBezTo>
                    <a:pt x="30127" y="2190"/>
                    <a:pt x="26836" y="682"/>
                    <a:pt x="23394" y="87"/>
                  </a:cubicBezTo>
                  <a:cubicBezTo>
                    <a:pt x="22795" y="29"/>
                    <a:pt x="22191" y="0"/>
                    <a:pt x="21582" y="0"/>
                  </a:cubicBezTo>
                  <a:close/>
                </a:path>
              </a:pathLst>
            </a:custGeom>
            <a:solidFill>
              <a:srgbClr val="FFB8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27" name="Google Shape;5427;p67"/>
            <p:cNvSpPr/>
            <p:nvPr/>
          </p:nvSpPr>
          <p:spPr>
            <a:xfrm>
              <a:off x="7897146" y="3430215"/>
              <a:ext cx="119752" cy="114327"/>
            </a:xfrm>
            <a:custGeom>
              <a:avLst/>
              <a:gdLst/>
              <a:ahLst/>
              <a:cxnLst/>
              <a:rect l="l" t="t" r="r" b="b"/>
              <a:pathLst>
                <a:path w="8056" h="7691" extrusionOk="0">
                  <a:moveTo>
                    <a:pt x="6055" y="0"/>
                  </a:moveTo>
                  <a:cubicBezTo>
                    <a:pt x="4928" y="0"/>
                    <a:pt x="3948" y="2927"/>
                    <a:pt x="3948" y="2927"/>
                  </a:cubicBezTo>
                  <a:cubicBezTo>
                    <a:pt x="3948" y="2927"/>
                    <a:pt x="2899" y="71"/>
                    <a:pt x="1801" y="71"/>
                  </a:cubicBezTo>
                  <a:cubicBezTo>
                    <a:pt x="1629" y="71"/>
                    <a:pt x="1457" y="141"/>
                    <a:pt x="1287" y="301"/>
                  </a:cubicBezTo>
                  <a:cubicBezTo>
                    <a:pt x="1" y="1445"/>
                    <a:pt x="3771" y="7691"/>
                    <a:pt x="3771" y="7691"/>
                  </a:cubicBezTo>
                  <a:cubicBezTo>
                    <a:pt x="3771" y="7691"/>
                    <a:pt x="8056" y="1854"/>
                    <a:pt x="6690" y="337"/>
                  </a:cubicBezTo>
                  <a:cubicBezTo>
                    <a:pt x="6477" y="100"/>
                    <a:pt x="6264" y="0"/>
                    <a:pt x="6055" y="0"/>
                  </a:cubicBezTo>
                  <a:close/>
                </a:path>
              </a:pathLst>
            </a:custGeom>
            <a:solidFill>
              <a:srgbClr val="F9E7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8" name="Google Shape;5428;p67"/>
            <p:cNvSpPr/>
            <p:nvPr/>
          </p:nvSpPr>
          <p:spPr>
            <a:xfrm>
              <a:off x="7885016" y="3548882"/>
              <a:ext cx="67011" cy="110001"/>
            </a:xfrm>
            <a:custGeom>
              <a:avLst/>
              <a:gdLst/>
              <a:ahLst/>
              <a:cxnLst/>
              <a:rect l="l" t="t" r="r" b="b"/>
              <a:pathLst>
                <a:path w="4508" h="7400" extrusionOk="0">
                  <a:moveTo>
                    <a:pt x="515" y="1"/>
                  </a:moveTo>
                  <a:lnTo>
                    <a:pt x="515" y="1"/>
                  </a:lnTo>
                  <a:cubicBezTo>
                    <a:pt x="1" y="1961"/>
                    <a:pt x="701" y="4215"/>
                    <a:pt x="2289" y="5474"/>
                  </a:cubicBezTo>
                  <a:cubicBezTo>
                    <a:pt x="2990" y="6069"/>
                    <a:pt x="3922" y="6512"/>
                    <a:pt x="4214" y="7399"/>
                  </a:cubicBezTo>
                  <a:cubicBezTo>
                    <a:pt x="4365" y="5882"/>
                    <a:pt x="4507" y="4108"/>
                    <a:pt x="3771" y="2777"/>
                  </a:cubicBezTo>
                  <a:cubicBezTo>
                    <a:pt x="3070" y="1447"/>
                    <a:pt x="1961" y="444"/>
                    <a:pt x="515" y="1"/>
                  </a:cubicBezTo>
                  <a:close/>
                </a:path>
              </a:pathLst>
            </a:custGeom>
            <a:solidFill>
              <a:srgbClr val="F9E7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9" name="Google Shape;5429;p67"/>
            <p:cNvSpPr/>
            <p:nvPr/>
          </p:nvSpPr>
          <p:spPr>
            <a:xfrm>
              <a:off x="7958598" y="3526986"/>
              <a:ext cx="46706" cy="92327"/>
            </a:xfrm>
            <a:custGeom>
              <a:avLst/>
              <a:gdLst/>
              <a:ahLst/>
              <a:cxnLst/>
              <a:rect l="l" t="t" r="r" b="b"/>
              <a:pathLst>
                <a:path w="3142" h="6211" extrusionOk="0">
                  <a:moveTo>
                    <a:pt x="2999" y="1"/>
                  </a:moveTo>
                  <a:cubicBezTo>
                    <a:pt x="1482" y="445"/>
                    <a:pt x="302" y="1882"/>
                    <a:pt x="116" y="3470"/>
                  </a:cubicBezTo>
                  <a:cubicBezTo>
                    <a:pt x="1" y="4401"/>
                    <a:pt x="223" y="5324"/>
                    <a:pt x="1" y="6211"/>
                  </a:cubicBezTo>
                  <a:cubicBezTo>
                    <a:pt x="1997" y="4800"/>
                    <a:pt x="3141" y="2441"/>
                    <a:pt x="2999" y="1"/>
                  </a:cubicBezTo>
                  <a:close/>
                </a:path>
              </a:pathLst>
            </a:custGeom>
            <a:solidFill>
              <a:srgbClr val="F9E7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0" name="Google Shape;5430;p67"/>
            <p:cNvSpPr/>
            <p:nvPr/>
          </p:nvSpPr>
          <p:spPr>
            <a:xfrm>
              <a:off x="7957543" y="3580277"/>
              <a:ext cx="76897" cy="78606"/>
            </a:xfrm>
            <a:custGeom>
              <a:avLst/>
              <a:gdLst/>
              <a:ahLst/>
              <a:cxnLst/>
              <a:rect l="l" t="t" r="r" b="b"/>
              <a:pathLst>
                <a:path w="5173" h="5288" extrusionOk="0">
                  <a:moveTo>
                    <a:pt x="5173" y="0"/>
                  </a:moveTo>
                  <a:lnTo>
                    <a:pt x="5173" y="0"/>
                  </a:lnTo>
                  <a:cubicBezTo>
                    <a:pt x="3141" y="293"/>
                    <a:pt x="1296" y="1739"/>
                    <a:pt x="595" y="3655"/>
                  </a:cubicBezTo>
                  <a:cubicBezTo>
                    <a:pt x="373" y="4214"/>
                    <a:pt x="258" y="4764"/>
                    <a:pt x="1" y="5287"/>
                  </a:cubicBezTo>
                  <a:cubicBezTo>
                    <a:pt x="1261" y="4844"/>
                    <a:pt x="2369" y="4365"/>
                    <a:pt x="3363" y="3513"/>
                  </a:cubicBezTo>
                  <a:cubicBezTo>
                    <a:pt x="4365" y="2626"/>
                    <a:pt x="5102" y="1331"/>
                    <a:pt x="5173" y="0"/>
                  </a:cubicBezTo>
                  <a:close/>
                </a:path>
              </a:pathLst>
            </a:custGeom>
            <a:solidFill>
              <a:srgbClr val="F9E7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1" name="Google Shape;5431;p67"/>
            <p:cNvSpPr/>
            <p:nvPr/>
          </p:nvSpPr>
          <p:spPr>
            <a:xfrm>
              <a:off x="7853636" y="3602292"/>
              <a:ext cx="86381" cy="106567"/>
            </a:xfrm>
            <a:custGeom>
              <a:avLst/>
              <a:gdLst/>
              <a:ahLst/>
              <a:cxnLst/>
              <a:rect l="l" t="t" r="r" b="b"/>
              <a:pathLst>
                <a:path w="5811" h="7169" extrusionOk="0">
                  <a:moveTo>
                    <a:pt x="45" y="1"/>
                  </a:moveTo>
                  <a:lnTo>
                    <a:pt x="45" y="1"/>
                  </a:lnTo>
                  <a:cubicBezTo>
                    <a:pt x="0" y="1287"/>
                    <a:pt x="266" y="2582"/>
                    <a:pt x="887" y="3691"/>
                  </a:cubicBezTo>
                  <a:cubicBezTo>
                    <a:pt x="1517" y="4835"/>
                    <a:pt x="2520" y="5767"/>
                    <a:pt x="3700" y="6210"/>
                  </a:cubicBezTo>
                  <a:cubicBezTo>
                    <a:pt x="4436" y="6468"/>
                    <a:pt x="5252" y="6574"/>
                    <a:pt x="5811" y="7169"/>
                  </a:cubicBezTo>
                  <a:cubicBezTo>
                    <a:pt x="5660" y="5581"/>
                    <a:pt x="4995" y="3771"/>
                    <a:pt x="3957" y="2547"/>
                  </a:cubicBezTo>
                  <a:cubicBezTo>
                    <a:pt x="2963" y="1331"/>
                    <a:pt x="1597" y="444"/>
                    <a:pt x="45" y="1"/>
                  </a:cubicBezTo>
                  <a:close/>
                </a:path>
              </a:pathLst>
            </a:custGeom>
            <a:solidFill>
              <a:srgbClr val="F9E7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2" name="Google Shape;5432;p67"/>
            <p:cNvSpPr/>
            <p:nvPr/>
          </p:nvSpPr>
          <p:spPr>
            <a:xfrm>
              <a:off x="7952013" y="3621409"/>
              <a:ext cx="113821" cy="91806"/>
            </a:xfrm>
            <a:custGeom>
              <a:avLst/>
              <a:gdLst/>
              <a:ahLst/>
              <a:cxnLst/>
              <a:rect l="l" t="t" r="r" b="b"/>
              <a:pathLst>
                <a:path w="7657" h="6176" extrusionOk="0">
                  <a:moveTo>
                    <a:pt x="7656" y="1"/>
                  </a:moveTo>
                  <a:lnTo>
                    <a:pt x="7656" y="1"/>
                  </a:lnTo>
                  <a:cubicBezTo>
                    <a:pt x="5625" y="81"/>
                    <a:pt x="3629" y="968"/>
                    <a:pt x="2183" y="2370"/>
                  </a:cubicBezTo>
                  <a:cubicBezTo>
                    <a:pt x="1739" y="2813"/>
                    <a:pt x="1366" y="3292"/>
                    <a:pt x="1074" y="3816"/>
                  </a:cubicBezTo>
                  <a:cubicBezTo>
                    <a:pt x="816" y="4259"/>
                    <a:pt x="630" y="4703"/>
                    <a:pt x="444" y="5182"/>
                  </a:cubicBezTo>
                  <a:cubicBezTo>
                    <a:pt x="302" y="5510"/>
                    <a:pt x="151" y="5847"/>
                    <a:pt x="0" y="6175"/>
                  </a:cubicBezTo>
                  <a:cubicBezTo>
                    <a:pt x="1482" y="5324"/>
                    <a:pt x="3141" y="4880"/>
                    <a:pt x="4622" y="3993"/>
                  </a:cubicBezTo>
                  <a:cubicBezTo>
                    <a:pt x="6104" y="3106"/>
                    <a:pt x="7399" y="1669"/>
                    <a:pt x="7656" y="1"/>
                  </a:cubicBezTo>
                  <a:close/>
                </a:path>
              </a:pathLst>
            </a:custGeom>
            <a:solidFill>
              <a:srgbClr val="F9E7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3" name="Google Shape;5433;p67"/>
            <p:cNvSpPr/>
            <p:nvPr/>
          </p:nvSpPr>
          <p:spPr>
            <a:xfrm>
              <a:off x="7799825" y="3640674"/>
              <a:ext cx="142303" cy="120407"/>
            </a:xfrm>
            <a:custGeom>
              <a:avLst/>
              <a:gdLst/>
              <a:ahLst/>
              <a:cxnLst/>
              <a:rect l="l" t="t" r="r" b="b"/>
              <a:pathLst>
                <a:path w="9573" h="8100" extrusionOk="0">
                  <a:moveTo>
                    <a:pt x="293" y="0"/>
                  </a:moveTo>
                  <a:cubicBezTo>
                    <a:pt x="1" y="2298"/>
                    <a:pt x="1181" y="4658"/>
                    <a:pt x="3141" y="5846"/>
                  </a:cubicBezTo>
                  <a:cubicBezTo>
                    <a:pt x="3620" y="6139"/>
                    <a:pt x="4144" y="6361"/>
                    <a:pt x="4694" y="6547"/>
                  </a:cubicBezTo>
                  <a:cubicBezTo>
                    <a:pt x="5696" y="6911"/>
                    <a:pt x="6770" y="7248"/>
                    <a:pt x="7834" y="7470"/>
                  </a:cubicBezTo>
                  <a:cubicBezTo>
                    <a:pt x="8428" y="7621"/>
                    <a:pt x="9058" y="7727"/>
                    <a:pt x="9573" y="8100"/>
                  </a:cubicBezTo>
                  <a:cubicBezTo>
                    <a:pt x="8136" y="6583"/>
                    <a:pt x="6876" y="4879"/>
                    <a:pt x="5474" y="3327"/>
                  </a:cubicBezTo>
                  <a:cubicBezTo>
                    <a:pt x="4064" y="1774"/>
                    <a:pt x="2334" y="444"/>
                    <a:pt x="293" y="0"/>
                  </a:cubicBezTo>
                  <a:close/>
                </a:path>
              </a:pathLst>
            </a:custGeom>
            <a:solidFill>
              <a:srgbClr val="F9E7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4" name="Google Shape;5434;p67"/>
            <p:cNvSpPr/>
            <p:nvPr/>
          </p:nvSpPr>
          <p:spPr>
            <a:xfrm>
              <a:off x="7949902" y="3673629"/>
              <a:ext cx="146658" cy="82962"/>
            </a:xfrm>
            <a:custGeom>
              <a:avLst/>
              <a:gdLst/>
              <a:ahLst/>
              <a:cxnLst/>
              <a:rect l="l" t="t" r="r" b="b"/>
              <a:pathLst>
                <a:path w="9866" h="5581" extrusionOk="0">
                  <a:moveTo>
                    <a:pt x="9865" y="1"/>
                  </a:moveTo>
                  <a:lnTo>
                    <a:pt x="9865" y="1"/>
                  </a:lnTo>
                  <a:cubicBezTo>
                    <a:pt x="5909" y="36"/>
                    <a:pt x="2067" y="2219"/>
                    <a:pt x="0" y="5581"/>
                  </a:cubicBezTo>
                  <a:cubicBezTo>
                    <a:pt x="1695" y="5324"/>
                    <a:pt x="3726" y="4809"/>
                    <a:pt x="5279" y="4144"/>
                  </a:cubicBezTo>
                  <a:cubicBezTo>
                    <a:pt x="6130" y="3807"/>
                    <a:pt x="6982" y="3443"/>
                    <a:pt x="7718" y="2964"/>
                  </a:cubicBezTo>
                  <a:cubicBezTo>
                    <a:pt x="8756" y="2254"/>
                    <a:pt x="9537" y="1225"/>
                    <a:pt x="9865" y="1"/>
                  </a:cubicBezTo>
                  <a:close/>
                </a:path>
              </a:pathLst>
            </a:custGeom>
            <a:solidFill>
              <a:srgbClr val="F9E7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5" name="Google Shape;5435;p67"/>
            <p:cNvSpPr/>
            <p:nvPr/>
          </p:nvSpPr>
          <p:spPr>
            <a:xfrm>
              <a:off x="7752094" y="3709380"/>
              <a:ext cx="186749" cy="106567"/>
            </a:xfrm>
            <a:custGeom>
              <a:avLst/>
              <a:gdLst/>
              <a:ahLst/>
              <a:cxnLst/>
              <a:rect l="l" t="t" r="r" b="b"/>
              <a:pathLst>
                <a:path w="12563" h="7169" extrusionOk="0">
                  <a:moveTo>
                    <a:pt x="0" y="0"/>
                  </a:moveTo>
                  <a:lnTo>
                    <a:pt x="0" y="0"/>
                  </a:lnTo>
                  <a:cubicBezTo>
                    <a:pt x="400" y="1553"/>
                    <a:pt x="1553" y="2883"/>
                    <a:pt x="2883" y="3806"/>
                  </a:cubicBezTo>
                  <a:cubicBezTo>
                    <a:pt x="4214" y="4728"/>
                    <a:pt x="5767" y="5323"/>
                    <a:pt x="7319" y="5802"/>
                  </a:cubicBezTo>
                  <a:cubicBezTo>
                    <a:pt x="8499" y="6139"/>
                    <a:pt x="9714" y="6467"/>
                    <a:pt x="10903" y="6725"/>
                  </a:cubicBezTo>
                  <a:cubicBezTo>
                    <a:pt x="11453" y="6840"/>
                    <a:pt x="12012" y="6946"/>
                    <a:pt x="12562" y="7168"/>
                  </a:cubicBezTo>
                  <a:cubicBezTo>
                    <a:pt x="11231" y="4950"/>
                    <a:pt x="8978" y="3362"/>
                    <a:pt x="6689" y="2147"/>
                  </a:cubicBezTo>
                  <a:cubicBezTo>
                    <a:pt x="4613" y="1038"/>
                    <a:pt x="2325" y="151"/>
                    <a:pt x="0" y="0"/>
                  </a:cubicBezTo>
                  <a:close/>
                </a:path>
              </a:pathLst>
            </a:custGeom>
            <a:solidFill>
              <a:srgbClr val="F9E7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6" name="Google Shape;5436;p67"/>
            <p:cNvSpPr/>
            <p:nvPr/>
          </p:nvSpPr>
          <p:spPr>
            <a:xfrm>
              <a:off x="7957543" y="3728526"/>
              <a:ext cx="178053" cy="85831"/>
            </a:xfrm>
            <a:custGeom>
              <a:avLst/>
              <a:gdLst/>
              <a:ahLst/>
              <a:cxnLst/>
              <a:rect l="l" t="t" r="r" b="b"/>
              <a:pathLst>
                <a:path w="11978" h="5774" extrusionOk="0">
                  <a:moveTo>
                    <a:pt x="11539" y="0"/>
                  </a:moveTo>
                  <a:cubicBezTo>
                    <a:pt x="7067" y="0"/>
                    <a:pt x="2681" y="2225"/>
                    <a:pt x="1" y="5774"/>
                  </a:cubicBezTo>
                  <a:cubicBezTo>
                    <a:pt x="1624" y="5215"/>
                    <a:pt x="3363" y="5144"/>
                    <a:pt x="4986" y="4594"/>
                  </a:cubicBezTo>
                  <a:cubicBezTo>
                    <a:pt x="7648" y="3742"/>
                    <a:pt x="9910" y="1853"/>
                    <a:pt x="11977" y="7"/>
                  </a:cubicBezTo>
                  <a:cubicBezTo>
                    <a:pt x="11831" y="3"/>
                    <a:pt x="11685" y="0"/>
                    <a:pt x="11539" y="0"/>
                  </a:cubicBezTo>
                  <a:close/>
                </a:path>
              </a:pathLst>
            </a:custGeom>
            <a:solidFill>
              <a:srgbClr val="F9E7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7" name="Google Shape;5437;p67"/>
            <p:cNvSpPr/>
            <p:nvPr/>
          </p:nvSpPr>
          <p:spPr>
            <a:xfrm>
              <a:off x="7783875" y="3809718"/>
              <a:ext cx="154968" cy="72348"/>
            </a:xfrm>
            <a:custGeom>
              <a:avLst/>
              <a:gdLst/>
              <a:ahLst/>
              <a:cxnLst/>
              <a:rect l="l" t="t" r="r" b="b"/>
              <a:pathLst>
                <a:path w="10425" h="4867" extrusionOk="0">
                  <a:moveTo>
                    <a:pt x="2656" y="0"/>
                  </a:moveTo>
                  <a:cubicBezTo>
                    <a:pt x="1770" y="0"/>
                    <a:pt x="883" y="79"/>
                    <a:pt x="0" y="125"/>
                  </a:cubicBezTo>
                  <a:cubicBezTo>
                    <a:pt x="701" y="1571"/>
                    <a:pt x="1890" y="2787"/>
                    <a:pt x="3292" y="3567"/>
                  </a:cubicBezTo>
                  <a:cubicBezTo>
                    <a:pt x="4693" y="4375"/>
                    <a:pt x="6290" y="4783"/>
                    <a:pt x="7878" y="4854"/>
                  </a:cubicBezTo>
                  <a:cubicBezTo>
                    <a:pt x="8048" y="4863"/>
                    <a:pt x="8218" y="4867"/>
                    <a:pt x="8388" y="4867"/>
                  </a:cubicBezTo>
                  <a:cubicBezTo>
                    <a:pt x="9067" y="4867"/>
                    <a:pt x="9743" y="4804"/>
                    <a:pt x="10424" y="4747"/>
                  </a:cubicBezTo>
                  <a:cubicBezTo>
                    <a:pt x="9910" y="3603"/>
                    <a:pt x="8872" y="2192"/>
                    <a:pt x="7878" y="1456"/>
                  </a:cubicBezTo>
                  <a:cubicBezTo>
                    <a:pt x="6769" y="640"/>
                    <a:pt x="5438" y="241"/>
                    <a:pt x="4108" y="90"/>
                  </a:cubicBezTo>
                  <a:cubicBezTo>
                    <a:pt x="3625" y="24"/>
                    <a:pt x="3140" y="0"/>
                    <a:pt x="2656" y="0"/>
                  </a:cubicBezTo>
                  <a:close/>
                </a:path>
              </a:pathLst>
            </a:custGeom>
            <a:solidFill>
              <a:srgbClr val="F9E7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8" name="Google Shape;5438;p67"/>
            <p:cNvSpPr/>
            <p:nvPr/>
          </p:nvSpPr>
          <p:spPr>
            <a:xfrm>
              <a:off x="7953723" y="3815278"/>
              <a:ext cx="142303" cy="66893"/>
            </a:xfrm>
            <a:custGeom>
              <a:avLst/>
              <a:gdLst/>
              <a:ahLst/>
              <a:cxnLst/>
              <a:rect l="l" t="t" r="r" b="b"/>
              <a:pathLst>
                <a:path w="9573" h="4500" extrusionOk="0">
                  <a:moveTo>
                    <a:pt x="8946" y="0"/>
                  </a:moveTo>
                  <a:cubicBezTo>
                    <a:pt x="7789" y="0"/>
                    <a:pt x="6637" y="90"/>
                    <a:pt x="5510" y="346"/>
                  </a:cubicBezTo>
                  <a:cubicBezTo>
                    <a:pt x="4179" y="638"/>
                    <a:pt x="2919" y="1197"/>
                    <a:pt x="1846" y="2040"/>
                  </a:cubicBezTo>
                  <a:cubicBezTo>
                    <a:pt x="1109" y="2670"/>
                    <a:pt x="444" y="3451"/>
                    <a:pt x="1" y="4302"/>
                  </a:cubicBezTo>
                  <a:cubicBezTo>
                    <a:pt x="594" y="4436"/>
                    <a:pt x="1218" y="4500"/>
                    <a:pt x="1842" y="4500"/>
                  </a:cubicBezTo>
                  <a:cubicBezTo>
                    <a:pt x="2420" y="4500"/>
                    <a:pt x="2998" y="4445"/>
                    <a:pt x="3549" y="4338"/>
                  </a:cubicBezTo>
                  <a:cubicBezTo>
                    <a:pt x="4844" y="4081"/>
                    <a:pt x="6175" y="3743"/>
                    <a:pt x="7319" y="3043"/>
                  </a:cubicBezTo>
                  <a:cubicBezTo>
                    <a:pt x="8464" y="2377"/>
                    <a:pt x="9315" y="1304"/>
                    <a:pt x="9573" y="9"/>
                  </a:cubicBezTo>
                  <a:cubicBezTo>
                    <a:pt x="9364" y="3"/>
                    <a:pt x="9155" y="0"/>
                    <a:pt x="8946" y="0"/>
                  </a:cubicBezTo>
                  <a:close/>
                </a:path>
              </a:pathLst>
            </a:custGeom>
            <a:solidFill>
              <a:srgbClr val="F9E7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9" name="Google Shape;5439;p67"/>
            <p:cNvSpPr/>
            <p:nvPr/>
          </p:nvSpPr>
          <p:spPr>
            <a:xfrm>
              <a:off x="8088890" y="3481306"/>
              <a:ext cx="101037" cy="135509"/>
            </a:xfrm>
            <a:custGeom>
              <a:avLst/>
              <a:gdLst/>
              <a:ahLst/>
              <a:cxnLst/>
              <a:rect l="l" t="t" r="r" b="b"/>
              <a:pathLst>
                <a:path w="6797" h="9116" extrusionOk="0">
                  <a:moveTo>
                    <a:pt x="1998" y="0"/>
                  </a:moveTo>
                  <a:cubicBezTo>
                    <a:pt x="1189" y="0"/>
                    <a:pt x="471" y="772"/>
                    <a:pt x="258" y="1486"/>
                  </a:cubicBezTo>
                  <a:cubicBezTo>
                    <a:pt x="1" y="2444"/>
                    <a:pt x="293" y="3402"/>
                    <a:pt x="630" y="4325"/>
                  </a:cubicBezTo>
                  <a:cubicBezTo>
                    <a:pt x="1145" y="5700"/>
                    <a:pt x="1881" y="7031"/>
                    <a:pt x="2884" y="8060"/>
                  </a:cubicBezTo>
                  <a:cubicBezTo>
                    <a:pt x="3467" y="8623"/>
                    <a:pt x="4243" y="9115"/>
                    <a:pt x="5005" y="9115"/>
                  </a:cubicBezTo>
                  <a:cubicBezTo>
                    <a:pt x="5251" y="9115"/>
                    <a:pt x="5495" y="9064"/>
                    <a:pt x="5731" y="8947"/>
                  </a:cubicBezTo>
                  <a:cubicBezTo>
                    <a:pt x="6246" y="8690"/>
                    <a:pt x="6574" y="8140"/>
                    <a:pt x="6690" y="7581"/>
                  </a:cubicBezTo>
                  <a:cubicBezTo>
                    <a:pt x="6796" y="6986"/>
                    <a:pt x="6725" y="6401"/>
                    <a:pt x="6574" y="5842"/>
                  </a:cubicBezTo>
                  <a:cubicBezTo>
                    <a:pt x="6131" y="4103"/>
                    <a:pt x="5208" y="2515"/>
                    <a:pt x="3913" y="1300"/>
                  </a:cubicBezTo>
                  <a:cubicBezTo>
                    <a:pt x="3469" y="856"/>
                    <a:pt x="2733" y="75"/>
                    <a:pt x="2103" y="5"/>
                  </a:cubicBezTo>
                  <a:cubicBezTo>
                    <a:pt x="2068" y="2"/>
                    <a:pt x="2033" y="0"/>
                    <a:pt x="1998" y="0"/>
                  </a:cubicBezTo>
                  <a:close/>
                </a:path>
              </a:pathLst>
            </a:custGeom>
            <a:solidFill>
              <a:srgbClr val="F9E7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0" name="Google Shape;5440;p67"/>
            <p:cNvSpPr/>
            <p:nvPr/>
          </p:nvSpPr>
          <p:spPr>
            <a:xfrm>
              <a:off x="8170781" y="3631323"/>
              <a:ext cx="44981" cy="63949"/>
            </a:xfrm>
            <a:custGeom>
              <a:avLst/>
              <a:gdLst/>
              <a:ahLst/>
              <a:cxnLst/>
              <a:rect l="l" t="t" r="r" b="b"/>
              <a:pathLst>
                <a:path w="3026" h="4302" extrusionOk="0">
                  <a:moveTo>
                    <a:pt x="1209" y="0"/>
                  </a:moveTo>
                  <a:cubicBezTo>
                    <a:pt x="595" y="0"/>
                    <a:pt x="197" y="994"/>
                    <a:pt x="107" y="1632"/>
                  </a:cubicBezTo>
                  <a:cubicBezTo>
                    <a:pt x="36" y="2075"/>
                    <a:pt x="1" y="2519"/>
                    <a:pt x="107" y="2962"/>
                  </a:cubicBezTo>
                  <a:cubicBezTo>
                    <a:pt x="178" y="3370"/>
                    <a:pt x="444" y="3770"/>
                    <a:pt x="773" y="4036"/>
                  </a:cubicBezTo>
                  <a:cubicBezTo>
                    <a:pt x="1055" y="4222"/>
                    <a:pt x="1357" y="4302"/>
                    <a:pt x="1666" y="4302"/>
                  </a:cubicBezTo>
                  <a:cubicBezTo>
                    <a:pt x="1726" y="4302"/>
                    <a:pt x="1786" y="4299"/>
                    <a:pt x="1846" y="4293"/>
                  </a:cubicBezTo>
                  <a:cubicBezTo>
                    <a:pt x="2068" y="4293"/>
                    <a:pt x="2325" y="4257"/>
                    <a:pt x="2511" y="4107"/>
                  </a:cubicBezTo>
                  <a:cubicBezTo>
                    <a:pt x="2840" y="3885"/>
                    <a:pt x="2955" y="3441"/>
                    <a:pt x="2990" y="3033"/>
                  </a:cubicBezTo>
                  <a:cubicBezTo>
                    <a:pt x="3026" y="2040"/>
                    <a:pt x="2511" y="931"/>
                    <a:pt x="1775" y="265"/>
                  </a:cubicBezTo>
                  <a:cubicBezTo>
                    <a:pt x="1571" y="79"/>
                    <a:pt x="1381" y="0"/>
                    <a:pt x="1209" y="0"/>
                  </a:cubicBezTo>
                  <a:close/>
                </a:path>
              </a:pathLst>
            </a:custGeom>
            <a:solidFill>
              <a:srgbClr val="F9E7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41" name="Google Shape;5441;p67"/>
          <p:cNvGrpSpPr/>
          <p:nvPr/>
        </p:nvGrpSpPr>
        <p:grpSpPr>
          <a:xfrm>
            <a:off x="2453688" y="2928329"/>
            <a:ext cx="2124876" cy="1674870"/>
            <a:chOff x="4381201" y="2928329"/>
            <a:chExt cx="2124876" cy="1674870"/>
          </a:xfrm>
        </p:grpSpPr>
        <p:sp>
          <p:nvSpPr>
            <p:cNvPr id="5442" name="Google Shape;5442;p67"/>
            <p:cNvSpPr/>
            <p:nvPr/>
          </p:nvSpPr>
          <p:spPr>
            <a:xfrm>
              <a:off x="4381201" y="4131306"/>
              <a:ext cx="2080903" cy="469927"/>
            </a:xfrm>
            <a:custGeom>
              <a:avLst/>
              <a:gdLst/>
              <a:ahLst/>
              <a:cxnLst/>
              <a:rect l="l" t="t" r="r" b="b"/>
              <a:pathLst>
                <a:path w="75150" h="16971" extrusionOk="0">
                  <a:moveTo>
                    <a:pt x="1" y="0"/>
                  </a:moveTo>
                  <a:cubicBezTo>
                    <a:pt x="1" y="80"/>
                    <a:pt x="36" y="373"/>
                    <a:pt x="36" y="816"/>
                  </a:cubicBezTo>
                  <a:lnTo>
                    <a:pt x="36" y="1038"/>
                  </a:lnTo>
                  <a:cubicBezTo>
                    <a:pt x="36" y="1331"/>
                    <a:pt x="72" y="1668"/>
                    <a:pt x="72" y="2032"/>
                  </a:cubicBezTo>
                  <a:lnTo>
                    <a:pt x="72" y="2298"/>
                  </a:lnTo>
                  <a:cubicBezTo>
                    <a:pt x="72" y="2591"/>
                    <a:pt x="116" y="2963"/>
                    <a:pt x="116" y="3291"/>
                  </a:cubicBezTo>
                  <a:lnTo>
                    <a:pt x="116" y="3513"/>
                  </a:lnTo>
                  <a:cubicBezTo>
                    <a:pt x="152" y="3850"/>
                    <a:pt x="152" y="4178"/>
                    <a:pt x="152" y="4516"/>
                  </a:cubicBezTo>
                  <a:lnTo>
                    <a:pt x="152" y="4773"/>
                  </a:lnTo>
                  <a:cubicBezTo>
                    <a:pt x="152" y="5101"/>
                    <a:pt x="187" y="5438"/>
                    <a:pt x="187" y="5766"/>
                  </a:cubicBezTo>
                  <a:lnTo>
                    <a:pt x="187" y="5988"/>
                  </a:lnTo>
                  <a:cubicBezTo>
                    <a:pt x="223" y="6361"/>
                    <a:pt x="223" y="6689"/>
                    <a:pt x="223" y="6991"/>
                  </a:cubicBezTo>
                  <a:lnTo>
                    <a:pt x="223" y="7212"/>
                  </a:lnTo>
                  <a:cubicBezTo>
                    <a:pt x="258" y="7621"/>
                    <a:pt x="258" y="7949"/>
                    <a:pt x="258" y="8206"/>
                  </a:cubicBezTo>
                  <a:lnTo>
                    <a:pt x="258" y="8463"/>
                  </a:lnTo>
                  <a:lnTo>
                    <a:pt x="258" y="8614"/>
                  </a:lnTo>
                  <a:lnTo>
                    <a:pt x="13157" y="16971"/>
                  </a:lnTo>
                  <a:lnTo>
                    <a:pt x="75150" y="16669"/>
                  </a:lnTo>
                  <a:lnTo>
                    <a:pt x="75150" y="8392"/>
                  </a:lnTo>
                  <a:lnTo>
                    <a:pt x="13157" y="839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B8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3" name="Google Shape;5443;p67"/>
            <p:cNvSpPr/>
            <p:nvPr/>
          </p:nvSpPr>
          <p:spPr>
            <a:xfrm>
              <a:off x="4382198" y="4153901"/>
              <a:ext cx="2079907" cy="236334"/>
            </a:xfrm>
            <a:custGeom>
              <a:avLst/>
              <a:gdLst/>
              <a:ahLst/>
              <a:cxnLst/>
              <a:rect l="l" t="t" r="r" b="b"/>
              <a:pathLst>
                <a:path w="75114" h="8535" extrusionOk="0">
                  <a:moveTo>
                    <a:pt x="0" y="0"/>
                  </a:moveTo>
                  <a:lnTo>
                    <a:pt x="0" y="222"/>
                  </a:lnTo>
                  <a:lnTo>
                    <a:pt x="13086" y="8534"/>
                  </a:lnTo>
                  <a:lnTo>
                    <a:pt x="75114" y="8534"/>
                  </a:lnTo>
                  <a:lnTo>
                    <a:pt x="75114" y="8357"/>
                  </a:lnTo>
                  <a:lnTo>
                    <a:pt x="13165" y="8357"/>
                  </a:lnTo>
                  <a:lnTo>
                    <a:pt x="13121" y="83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194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4" name="Google Shape;5444;p67"/>
            <p:cNvSpPr/>
            <p:nvPr/>
          </p:nvSpPr>
          <p:spPr>
            <a:xfrm>
              <a:off x="4383167" y="4187545"/>
              <a:ext cx="2078938" cy="236583"/>
            </a:xfrm>
            <a:custGeom>
              <a:avLst/>
              <a:gdLst/>
              <a:ahLst/>
              <a:cxnLst/>
              <a:rect l="l" t="t" r="r" b="b"/>
              <a:pathLst>
                <a:path w="75079" h="8544" extrusionOk="0">
                  <a:moveTo>
                    <a:pt x="1" y="1"/>
                  </a:moveTo>
                  <a:lnTo>
                    <a:pt x="1" y="267"/>
                  </a:lnTo>
                  <a:lnTo>
                    <a:pt x="13051" y="8508"/>
                  </a:lnTo>
                  <a:lnTo>
                    <a:pt x="13086" y="8544"/>
                  </a:lnTo>
                  <a:lnTo>
                    <a:pt x="75079" y="8544"/>
                  </a:lnTo>
                  <a:lnTo>
                    <a:pt x="75079" y="8322"/>
                  </a:lnTo>
                  <a:lnTo>
                    <a:pt x="13086" y="832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194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5" name="Google Shape;5445;p67"/>
            <p:cNvSpPr/>
            <p:nvPr/>
          </p:nvSpPr>
          <p:spPr>
            <a:xfrm>
              <a:off x="4383167" y="4187545"/>
              <a:ext cx="2078938" cy="236583"/>
            </a:xfrm>
            <a:custGeom>
              <a:avLst/>
              <a:gdLst/>
              <a:ahLst/>
              <a:cxnLst/>
              <a:rect l="l" t="t" r="r" b="b"/>
              <a:pathLst>
                <a:path w="75079" h="8544" extrusionOk="0">
                  <a:moveTo>
                    <a:pt x="1" y="1"/>
                  </a:moveTo>
                  <a:lnTo>
                    <a:pt x="1" y="267"/>
                  </a:lnTo>
                  <a:lnTo>
                    <a:pt x="13051" y="8508"/>
                  </a:lnTo>
                  <a:lnTo>
                    <a:pt x="13086" y="8544"/>
                  </a:lnTo>
                  <a:lnTo>
                    <a:pt x="75079" y="8544"/>
                  </a:lnTo>
                  <a:lnTo>
                    <a:pt x="75079" y="8322"/>
                  </a:lnTo>
                  <a:lnTo>
                    <a:pt x="13086" y="832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194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6" name="Google Shape;5446;p67"/>
            <p:cNvSpPr/>
            <p:nvPr/>
          </p:nvSpPr>
          <p:spPr>
            <a:xfrm>
              <a:off x="4384413" y="4222435"/>
              <a:ext cx="2077691" cy="234368"/>
            </a:xfrm>
            <a:custGeom>
              <a:avLst/>
              <a:gdLst/>
              <a:ahLst/>
              <a:cxnLst/>
              <a:rect l="l" t="t" r="r" b="b"/>
              <a:pathLst>
                <a:path w="75034" h="8464" extrusionOk="0">
                  <a:moveTo>
                    <a:pt x="0" y="0"/>
                  </a:moveTo>
                  <a:lnTo>
                    <a:pt x="0" y="222"/>
                  </a:lnTo>
                  <a:lnTo>
                    <a:pt x="13006" y="8464"/>
                  </a:lnTo>
                  <a:lnTo>
                    <a:pt x="75034" y="8464"/>
                  </a:lnTo>
                  <a:lnTo>
                    <a:pt x="75034" y="8277"/>
                  </a:lnTo>
                  <a:lnTo>
                    <a:pt x="13085" y="8277"/>
                  </a:lnTo>
                  <a:lnTo>
                    <a:pt x="13041" y="82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194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7" name="Google Shape;5447;p67"/>
            <p:cNvSpPr/>
            <p:nvPr/>
          </p:nvSpPr>
          <p:spPr>
            <a:xfrm>
              <a:off x="4385382" y="4256328"/>
              <a:ext cx="2076722" cy="234368"/>
            </a:xfrm>
            <a:custGeom>
              <a:avLst/>
              <a:gdLst/>
              <a:ahLst/>
              <a:cxnLst/>
              <a:rect l="l" t="t" r="r" b="b"/>
              <a:pathLst>
                <a:path w="74999" h="8464" extrusionOk="0">
                  <a:moveTo>
                    <a:pt x="1" y="1"/>
                  </a:moveTo>
                  <a:lnTo>
                    <a:pt x="1" y="258"/>
                  </a:lnTo>
                  <a:lnTo>
                    <a:pt x="12971" y="8464"/>
                  </a:lnTo>
                  <a:lnTo>
                    <a:pt x="74999" y="8464"/>
                  </a:lnTo>
                  <a:lnTo>
                    <a:pt x="74999" y="8278"/>
                  </a:lnTo>
                  <a:lnTo>
                    <a:pt x="13050" y="8278"/>
                  </a:lnTo>
                  <a:lnTo>
                    <a:pt x="13006" y="824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194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8" name="Google Shape;5448;p67"/>
            <p:cNvSpPr/>
            <p:nvPr/>
          </p:nvSpPr>
          <p:spPr>
            <a:xfrm>
              <a:off x="4386379" y="4290968"/>
              <a:ext cx="2075725" cy="233399"/>
            </a:xfrm>
            <a:custGeom>
              <a:avLst/>
              <a:gdLst/>
              <a:ahLst/>
              <a:cxnLst/>
              <a:rect l="l" t="t" r="r" b="b"/>
              <a:pathLst>
                <a:path w="74963" h="8429" extrusionOk="0">
                  <a:moveTo>
                    <a:pt x="0" y="0"/>
                  </a:moveTo>
                  <a:lnTo>
                    <a:pt x="0" y="222"/>
                  </a:lnTo>
                  <a:lnTo>
                    <a:pt x="12935" y="8428"/>
                  </a:lnTo>
                  <a:lnTo>
                    <a:pt x="74963" y="8428"/>
                  </a:lnTo>
                  <a:lnTo>
                    <a:pt x="74963" y="8206"/>
                  </a:lnTo>
                  <a:lnTo>
                    <a:pt x="12970" y="82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194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9" name="Google Shape;5449;p67"/>
            <p:cNvSpPr/>
            <p:nvPr/>
          </p:nvSpPr>
          <p:spPr>
            <a:xfrm>
              <a:off x="4387348" y="4324861"/>
              <a:ext cx="2074756" cy="233399"/>
            </a:xfrm>
            <a:custGeom>
              <a:avLst/>
              <a:gdLst/>
              <a:ahLst/>
              <a:cxnLst/>
              <a:rect l="l" t="t" r="r" b="b"/>
              <a:pathLst>
                <a:path w="74928" h="8429" extrusionOk="0">
                  <a:moveTo>
                    <a:pt x="1" y="1"/>
                  </a:moveTo>
                  <a:lnTo>
                    <a:pt x="1" y="222"/>
                  </a:lnTo>
                  <a:lnTo>
                    <a:pt x="12900" y="8393"/>
                  </a:lnTo>
                  <a:lnTo>
                    <a:pt x="12935" y="8428"/>
                  </a:lnTo>
                  <a:lnTo>
                    <a:pt x="74928" y="8428"/>
                  </a:lnTo>
                  <a:lnTo>
                    <a:pt x="74928" y="8207"/>
                  </a:lnTo>
                  <a:lnTo>
                    <a:pt x="12979" y="8207"/>
                  </a:lnTo>
                  <a:lnTo>
                    <a:pt x="12935" y="817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194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0" name="Google Shape;5450;p67"/>
            <p:cNvSpPr/>
            <p:nvPr/>
          </p:nvSpPr>
          <p:spPr>
            <a:xfrm>
              <a:off x="4388345" y="4358533"/>
              <a:ext cx="2073759" cy="232402"/>
            </a:xfrm>
            <a:custGeom>
              <a:avLst/>
              <a:gdLst/>
              <a:ahLst/>
              <a:cxnLst/>
              <a:rect l="l" t="t" r="r" b="b"/>
              <a:pathLst>
                <a:path w="74892" h="8393" extrusionOk="0">
                  <a:moveTo>
                    <a:pt x="0" y="0"/>
                  </a:moveTo>
                  <a:lnTo>
                    <a:pt x="0" y="257"/>
                  </a:lnTo>
                  <a:lnTo>
                    <a:pt x="12864" y="8392"/>
                  </a:lnTo>
                  <a:lnTo>
                    <a:pt x="74892" y="8392"/>
                  </a:lnTo>
                  <a:lnTo>
                    <a:pt x="74892" y="8206"/>
                  </a:lnTo>
                  <a:lnTo>
                    <a:pt x="12943" y="8206"/>
                  </a:lnTo>
                  <a:lnTo>
                    <a:pt x="12899" y="81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194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1" name="Google Shape;5451;p67"/>
            <p:cNvSpPr/>
            <p:nvPr/>
          </p:nvSpPr>
          <p:spPr>
            <a:xfrm>
              <a:off x="4381201" y="4131306"/>
              <a:ext cx="364345" cy="471893"/>
            </a:xfrm>
            <a:custGeom>
              <a:avLst/>
              <a:gdLst/>
              <a:ahLst/>
              <a:cxnLst/>
              <a:rect l="l" t="t" r="r" b="b"/>
              <a:pathLst>
                <a:path w="13158" h="17042" extrusionOk="0">
                  <a:moveTo>
                    <a:pt x="1" y="0"/>
                  </a:moveTo>
                  <a:cubicBezTo>
                    <a:pt x="1" y="80"/>
                    <a:pt x="36" y="373"/>
                    <a:pt x="36" y="816"/>
                  </a:cubicBezTo>
                  <a:lnTo>
                    <a:pt x="36" y="1038"/>
                  </a:lnTo>
                  <a:cubicBezTo>
                    <a:pt x="36" y="1331"/>
                    <a:pt x="72" y="1668"/>
                    <a:pt x="72" y="2032"/>
                  </a:cubicBezTo>
                  <a:lnTo>
                    <a:pt x="72" y="2298"/>
                  </a:lnTo>
                  <a:cubicBezTo>
                    <a:pt x="72" y="2591"/>
                    <a:pt x="116" y="2963"/>
                    <a:pt x="116" y="3291"/>
                  </a:cubicBezTo>
                  <a:lnTo>
                    <a:pt x="116" y="3513"/>
                  </a:lnTo>
                  <a:cubicBezTo>
                    <a:pt x="152" y="3850"/>
                    <a:pt x="152" y="4178"/>
                    <a:pt x="152" y="4516"/>
                  </a:cubicBezTo>
                  <a:lnTo>
                    <a:pt x="152" y="4773"/>
                  </a:lnTo>
                  <a:cubicBezTo>
                    <a:pt x="152" y="5101"/>
                    <a:pt x="187" y="5438"/>
                    <a:pt x="187" y="5766"/>
                  </a:cubicBezTo>
                  <a:lnTo>
                    <a:pt x="187" y="5988"/>
                  </a:lnTo>
                  <a:cubicBezTo>
                    <a:pt x="223" y="6361"/>
                    <a:pt x="223" y="6689"/>
                    <a:pt x="223" y="6991"/>
                  </a:cubicBezTo>
                  <a:lnTo>
                    <a:pt x="223" y="7212"/>
                  </a:lnTo>
                  <a:cubicBezTo>
                    <a:pt x="258" y="7621"/>
                    <a:pt x="258" y="7949"/>
                    <a:pt x="258" y="8206"/>
                  </a:cubicBezTo>
                  <a:lnTo>
                    <a:pt x="258" y="8463"/>
                  </a:lnTo>
                  <a:lnTo>
                    <a:pt x="258" y="8614"/>
                  </a:lnTo>
                  <a:lnTo>
                    <a:pt x="12643" y="16669"/>
                  </a:lnTo>
                  <a:lnTo>
                    <a:pt x="13157" y="17042"/>
                  </a:lnTo>
                  <a:lnTo>
                    <a:pt x="13157" y="16377"/>
                  </a:lnTo>
                  <a:lnTo>
                    <a:pt x="13157" y="15418"/>
                  </a:lnTo>
                  <a:lnTo>
                    <a:pt x="13157" y="15161"/>
                  </a:lnTo>
                  <a:lnTo>
                    <a:pt x="13157" y="14194"/>
                  </a:lnTo>
                  <a:lnTo>
                    <a:pt x="13157" y="13972"/>
                  </a:lnTo>
                  <a:lnTo>
                    <a:pt x="13157" y="12979"/>
                  </a:lnTo>
                  <a:lnTo>
                    <a:pt x="13157" y="12757"/>
                  </a:lnTo>
                  <a:lnTo>
                    <a:pt x="13157" y="11755"/>
                  </a:lnTo>
                  <a:lnTo>
                    <a:pt x="13157" y="11533"/>
                  </a:lnTo>
                  <a:lnTo>
                    <a:pt x="13157" y="10575"/>
                  </a:lnTo>
                  <a:lnTo>
                    <a:pt x="13157" y="9129"/>
                  </a:lnTo>
                  <a:lnTo>
                    <a:pt x="13157" y="839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69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2" name="Google Shape;5452;p67"/>
            <p:cNvSpPr/>
            <p:nvPr/>
          </p:nvSpPr>
          <p:spPr>
            <a:xfrm>
              <a:off x="4381201" y="4131306"/>
              <a:ext cx="2080903" cy="233371"/>
            </a:xfrm>
            <a:custGeom>
              <a:avLst/>
              <a:gdLst/>
              <a:ahLst/>
              <a:cxnLst/>
              <a:rect l="l" t="t" r="r" b="b"/>
              <a:pathLst>
                <a:path w="75150" h="8428" extrusionOk="0">
                  <a:moveTo>
                    <a:pt x="1" y="0"/>
                  </a:moveTo>
                  <a:lnTo>
                    <a:pt x="13157" y="8428"/>
                  </a:lnTo>
                  <a:lnTo>
                    <a:pt x="75150" y="8428"/>
                  </a:lnTo>
                  <a:lnTo>
                    <a:pt x="58738" y="0"/>
                  </a:lnTo>
                  <a:close/>
                </a:path>
              </a:pathLst>
            </a:custGeom>
            <a:solidFill>
              <a:srgbClr val="509C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3" name="Google Shape;5453;p67"/>
            <p:cNvSpPr/>
            <p:nvPr/>
          </p:nvSpPr>
          <p:spPr>
            <a:xfrm>
              <a:off x="4381201" y="4131306"/>
              <a:ext cx="49177" cy="238549"/>
            </a:xfrm>
            <a:custGeom>
              <a:avLst/>
              <a:gdLst/>
              <a:ahLst/>
              <a:cxnLst/>
              <a:rect l="l" t="t" r="r" b="b"/>
              <a:pathLst>
                <a:path w="1776" h="8615" extrusionOk="0">
                  <a:moveTo>
                    <a:pt x="1" y="0"/>
                  </a:moveTo>
                  <a:lnTo>
                    <a:pt x="258" y="8614"/>
                  </a:lnTo>
                  <a:cubicBezTo>
                    <a:pt x="258" y="8614"/>
                    <a:pt x="1589" y="7434"/>
                    <a:pt x="1704" y="4737"/>
                  </a:cubicBezTo>
                  <a:cubicBezTo>
                    <a:pt x="1775" y="2076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509C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4" name="Google Shape;5454;p67"/>
            <p:cNvSpPr/>
            <p:nvPr/>
          </p:nvSpPr>
          <p:spPr>
            <a:xfrm>
              <a:off x="4431320" y="3872374"/>
              <a:ext cx="2072790" cy="455473"/>
            </a:xfrm>
            <a:custGeom>
              <a:avLst/>
              <a:gdLst/>
              <a:ahLst/>
              <a:cxnLst/>
              <a:rect l="l" t="t" r="r" b="b"/>
              <a:pathLst>
                <a:path w="74857" h="16449" extrusionOk="0">
                  <a:moveTo>
                    <a:pt x="1" y="1"/>
                  </a:moveTo>
                  <a:cubicBezTo>
                    <a:pt x="36" y="36"/>
                    <a:pt x="36" y="72"/>
                    <a:pt x="36" y="116"/>
                  </a:cubicBezTo>
                  <a:lnTo>
                    <a:pt x="36" y="293"/>
                  </a:lnTo>
                  <a:cubicBezTo>
                    <a:pt x="36" y="631"/>
                    <a:pt x="81" y="1074"/>
                    <a:pt x="81" y="1624"/>
                  </a:cubicBezTo>
                  <a:lnTo>
                    <a:pt x="81" y="1739"/>
                  </a:lnTo>
                  <a:cubicBezTo>
                    <a:pt x="81" y="2148"/>
                    <a:pt x="116" y="2591"/>
                    <a:pt x="116" y="3070"/>
                  </a:cubicBezTo>
                  <a:lnTo>
                    <a:pt x="116" y="3177"/>
                  </a:lnTo>
                  <a:cubicBezTo>
                    <a:pt x="152" y="3620"/>
                    <a:pt x="152" y="4064"/>
                    <a:pt x="152" y="4507"/>
                  </a:cubicBezTo>
                  <a:lnTo>
                    <a:pt x="152" y="4623"/>
                  </a:lnTo>
                  <a:cubicBezTo>
                    <a:pt x="187" y="5102"/>
                    <a:pt x="187" y="5545"/>
                    <a:pt x="222" y="5953"/>
                  </a:cubicBezTo>
                  <a:lnTo>
                    <a:pt x="222" y="6060"/>
                  </a:lnTo>
                  <a:cubicBezTo>
                    <a:pt x="222" y="6548"/>
                    <a:pt x="222" y="7027"/>
                    <a:pt x="258" y="7391"/>
                  </a:cubicBezTo>
                  <a:lnTo>
                    <a:pt x="258" y="7506"/>
                  </a:lnTo>
                  <a:cubicBezTo>
                    <a:pt x="258" y="7985"/>
                    <a:pt x="302" y="8322"/>
                    <a:pt x="302" y="8393"/>
                  </a:cubicBezTo>
                  <a:lnTo>
                    <a:pt x="12642" y="16448"/>
                  </a:lnTo>
                  <a:lnTo>
                    <a:pt x="74821" y="16448"/>
                  </a:lnTo>
                  <a:lnTo>
                    <a:pt x="74821" y="15561"/>
                  </a:lnTo>
                  <a:lnTo>
                    <a:pt x="74821" y="15339"/>
                  </a:lnTo>
                  <a:lnTo>
                    <a:pt x="74821" y="14124"/>
                  </a:lnTo>
                  <a:lnTo>
                    <a:pt x="74821" y="13938"/>
                  </a:lnTo>
                  <a:lnTo>
                    <a:pt x="74821" y="12713"/>
                  </a:lnTo>
                  <a:lnTo>
                    <a:pt x="74821" y="12536"/>
                  </a:lnTo>
                  <a:lnTo>
                    <a:pt x="74821" y="11312"/>
                  </a:lnTo>
                  <a:lnTo>
                    <a:pt x="74821" y="11125"/>
                  </a:lnTo>
                  <a:lnTo>
                    <a:pt x="74821" y="9910"/>
                  </a:lnTo>
                  <a:lnTo>
                    <a:pt x="74821" y="9688"/>
                  </a:lnTo>
                  <a:lnTo>
                    <a:pt x="74857" y="8393"/>
                  </a:lnTo>
                  <a:lnTo>
                    <a:pt x="73668" y="8393"/>
                  </a:lnTo>
                  <a:lnTo>
                    <a:pt x="13201" y="8171"/>
                  </a:lnTo>
                  <a:lnTo>
                    <a:pt x="338" y="1"/>
                  </a:lnTo>
                  <a:close/>
                </a:path>
              </a:pathLst>
            </a:custGeom>
            <a:solidFill>
              <a:srgbClr val="FFB8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5" name="Google Shape;5455;p67"/>
            <p:cNvSpPr/>
            <p:nvPr/>
          </p:nvSpPr>
          <p:spPr>
            <a:xfrm>
              <a:off x="4432317" y="3915377"/>
              <a:ext cx="2070824" cy="231405"/>
            </a:xfrm>
            <a:custGeom>
              <a:avLst/>
              <a:gdLst/>
              <a:ahLst/>
              <a:cxnLst/>
              <a:rect l="l" t="t" r="r" b="b"/>
              <a:pathLst>
                <a:path w="74786" h="8357" extrusionOk="0">
                  <a:moveTo>
                    <a:pt x="80" y="0"/>
                  </a:moveTo>
                  <a:lnTo>
                    <a:pt x="0" y="151"/>
                  </a:lnTo>
                  <a:lnTo>
                    <a:pt x="45" y="186"/>
                  </a:lnTo>
                  <a:lnTo>
                    <a:pt x="1109" y="887"/>
                  </a:lnTo>
                  <a:lnTo>
                    <a:pt x="12908" y="8321"/>
                  </a:lnTo>
                  <a:lnTo>
                    <a:pt x="12908" y="8357"/>
                  </a:lnTo>
                  <a:lnTo>
                    <a:pt x="74785" y="8357"/>
                  </a:lnTo>
                  <a:lnTo>
                    <a:pt x="74785" y="8135"/>
                  </a:lnTo>
                  <a:lnTo>
                    <a:pt x="12943" y="8135"/>
                  </a:lnTo>
                  <a:lnTo>
                    <a:pt x="1003" y="559"/>
                  </a:lnTo>
                  <a:lnTo>
                    <a:pt x="80" y="0"/>
                  </a:lnTo>
                  <a:close/>
                </a:path>
              </a:pathLst>
            </a:custGeom>
            <a:solidFill>
              <a:srgbClr val="E194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6" name="Google Shape;5456;p67"/>
            <p:cNvSpPr/>
            <p:nvPr/>
          </p:nvSpPr>
          <p:spPr>
            <a:xfrm>
              <a:off x="4433536" y="3955417"/>
              <a:ext cx="2069606" cy="230187"/>
            </a:xfrm>
            <a:custGeom>
              <a:avLst/>
              <a:gdLst/>
              <a:ahLst/>
              <a:cxnLst/>
              <a:rect l="l" t="t" r="r" b="b"/>
              <a:pathLst>
                <a:path w="74742" h="8313" extrusionOk="0">
                  <a:moveTo>
                    <a:pt x="107" y="0"/>
                  </a:moveTo>
                  <a:lnTo>
                    <a:pt x="36" y="71"/>
                  </a:lnTo>
                  <a:lnTo>
                    <a:pt x="1" y="142"/>
                  </a:lnTo>
                  <a:lnTo>
                    <a:pt x="36" y="178"/>
                  </a:lnTo>
                  <a:lnTo>
                    <a:pt x="1473" y="1109"/>
                  </a:lnTo>
                  <a:lnTo>
                    <a:pt x="12864" y="8313"/>
                  </a:lnTo>
                  <a:lnTo>
                    <a:pt x="74741" y="8313"/>
                  </a:lnTo>
                  <a:lnTo>
                    <a:pt x="74741" y="8126"/>
                  </a:lnTo>
                  <a:lnTo>
                    <a:pt x="12935" y="8126"/>
                  </a:lnTo>
                  <a:lnTo>
                    <a:pt x="12899" y="8091"/>
                  </a:lnTo>
                  <a:lnTo>
                    <a:pt x="1438" y="843"/>
                  </a:lnTo>
                  <a:lnTo>
                    <a:pt x="107" y="0"/>
                  </a:lnTo>
                  <a:close/>
                </a:path>
              </a:pathLst>
            </a:custGeom>
            <a:solidFill>
              <a:srgbClr val="E194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7" name="Google Shape;5457;p67"/>
            <p:cNvSpPr/>
            <p:nvPr/>
          </p:nvSpPr>
          <p:spPr>
            <a:xfrm>
              <a:off x="4433536" y="3955417"/>
              <a:ext cx="2069606" cy="230187"/>
            </a:xfrm>
            <a:custGeom>
              <a:avLst/>
              <a:gdLst/>
              <a:ahLst/>
              <a:cxnLst/>
              <a:rect l="l" t="t" r="r" b="b"/>
              <a:pathLst>
                <a:path w="74742" h="8313" extrusionOk="0">
                  <a:moveTo>
                    <a:pt x="107" y="0"/>
                  </a:moveTo>
                  <a:lnTo>
                    <a:pt x="36" y="71"/>
                  </a:lnTo>
                  <a:lnTo>
                    <a:pt x="1" y="142"/>
                  </a:lnTo>
                  <a:lnTo>
                    <a:pt x="36" y="178"/>
                  </a:lnTo>
                  <a:lnTo>
                    <a:pt x="1473" y="1109"/>
                  </a:lnTo>
                  <a:lnTo>
                    <a:pt x="12864" y="8313"/>
                  </a:lnTo>
                  <a:lnTo>
                    <a:pt x="74741" y="8313"/>
                  </a:lnTo>
                  <a:lnTo>
                    <a:pt x="74741" y="8126"/>
                  </a:lnTo>
                  <a:lnTo>
                    <a:pt x="12935" y="8126"/>
                  </a:lnTo>
                  <a:lnTo>
                    <a:pt x="12899" y="8091"/>
                  </a:lnTo>
                  <a:lnTo>
                    <a:pt x="1438" y="843"/>
                  </a:lnTo>
                  <a:lnTo>
                    <a:pt x="107" y="0"/>
                  </a:lnTo>
                  <a:close/>
                </a:path>
              </a:pathLst>
            </a:custGeom>
            <a:solidFill>
              <a:srgbClr val="E194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8" name="Google Shape;5458;p67"/>
            <p:cNvSpPr/>
            <p:nvPr/>
          </p:nvSpPr>
          <p:spPr>
            <a:xfrm>
              <a:off x="4434533" y="3995208"/>
              <a:ext cx="2068609" cy="229218"/>
            </a:xfrm>
            <a:custGeom>
              <a:avLst/>
              <a:gdLst/>
              <a:ahLst/>
              <a:cxnLst/>
              <a:rect l="l" t="t" r="r" b="b"/>
              <a:pathLst>
                <a:path w="74706" h="8278" extrusionOk="0">
                  <a:moveTo>
                    <a:pt x="106" y="0"/>
                  </a:moveTo>
                  <a:lnTo>
                    <a:pt x="36" y="71"/>
                  </a:lnTo>
                  <a:lnTo>
                    <a:pt x="0" y="151"/>
                  </a:lnTo>
                  <a:lnTo>
                    <a:pt x="36" y="187"/>
                  </a:lnTo>
                  <a:lnTo>
                    <a:pt x="1437" y="1074"/>
                  </a:lnTo>
                  <a:lnTo>
                    <a:pt x="12828" y="8277"/>
                  </a:lnTo>
                  <a:lnTo>
                    <a:pt x="74705" y="8277"/>
                  </a:lnTo>
                  <a:lnTo>
                    <a:pt x="74705" y="8100"/>
                  </a:lnTo>
                  <a:lnTo>
                    <a:pt x="12899" y="8100"/>
                  </a:lnTo>
                  <a:lnTo>
                    <a:pt x="12863" y="8056"/>
                  </a:lnTo>
                  <a:lnTo>
                    <a:pt x="1473" y="852"/>
                  </a:lnTo>
                  <a:lnTo>
                    <a:pt x="1437" y="852"/>
                  </a:lnTo>
                  <a:lnTo>
                    <a:pt x="106" y="0"/>
                  </a:lnTo>
                  <a:close/>
                </a:path>
              </a:pathLst>
            </a:custGeom>
            <a:solidFill>
              <a:srgbClr val="E194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9" name="Google Shape;5459;p67"/>
            <p:cNvSpPr/>
            <p:nvPr/>
          </p:nvSpPr>
          <p:spPr>
            <a:xfrm>
              <a:off x="4435502" y="4035248"/>
              <a:ext cx="2067640" cy="228221"/>
            </a:xfrm>
            <a:custGeom>
              <a:avLst/>
              <a:gdLst/>
              <a:ahLst/>
              <a:cxnLst/>
              <a:rect l="l" t="t" r="r" b="b"/>
              <a:pathLst>
                <a:path w="74671" h="8242" extrusionOk="0">
                  <a:moveTo>
                    <a:pt x="107" y="0"/>
                  </a:moveTo>
                  <a:lnTo>
                    <a:pt x="1" y="142"/>
                  </a:lnTo>
                  <a:lnTo>
                    <a:pt x="71" y="178"/>
                  </a:lnTo>
                  <a:lnTo>
                    <a:pt x="1109" y="843"/>
                  </a:lnTo>
                  <a:lnTo>
                    <a:pt x="12793" y="8242"/>
                  </a:lnTo>
                  <a:lnTo>
                    <a:pt x="74670" y="8242"/>
                  </a:lnTo>
                  <a:lnTo>
                    <a:pt x="74670" y="8056"/>
                  </a:lnTo>
                  <a:lnTo>
                    <a:pt x="12828" y="8056"/>
                  </a:lnTo>
                  <a:lnTo>
                    <a:pt x="1180" y="666"/>
                  </a:lnTo>
                  <a:lnTo>
                    <a:pt x="1145" y="666"/>
                  </a:lnTo>
                  <a:lnTo>
                    <a:pt x="107" y="0"/>
                  </a:lnTo>
                  <a:close/>
                </a:path>
              </a:pathLst>
            </a:custGeom>
            <a:solidFill>
              <a:srgbClr val="E194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0" name="Google Shape;5460;p67"/>
            <p:cNvSpPr/>
            <p:nvPr/>
          </p:nvSpPr>
          <p:spPr>
            <a:xfrm>
              <a:off x="4436499" y="4075039"/>
              <a:ext cx="2066643" cy="228249"/>
            </a:xfrm>
            <a:custGeom>
              <a:avLst/>
              <a:gdLst/>
              <a:ahLst/>
              <a:cxnLst/>
              <a:rect l="l" t="t" r="r" b="b"/>
              <a:pathLst>
                <a:path w="74635" h="8243" extrusionOk="0">
                  <a:moveTo>
                    <a:pt x="115" y="1"/>
                  </a:moveTo>
                  <a:lnTo>
                    <a:pt x="71" y="72"/>
                  </a:lnTo>
                  <a:lnTo>
                    <a:pt x="0" y="151"/>
                  </a:lnTo>
                  <a:lnTo>
                    <a:pt x="71" y="187"/>
                  </a:lnTo>
                  <a:lnTo>
                    <a:pt x="515" y="480"/>
                  </a:lnTo>
                  <a:lnTo>
                    <a:pt x="12757" y="8207"/>
                  </a:lnTo>
                  <a:lnTo>
                    <a:pt x="12757" y="8242"/>
                  </a:lnTo>
                  <a:lnTo>
                    <a:pt x="74634" y="8242"/>
                  </a:lnTo>
                  <a:lnTo>
                    <a:pt x="74634" y="8020"/>
                  </a:lnTo>
                  <a:lnTo>
                    <a:pt x="12792" y="8020"/>
                  </a:lnTo>
                  <a:lnTo>
                    <a:pt x="665" y="338"/>
                  </a:lnTo>
                  <a:lnTo>
                    <a:pt x="630" y="293"/>
                  </a:lnTo>
                  <a:lnTo>
                    <a:pt x="115" y="1"/>
                  </a:lnTo>
                  <a:close/>
                </a:path>
              </a:pathLst>
            </a:custGeom>
            <a:solidFill>
              <a:srgbClr val="E194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1" name="Google Shape;5461;p67"/>
            <p:cNvSpPr/>
            <p:nvPr/>
          </p:nvSpPr>
          <p:spPr>
            <a:xfrm>
              <a:off x="4432317" y="3875586"/>
              <a:ext cx="358419" cy="452261"/>
            </a:xfrm>
            <a:custGeom>
              <a:avLst/>
              <a:gdLst/>
              <a:ahLst/>
              <a:cxnLst/>
              <a:rect l="l" t="t" r="r" b="b"/>
              <a:pathLst>
                <a:path w="12944" h="16333" extrusionOk="0">
                  <a:moveTo>
                    <a:pt x="0" y="0"/>
                  </a:moveTo>
                  <a:lnTo>
                    <a:pt x="0" y="177"/>
                  </a:lnTo>
                  <a:cubicBezTo>
                    <a:pt x="0" y="515"/>
                    <a:pt x="45" y="958"/>
                    <a:pt x="45" y="1508"/>
                  </a:cubicBezTo>
                  <a:cubicBezTo>
                    <a:pt x="45" y="1952"/>
                    <a:pt x="80" y="2440"/>
                    <a:pt x="80" y="2954"/>
                  </a:cubicBezTo>
                  <a:cubicBezTo>
                    <a:pt x="116" y="3433"/>
                    <a:pt x="116" y="3912"/>
                    <a:pt x="116" y="4391"/>
                  </a:cubicBezTo>
                  <a:cubicBezTo>
                    <a:pt x="151" y="4879"/>
                    <a:pt x="151" y="5394"/>
                    <a:pt x="186" y="5837"/>
                  </a:cubicBezTo>
                  <a:cubicBezTo>
                    <a:pt x="186" y="6387"/>
                    <a:pt x="186" y="6875"/>
                    <a:pt x="222" y="7275"/>
                  </a:cubicBezTo>
                  <a:cubicBezTo>
                    <a:pt x="222" y="7833"/>
                    <a:pt x="266" y="8206"/>
                    <a:pt x="266" y="8277"/>
                  </a:cubicBezTo>
                  <a:lnTo>
                    <a:pt x="12606" y="16332"/>
                  </a:lnTo>
                  <a:lnTo>
                    <a:pt x="12943" y="16332"/>
                  </a:lnTo>
                  <a:lnTo>
                    <a:pt x="12943" y="82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69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2" name="Google Shape;5462;p67"/>
            <p:cNvSpPr/>
            <p:nvPr/>
          </p:nvSpPr>
          <p:spPr>
            <a:xfrm>
              <a:off x="4432317" y="3880487"/>
              <a:ext cx="43003" cy="224289"/>
            </a:xfrm>
            <a:custGeom>
              <a:avLst/>
              <a:gdLst/>
              <a:ahLst/>
              <a:cxnLst/>
              <a:rect l="l" t="t" r="r" b="b"/>
              <a:pathLst>
                <a:path w="1553" h="8100" extrusionOk="0">
                  <a:moveTo>
                    <a:pt x="0" y="0"/>
                  </a:moveTo>
                  <a:cubicBezTo>
                    <a:pt x="0" y="338"/>
                    <a:pt x="45" y="781"/>
                    <a:pt x="45" y="1331"/>
                  </a:cubicBezTo>
                  <a:cubicBezTo>
                    <a:pt x="45" y="1775"/>
                    <a:pt x="80" y="2263"/>
                    <a:pt x="80" y="2777"/>
                  </a:cubicBezTo>
                  <a:cubicBezTo>
                    <a:pt x="116" y="3256"/>
                    <a:pt x="116" y="3735"/>
                    <a:pt x="116" y="4214"/>
                  </a:cubicBezTo>
                  <a:cubicBezTo>
                    <a:pt x="151" y="4702"/>
                    <a:pt x="151" y="5217"/>
                    <a:pt x="186" y="5660"/>
                  </a:cubicBezTo>
                  <a:cubicBezTo>
                    <a:pt x="186" y="6210"/>
                    <a:pt x="186" y="6698"/>
                    <a:pt x="222" y="7098"/>
                  </a:cubicBezTo>
                  <a:cubicBezTo>
                    <a:pt x="222" y="7656"/>
                    <a:pt x="266" y="8029"/>
                    <a:pt x="266" y="8100"/>
                  </a:cubicBezTo>
                  <a:cubicBezTo>
                    <a:pt x="373" y="7949"/>
                    <a:pt x="559" y="7727"/>
                    <a:pt x="745" y="7435"/>
                  </a:cubicBezTo>
                  <a:cubicBezTo>
                    <a:pt x="932" y="7142"/>
                    <a:pt x="1109" y="6769"/>
                    <a:pt x="1260" y="6326"/>
                  </a:cubicBezTo>
                  <a:cubicBezTo>
                    <a:pt x="1375" y="5953"/>
                    <a:pt x="1482" y="5545"/>
                    <a:pt x="1517" y="5101"/>
                  </a:cubicBezTo>
                  <a:cubicBezTo>
                    <a:pt x="1553" y="4880"/>
                    <a:pt x="1553" y="4658"/>
                    <a:pt x="1553" y="4436"/>
                  </a:cubicBezTo>
                  <a:cubicBezTo>
                    <a:pt x="1553" y="4179"/>
                    <a:pt x="1517" y="3922"/>
                    <a:pt x="1517" y="3664"/>
                  </a:cubicBezTo>
                  <a:cubicBezTo>
                    <a:pt x="1411" y="3070"/>
                    <a:pt x="1260" y="2484"/>
                    <a:pt x="1038" y="1961"/>
                  </a:cubicBezTo>
                  <a:cubicBezTo>
                    <a:pt x="710" y="1074"/>
                    <a:pt x="266" y="373"/>
                    <a:pt x="0" y="0"/>
                  </a:cubicBezTo>
                  <a:close/>
                </a:path>
              </a:pathLst>
            </a:custGeom>
            <a:solidFill>
              <a:srgbClr val="509C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3" name="Google Shape;5463;p67"/>
            <p:cNvSpPr/>
            <p:nvPr/>
          </p:nvSpPr>
          <p:spPr>
            <a:xfrm>
              <a:off x="4431320" y="3872374"/>
              <a:ext cx="2074756" cy="232402"/>
            </a:xfrm>
            <a:custGeom>
              <a:avLst/>
              <a:gdLst/>
              <a:ahLst/>
              <a:cxnLst/>
              <a:rect l="l" t="t" r="r" b="b"/>
              <a:pathLst>
                <a:path w="74928" h="8393" extrusionOk="0">
                  <a:moveTo>
                    <a:pt x="1" y="1"/>
                  </a:moveTo>
                  <a:cubicBezTo>
                    <a:pt x="36" y="36"/>
                    <a:pt x="36" y="72"/>
                    <a:pt x="36" y="116"/>
                  </a:cubicBezTo>
                  <a:lnTo>
                    <a:pt x="12979" y="8393"/>
                  </a:lnTo>
                  <a:lnTo>
                    <a:pt x="74928" y="8393"/>
                  </a:lnTo>
                  <a:lnTo>
                    <a:pt x="58551" y="1"/>
                  </a:lnTo>
                  <a:close/>
                </a:path>
              </a:pathLst>
            </a:custGeom>
            <a:solidFill>
              <a:srgbClr val="509C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4" name="Google Shape;5464;p67"/>
            <p:cNvSpPr/>
            <p:nvPr/>
          </p:nvSpPr>
          <p:spPr>
            <a:xfrm>
              <a:off x="4661732" y="3817049"/>
              <a:ext cx="1686653" cy="266239"/>
            </a:xfrm>
            <a:custGeom>
              <a:avLst/>
              <a:gdLst/>
              <a:ahLst/>
              <a:cxnLst/>
              <a:rect l="l" t="t" r="r" b="b"/>
              <a:pathLst>
                <a:path w="60912" h="9615" extrusionOk="0">
                  <a:moveTo>
                    <a:pt x="26733" y="0"/>
                  </a:moveTo>
                  <a:cubicBezTo>
                    <a:pt x="11750" y="0"/>
                    <a:pt x="102" y="1758"/>
                    <a:pt x="36" y="4181"/>
                  </a:cubicBezTo>
                  <a:cubicBezTo>
                    <a:pt x="1" y="6106"/>
                    <a:pt x="7204" y="7916"/>
                    <a:pt x="17593" y="8874"/>
                  </a:cubicBezTo>
                  <a:cubicBezTo>
                    <a:pt x="21478" y="9247"/>
                    <a:pt x="25799" y="9504"/>
                    <a:pt x="30385" y="9575"/>
                  </a:cubicBezTo>
                  <a:cubicBezTo>
                    <a:pt x="31713" y="9601"/>
                    <a:pt x="33022" y="9614"/>
                    <a:pt x="34305" y="9614"/>
                  </a:cubicBezTo>
                  <a:cubicBezTo>
                    <a:pt x="49279" y="9614"/>
                    <a:pt x="60879" y="7851"/>
                    <a:pt x="60911" y="5441"/>
                  </a:cubicBezTo>
                  <a:cubicBezTo>
                    <a:pt x="60911" y="4775"/>
                    <a:pt x="60104" y="4110"/>
                    <a:pt x="58552" y="3516"/>
                  </a:cubicBezTo>
                  <a:cubicBezTo>
                    <a:pt x="53965" y="1706"/>
                    <a:pt x="43169" y="295"/>
                    <a:pt x="30572" y="38"/>
                  </a:cubicBezTo>
                  <a:cubicBezTo>
                    <a:pt x="29272" y="13"/>
                    <a:pt x="27991" y="0"/>
                    <a:pt x="26733" y="0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5" name="Google Shape;5465;p67"/>
            <p:cNvSpPr/>
            <p:nvPr/>
          </p:nvSpPr>
          <p:spPr>
            <a:xfrm>
              <a:off x="4662728" y="3807317"/>
              <a:ext cx="1686875" cy="267208"/>
            </a:xfrm>
            <a:custGeom>
              <a:avLst/>
              <a:gdLst/>
              <a:ahLst/>
              <a:cxnLst/>
              <a:rect l="l" t="t" r="r" b="b"/>
              <a:pathLst>
                <a:path w="60920" h="9650" extrusionOk="0">
                  <a:moveTo>
                    <a:pt x="26711" y="0"/>
                  </a:moveTo>
                  <a:cubicBezTo>
                    <a:pt x="11707" y="0"/>
                    <a:pt x="69" y="1796"/>
                    <a:pt x="36" y="4217"/>
                  </a:cubicBezTo>
                  <a:cubicBezTo>
                    <a:pt x="0" y="6134"/>
                    <a:pt x="7168" y="7943"/>
                    <a:pt x="17557" y="8910"/>
                  </a:cubicBezTo>
                  <a:cubicBezTo>
                    <a:pt x="21442" y="9274"/>
                    <a:pt x="25798" y="9496"/>
                    <a:pt x="30349" y="9611"/>
                  </a:cubicBezTo>
                  <a:cubicBezTo>
                    <a:pt x="31651" y="9637"/>
                    <a:pt x="32933" y="9649"/>
                    <a:pt x="34192" y="9649"/>
                  </a:cubicBezTo>
                  <a:cubicBezTo>
                    <a:pt x="49203" y="9649"/>
                    <a:pt x="60843" y="7888"/>
                    <a:pt x="60875" y="5433"/>
                  </a:cubicBezTo>
                  <a:cubicBezTo>
                    <a:pt x="60920" y="4768"/>
                    <a:pt x="60068" y="4138"/>
                    <a:pt x="58516" y="3552"/>
                  </a:cubicBezTo>
                  <a:cubicBezTo>
                    <a:pt x="53929" y="1734"/>
                    <a:pt x="43177" y="296"/>
                    <a:pt x="30571" y="39"/>
                  </a:cubicBezTo>
                  <a:cubicBezTo>
                    <a:pt x="29264" y="13"/>
                    <a:pt x="27976" y="0"/>
                    <a:pt x="267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6" name="Google Shape;5466;p67"/>
            <p:cNvSpPr/>
            <p:nvPr/>
          </p:nvSpPr>
          <p:spPr>
            <a:xfrm>
              <a:off x="4987231" y="3867418"/>
              <a:ext cx="1038873" cy="105416"/>
            </a:xfrm>
            <a:custGeom>
              <a:avLst/>
              <a:gdLst/>
              <a:ahLst/>
              <a:cxnLst/>
              <a:rect l="l" t="t" r="r" b="b"/>
              <a:pathLst>
                <a:path w="37518" h="3807" extrusionOk="0">
                  <a:moveTo>
                    <a:pt x="15479" y="0"/>
                  </a:moveTo>
                  <a:cubicBezTo>
                    <a:pt x="6704" y="0"/>
                    <a:pt x="32" y="629"/>
                    <a:pt x="0" y="1546"/>
                  </a:cubicBezTo>
                  <a:cubicBezTo>
                    <a:pt x="0" y="2548"/>
                    <a:pt x="8348" y="3577"/>
                    <a:pt x="18701" y="3764"/>
                  </a:cubicBezTo>
                  <a:cubicBezTo>
                    <a:pt x="20047" y="3793"/>
                    <a:pt x="21360" y="3806"/>
                    <a:pt x="22626" y="3806"/>
                  </a:cubicBezTo>
                  <a:cubicBezTo>
                    <a:pt x="31103" y="3806"/>
                    <a:pt x="37482" y="3186"/>
                    <a:pt x="37482" y="2291"/>
                  </a:cubicBezTo>
                  <a:cubicBezTo>
                    <a:pt x="37517" y="1253"/>
                    <a:pt x="29125" y="251"/>
                    <a:pt x="18772" y="29"/>
                  </a:cubicBezTo>
                  <a:cubicBezTo>
                    <a:pt x="17649" y="10"/>
                    <a:pt x="16548" y="0"/>
                    <a:pt x="15479" y="0"/>
                  </a:cubicBez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7" name="Google Shape;5467;p67"/>
            <p:cNvSpPr/>
            <p:nvPr/>
          </p:nvSpPr>
          <p:spPr>
            <a:xfrm>
              <a:off x="5252283" y="3795727"/>
              <a:ext cx="549536" cy="136346"/>
            </a:xfrm>
            <a:custGeom>
              <a:avLst/>
              <a:gdLst/>
              <a:ahLst/>
              <a:cxnLst/>
              <a:rect l="l" t="t" r="r" b="b"/>
              <a:pathLst>
                <a:path w="19846" h="4924" extrusionOk="0">
                  <a:moveTo>
                    <a:pt x="3212" y="1"/>
                  </a:moveTo>
                  <a:lnTo>
                    <a:pt x="1216" y="2174"/>
                  </a:lnTo>
                  <a:lnTo>
                    <a:pt x="1" y="3549"/>
                  </a:lnTo>
                  <a:cubicBezTo>
                    <a:pt x="1" y="3549"/>
                    <a:pt x="3656" y="4800"/>
                    <a:pt x="10203" y="4916"/>
                  </a:cubicBezTo>
                  <a:cubicBezTo>
                    <a:pt x="10464" y="4921"/>
                    <a:pt x="10720" y="4924"/>
                    <a:pt x="10971" y="4924"/>
                  </a:cubicBezTo>
                  <a:cubicBezTo>
                    <a:pt x="16953" y="4924"/>
                    <a:pt x="19846" y="3363"/>
                    <a:pt x="19846" y="3363"/>
                  </a:cubicBezTo>
                  <a:lnTo>
                    <a:pt x="17486" y="1367"/>
                  </a:lnTo>
                  <a:lnTo>
                    <a:pt x="16120" y="223"/>
                  </a:lnTo>
                  <a:lnTo>
                    <a:pt x="3212" y="1"/>
                  </a:lnTo>
                  <a:close/>
                </a:path>
              </a:pathLst>
            </a:custGeom>
            <a:solidFill>
              <a:srgbClr val="0069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8" name="Google Shape;5468;p67"/>
            <p:cNvSpPr/>
            <p:nvPr/>
          </p:nvSpPr>
          <p:spPr>
            <a:xfrm>
              <a:off x="5285927" y="3795727"/>
              <a:ext cx="450544" cy="98161"/>
            </a:xfrm>
            <a:custGeom>
              <a:avLst/>
              <a:gdLst/>
              <a:ahLst/>
              <a:cxnLst/>
              <a:rect l="l" t="t" r="r" b="b"/>
              <a:pathLst>
                <a:path w="16271" h="3545" extrusionOk="0">
                  <a:moveTo>
                    <a:pt x="1997" y="1"/>
                  </a:moveTo>
                  <a:lnTo>
                    <a:pt x="1" y="2174"/>
                  </a:lnTo>
                  <a:cubicBezTo>
                    <a:pt x="1300" y="2573"/>
                    <a:pt x="4985" y="3544"/>
                    <a:pt x="8319" y="3544"/>
                  </a:cubicBezTo>
                  <a:cubicBezTo>
                    <a:pt x="8695" y="3544"/>
                    <a:pt x="9068" y="3532"/>
                    <a:pt x="9431" y="3505"/>
                  </a:cubicBezTo>
                  <a:cubicBezTo>
                    <a:pt x="12093" y="3328"/>
                    <a:pt x="14683" y="2219"/>
                    <a:pt x="16271" y="1367"/>
                  </a:cubicBezTo>
                  <a:lnTo>
                    <a:pt x="14905" y="223"/>
                  </a:lnTo>
                  <a:lnTo>
                    <a:pt x="1997" y="1"/>
                  </a:ln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9" name="Google Shape;5469;p67"/>
            <p:cNvSpPr/>
            <p:nvPr/>
          </p:nvSpPr>
          <p:spPr>
            <a:xfrm>
              <a:off x="4895106" y="3017769"/>
              <a:ext cx="1239571" cy="833663"/>
            </a:xfrm>
            <a:custGeom>
              <a:avLst/>
              <a:gdLst/>
              <a:ahLst/>
              <a:cxnLst/>
              <a:rect l="l" t="t" r="r" b="b"/>
              <a:pathLst>
                <a:path w="44766" h="30107" extrusionOk="0">
                  <a:moveTo>
                    <a:pt x="107" y="0"/>
                  </a:moveTo>
                  <a:cubicBezTo>
                    <a:pt x="107" y="0"/>
                    <a:pt x="1" y="1295"/>
                    <a:pt x="1" y="3327"/>
                  </a:cubicBezTo>
                  <a:lnTo>
                    <a:pt x="1" y="3957"/>
                  </a:lnTo>
                  <a:cubicBezTo>
                    <a:pt x="107" y="11977"/>
                    <a:pt x="2476" y="29568"/>
                    <a:pt x="21035" y="30092"/>
                  </a:cubicBezTo>
                  <a:cubicBezTo>
                    <a:pt x="21378" y="30102"/>
                    <a:pt x="21717" y="30106"/>
                    <a:pt x="22050" y="30106"/>
                  </a:cubicBezTo>
                  <a:cubicBezTo>
                    <a:pt x="42006" y="30106"/>
                    <a:pt x="44616" y="13102"/>
                    <a:pt x="44721" y="5066"/>
                  </a:cubicBezTo>
                  <a:lnTo>
                    <a:pt x="44721" y="4622"/>
                  </a:lnTo>
                  <a:cubicBezTo>
                    <a:pt x="44765" y="2369"/>
                    <a:pt x="44579" y="923"/>
                    <a:pt x="44579" y="923"/>
                  </a:cubicBezTo>
                  <a:lnTo>
                    <a:pt x="107" y="0"/>
                  </a:lnTo>
                  <a:close/>
                </a:path>
              </a:pathLst>
            </a:custGeom>
            <a:solidFill>
              <a:srgbClr val="509C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0" name="Google Shape;5470;p67"/>
            <p:cNvSpPr/>
            <p:nvPr/>
          </p:nvSpPr>
          <p:spPr>
            <a:xfrm>
              <a:off x="4895106" y="3059775"/>
              <a:ext cx="1238324" cy="162762"/>
            </a:xfrm>
            <a:custGeom>
              <a:avLst/>
              <a:gdLst/>
              <a:ahLst/>
              <a:cxnLst/>
              <a:rect l="l" t="t" r="r" b="b"/>
              <a:pathLst>
                <a:path w="44721" h="5878" extrusionOk="0">
                  <a:moveTo>
                    <a:pt x="6317" y="0"/>
                  </a:moveTo>
                  <a:cubicBezTo>
                    <a:pt x="6246" y="0"/>
                    <a:pt x="6211" y="36"/>
                    <a:pt x="6175" y="107"/>
                  </a:cubicBezTo>
                  <a:cubicBezTo>
                    <a:pt x="6175" y="140"/>
                    <a:pt x="5049" y="3584"/>
                    <a:pt x="2549" y="3584"/>
                  </a:cubicBezTo>
                  <a:cubicBezTo>
                    <a:pt x="2405" y="3584"/>
                    <a:pt x="2256" y="3573"/>
                    <a:pt x="2103" y="3549"/>
                  </a:cubicBezTo>
                  <a:cubicBezTo>
                    <a:pt x="1145" y="3398"/>
                    <a:pt x="444" y="2697"/>
                    <a:pt x="1" y="1810"/>
                  </a:cubicBezTo>
                  <a:lnTo>
                    <a:pt x="1" y="2440"/>
                  </a:lnTo>
                  <a:cubicBezTo>
                    <a:pt x="480" y="3141"/>
                    <a:pt x="1145" y="3691"/>
                    <a:pt x="2032" y="3842"/>
                  </a:cubicBezTo>
                  <a:cubicBezTo>
                    <a:pt x="2210" y="3871"/>
                    <a:pt x="2383" y="3885"/>
                    <a:pt x="2550" y="3885"/>
                  </a:cubicBezTo>
                  <a:cubicBezTo>
                    <a:pt x="4699" y="3885"/>
                    <a:pt x="5905" y="1585"/>
                    <a:pt x="6317" y="630"/>
                  </a:cubicBezTo>
                  <a:cubicBezTo>
                    <a:pt x="6745" y="1803"/>
                    <a:pt x="8172" y="5115"/>
                    <a:pt x="11197" y="5115"/>
                  </a:cubicBezTo>
                  <a:cubicBezTo>
                    <a:pt x="11307" y="5115"/>
                    <a:pt x="11419" y="5110"/>
                    <a:pt x="11533" y="5101"/>
                  </a:cubicBezTo>
                  <a:cubicBezTo>
                    <a:pt x="14523" y="4844"/>
                    <a:pt x="15446" y="2546"/>
                    <a:pt x="15747" y="1402"/>
                  </a:cubicBezTo>
                  <a:cubicBezTo>
                    <a:pt x="16226" y="2768"/>
                    <a:pt x="17557" y="5838"/>
                    <a:pt x="20440" y="5873"/>
                  </a:cubicBezTo>
                  <a:lnTo>
                    <a:pt x="20662" y="5873"/>
                  </a:lnTo>
                  <a:cubicBezTo>
                    <a:pt x="23696" y="5687"/>
                    <a:pt x="24805" y="2768"/>
                    <a:pt x="25133" y="1553"/>
                  </a:cubicBezTo>
                  <a:cubicBezTo>
                    <a:pt x="25617" y="2803"/>
                    <a:pt x="27149" y="5877"/>
                    <a:pt x="29878" y="5877"/>
                  </a:cubicBezTo>
                  <a:cubicBezTo>
                    <a:pt x="30054" y="5877"/>
                    <a:pt x="30235" y="5864"/>
                    <a:pt x="30420" y="5838"/>
                  </a:cubicBezTo>
                  <a:cubicBezTo>
                    <a:pt x="33304" y="5394"/>
                    <a:pt x="34297" y="2733"/>
                    <a:pt x="34599" y="1473"/>
                  </a:cubicBezTo>
                  <a:cubicBezTo>
                    <a:pt x="35017" y="2693"/>
                    <a:pt x="36254" y="5426"/>
                    <a:pt x="38651" y="5426"/>
                  </a:cubicBezTo>
                  <a:cubicBezTo>
                    <a:pt x="38798" y="5426"/>
                    <a:pt x="38950" y="5416"/>
                    <a:pt x="39105" y="5394"/>
                  </a:cubicBezTo>
                  <a:cubicBezTo>
                    <a:pt x="41767" y="5021"/>
                    <a:pt x="42769" y="2183"/>
                    <a:pt x="43062" y="887"/>
                  </a:cubicBezTo>
                  <a:cubicBezTo>
                    <a:pt x="43319" y="1588"/>
                    <a:pt x="43834" y="2697"/>
                    <a:pt x="44721" y="3549"/>
                  </a:cubicBezTo>
                  <a:lnTo>
                    <a:pt x="44721" y="3105"/>
                  </a:lnTo>
                  <a:cubicBezTo>
                    <a:pt x="43612" y="1916"/>
                    <a:pt x="43213" y="258"/>
                    <a:pt x="43213" y="258"/>
                  </a:cubicBezTo>
                  <a:cubicBezTo>
                    <a:pt x="43176" y="199"/>
                    <a:pt x="43145" y="134"/>
                    <a:pt x="43075" y="134"/>
                  </a:cubicBezTo>
                  <a:cubicBezTo>
                    <a:pt x="43061" y="134"/>
                    <a:pt x="43045" y="136"/>
                    <a:pt x="43027" y="142"/>
                  </a:cubicBezTo>
                  <a:cubicBezTo>
                    <a:pt x="42947" y="142"/>
                    <a:pt x="42911" y="187"/>
                    <a:pt x="42876" y="258"/>
                  </a:cubicBezTo>
                  <a:cubicBezTo>
                    <a:pt x="42876" y="293"/>
                    <a:pt x="42210" y="4658"/>
                    <a:pt x="39034" y="5101"/>
                  </a:cubicBezTo>
                  <a:cubicBezTo>
                    <a:pt x="38893" y="5121"/>
                    <a:pt x="38756" y="5131"/>
                    <a:pt x="38623" y="5131"/>
                  </a:cubicBezTo>
                  <a:cubicBezTo>
                    <a:pt x="35824" y="5131"/>
                    <a:pt x="34739" y="884"/>
                    <a:pt x="34705" y="808"/>
                  </a:cubicBezTo>
                  <a:cubicBezTo>
                    <a:pt x="34705" y="737"/>
                    <a:pt x="34634" y="701"/>
                    <a:pt x="34563" y="701"/>
                  </a:cubicBezTo>
                  <a:cubicBezTo>
                    <a:pt x="34484" y="701"/>
                    <a:pt x="34413" y="772"/>
                    <a:pt x="34413" y="852"/>
                  </a:cubicBezTo>
                  <a:cubicBezTo>
                    <a:pt x="34413" y="887"/>
                    <a:pt x="33854" y="5021"/>
                    <a:pt x="30349" y="5545"/>
                  </a:cubicBezTo>
                  <a:cubicBezTo>
                    <a:pt x="30190" y="5567"/>
                    <a:pt x="30035" y="5577"/>
                    <a:pt x="29884" y="5577"/>
                  </a:cubicBezTo>
                  <a:cubicBezTo>
                    <a:pt x="26730" y="5577"/>
                    <a:pt x="25282" y="1028"/>
                    <a:pt x="25248" y="994"/>
                  </a:cubicBezTo>
                  <a:cubicBezTo>
                    <a:pt x="25248" y="936"/>
                    <a:pt x="25195" y="878"/>
                    <a:pt x="25137" y="878"/>
                  </a:cubicBezTo>
                  <a:cubicBezTo>
                    <a:pt x="25124" y="878"/>
                    <a:pt x="25111" y="881"/>
                    <a:pt x="25098" y="887"/>
                  </a:cubicBezTo>
                  <a:cubicBezTo>
                    <a:pt x="25027" y="887"/>
                    <a:pt x="24947" y="923"/>
                    <a:pt x="24947" y="994"/>
                  </a:cubicBezTo>
                  <a:cubicBezTo>
                    <a:pt x="24947" y="1029"/>
                    <a:pt x="24211" y="5394"/>
                    <a:pt x="20627" y="5580"/>
                  </a:cubicBezTo>
                  <a:lnTo>
                    <a:pt x="20440" y="5580"/>
                  </a:lnTo>
                  <a:cubicBezTo>
                    <a:pt x="16998" y="5545"/>
                    <a:pt x="15889" y="737"/>
                    <a:pt x="15854" y="701"/>
                  </a:cubicBezTo>
                  <a:cubicBezTo>
                    <a:pt x="15854" y="630"/>
                    <a:pt x="15783" y="586"/>
                    <a:pt x="15712" y="550"/>
                  </a:cubicBezTo>
                  <a:cubicBezTo>
                    <a:pt x="15632" y="586"/>
                    <a:pt x="15561" y="630"/>
                    <a:pt x="15561" y="701"/>
                  </a:cubicBezTo>
                  <a:cubicBezTo>
                    <a:pt x="15561" y="852"/>
                    <a:pt x="15224" y="4471"/>
                    <a:pt x="11533" y="4800"/>
                  </a:cubicBezTo>
                  <a:cubicBezTo>
                    <a:pt x="11424" y="4809"/>
                    <a:pt x="11317" y="4813"/>
                    <a:pt x="11212" y="4813"/>
                  </a:cubicBezTo>
                  <a:cubicBezTo>
                    <a:pt x="7757" y="4813"/>
                    <a:pt x="6502" y="141"/>
                    <a:pt x="6468" y="107"/>
                  </a:cubicBezTo>
                  <a:cubicBezTo>
                    <a:pt x="6468" y="36"/>
                    <a:pt x="6397" y="0"/>
                    <a:pt x="6317" y="0"/>
                  </a:cubicBezTo>
                  <a:close/>
                </a:path>
              </a:pathLst>
            </a:custGeom>
            <a:solidFill>
              <a:srgbClr val="0069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1" name="Google Shape;5471;p67"/>
            <p:cNvSpPr/>
            <p:nvPr/>
          </p:nvSpPr>
          <p:spPr>
            <a:xfrm>
              <a:off x="6002497" y="3213373"/>
              <a:ext cx="118679" cy="203383"/>
            </a:xfrm>
            <a:custGeom>
              <a:avLst/>
              <a:gdLst/>
              <a:ahLst/>
              <a:cxnLst/>
              <a:rect l="l" t="t" r="r" b="b"/>
              <a:pathLst>
                <a:path w="4286" h="7345" extrusionOk="0">
                  <a:moveTo>
                    <a:pt x="2224" y="0"/>
                  </a:moveTo>
                  <a:cubicBezTo>
                    <a:pt x="2089" y="0"/>
                    <a:pt x="1951" y="22"/>
                    <a:pt x="1810" y="69"/>
                  </a:cubicBezTo>
                  <a:cubicBezTo>
                    <a:pt x="888" y="326"/>
                    <a:pt x="559" y="1213"/>
                    <a:pt x="444" y="2065"/>
                  </a:cubicBezTo>
                  <a:cubicBezTo>
                    <a:pt x="258" y="3138"/>
                    <a:pt x="151" y="4212"/>
                    <a:pt x="72" y="5285"/>
                  </a:cubicBezTo>
                  <a:cubicBezTo>
                    <a:pt x="36" y="5684"/>
                    <a:pt x="1" y="6057"/>
                    <a:pt x="116" y="6430"/>
                  </a:cubicBezTo>
                  <a:cubicBezTo>
                    <a:pt x="222" y="6793"/>
                    <a:pt x="444" y="7130"/>
                    <a:pt x="781" y="7281"/>
                  </a:cubicBezTo>
                  <a:cubicBezTo>
                    <a:pt x="903" y="7324"/>
                    <a:pt x="1028" y="7345"/>
                    <a:pt x="1153" y="7345"/>
                  </a:cubicBezTo>
                  <a:cubicBezTo>
                    <a:pt x="1440" y="7345"/>
                    <a:pt x="1726" y="7239"/>
                    <a:pt x="1961" y="7059"/>
                  </a:cubicBezTo>
                  <a:cubicBezTo>
                    <a:pt x="2289" y="6838"/>
                    <a:pt x="2511" y="6465"/>
                    <a:pt x="2697" y="6092"/>
                  </a:cubicBezTo>
                  <a:cubicBezTo>
                    <a:pt x="3443" y="4726"/>
                    <a:pt x="4285" y="2216"/>
                    <a:pt x="3478" y="770"/>
                  </a:cubicBezTo>
                  <a:cubicBezTo>
                    <a:pt x="3184" y="308"/>
                    <a:pt x="2730" y="0"/>
                    <a:pt x="22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2" name="Google Shape;5472;p67"/>
            <p:cNvSpPr/>
            <p:nvPr/>
          </p:nvSpPr>
          <p:spPr>
            <a:xfrm>
              <a:off x="5954399" y="3470007"/>
              <a:ext cx="96278" cy="113280"/>
            </a:xfrm>
            <a:custGeom>
              <a:avLst/>
              <a:gdLst/>
              <a:ahLst/>
              <a:cxnLst/>
              <a:rect l="l" t="t" r="r" b="b"/>
              <a:pathLst>
                <a:path w="3477" h="4091" extrusionOk="0">
                  <a:moveTo>
                    <a:pt x="1847" y="1"/>
                  </a:moveTo>
                  <a:cubicBezTo>
                    <a:pt x="646" y="1"/>
                    <a:pt x="0" y="1744"/>
                    <a:pt x="34" y="2742"/>
                  </a:cubicBezTo>
                  <a:cubicBezTo>
                    <a:pt x="79" y="3336"/>
                    <a:pt x="442" y="3957"/>
                    <a:pt x="1037" y="4072"/>
                  </a:cubicBezTo>
                  <a:cubicBezTo>
                    <a:pt x="1102" y="4085"/>
                    <a:pt x="1169" y="4091"/>
                    <a:pt x="1236" y="4091"/>
                  </a:cubicBezTo>
                  <a:cubicBezTo>
                    <a:pt x="1547" y="4091"/>
                    <a:pt x="1862" y="3962"/>
                    <a:pt x="2110" y="3780"/>
                  </a:cubicBezTo>
                  <a:cubicBezTo>
                    <a:pt x="2403" y="3558"/>
                    <a:pt x="2625" y="3221"/>
                    <a:pt x="2811" y="2892"/>
                  </a:cubicBezTo>
                  <a:cubicBezTo>
                    <a:pt x="3326" y="1926"/>
                    <a:pt x="3476" y="187"/>
                    <a:pt x="1995" y="9"/>
                  </a:cubicBezTo>
                  <a:cubicBezTo>
                    <a:pt x="1945" y="3"/>
                    <a:pt x="1895" y="1"/>
                    <a:pt x="18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3" name="Google Shape;5473;p67"/>
            <p:cNvSpPr/>
            <p:nvPr/>
          </p:nvSpPr>
          <p:spPr>
            <a:xfrm>
              <a:off x="4898069" y="2957238"/>
              <a:ext cx="1231457" cy="120258"/>
            </a:xfrm>
            <a:custGeom>
              <a:avLst/>
              <a:gdLst/>
              <a:ahLst/>
              <a:cxnLst/>
              <a:rect l="l" t="t" r="r" b="b"/>
              <a:pathLst>
                <a:path w="44473" h="4343" extrusionOk="0">
                  <a:moveTo>
                    <a:pt x="18594" y="0"/>
                  </a:moveTo>
                  <a:cubicBezTo>
                    <a:pt x="8072" y="0"/>
                    <a:pt x="32" y="976"/>
                    <a:pt x="0" y="2337"/>
                  </a:cubicBezTo>
                  <a:cubicBezTo>
                    <a:pt x="0" y="2479"/>
                    <a:pt x="151" y="2665"/>
                    <a:pt x="444" y="2852"/>
                  </a:cubicBezTo>
                  <a:cubicBezTo>
                    <a:pt x="1648" y="3633"/>
                    <a:pt x="5385" y="3727"/>
                    <a:pt x="10529" y="3727"/>
                  </a:cubicBezTo>
                  <a:cubicBezTo>
                    <a:pt x="12148" y="3727"/>
                    <a:pt x="13907" y="3717"/>
                    <a:pt x="15771" y="3717"/>
                  </a:cubicBezTo>
                  <a:cubicBezTo>
                    <a:pt x="17798" y="3717"/>
                    <a:pt x="19949" y="3728"/>
                    <a:pt x="22178" y="3774"/>
                  </a:cubicBezTo>
                  <a:cubicBezTo>
                    <a:pt x="28954" y="3913"/>
                    <a:pt x="35013" y="4343"/>
                    <a:pt x="39099" y="4343"/>
                  </a:cubicBezTo>
                  <a:cubicBezTo>
                    <a:pt x="41525" y="4343"/>
                    <a:pt x="43255" y="4191"/>
                    <a:pt x="44028" y="3739"/>
                  </a:cubicBezTo>
                  <a:cubicBezTo>
                    <a:pt x="44286" y="3588"/>
                    <a:pt x="44472" y="3402"/>
                    <a:pt x="44472" y="3224"/>
                  </a:cubicBezTo>
                  <a:cubicBezTo>
                    <a:pt x="44472" y="1707"/>
                    <a:pt x="34563" y="297"/>
                    <a:pt x="22294" y="39"/>
                  </a:cubicBezTo>
                  <a:cubicBezTo>
                    <a:pt x="21034" y="13"/>
                    <a:pt x="19798" y="0"/>
                    <a:pt x="18594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4" name="Google Shape;5474;p67"/>
            <p:cNvSpPr/>
            <p:nvPr/>
          </p:nvSpPr>
          <p:spPr>
            <a:xfrm>
              <a:off x="4910335" y="2986922"/>
              <a:ext cx="1206896" cy="122224"/>
            </a:xfrm>
            <a:custGeom>
              <a:avLst/>
              <a:gdLst/>
              <a:ahLst/>
              <a:cxnLst/>
              <a:rect l="l" t="t" r="r" b="b"/>
              <a:pathLst>
                <a:path w="43586" h="4414" extrusionOk="0">
                  <a:moveTo>
                    <a:pt x="18110" y="1"/>
                  </a:moveTo>
                  <a:cubicBezTo>
                    <a:pt x="11014" y="1"/>
                    <a:pt x="5050" y="452"/>
                    <a:pt x="1926" y="1150"/>
                  </a:cubicBezTo>
                  <a:cubicBezTo>
                    <a:pt x="1740" y="1185"/>
                    <a:pt x="1589" y="1221"/>
                    <a:pt x="1447" y="1265"/>
                  </a:cubicBezTo>
                  <a:cubicBezTo>
                    <a:pt x="817" y="1407"/>
                    <a:pt x="302" y="1593"/>
                    <a:pt x="1" y="1780"/>
                  </a:cubicBezTo>
                  <a:cubicBezTo>
                    <a:pt x="524" y="2152"/>
                    <a:pt x="1633" y="2037"/>
                    <a:pt x="3106" y="2374"/>
                  </a:cubicBezTo>
                  <a:cubicBezTo>
                    <a:pt x="4623" y="2702"/>
                    <a:pt x="6619" y="3403"/>
                    <a:pt x="8908" y="3660"/>
                  </a:cubicBezTo>
                  <a:cubicBezTo>
                    <a:pt x="12057" y="3997"/>
                    <a:pt x="15863" y="4255"/>
                    <a:pt x="19997" y="4370"/>
                  </a:cubicBezTo>
                  <a:cubicBezTo>
                    <a:pt x="20532" y="4370"/>
                    <a:pt x="21874" y="3995"/>
                    <a:pt x="22509" y="3995"/>
                  </a:cubicBezTo>
                  <a:cubicBezTo>
                    <a:pt x="22536" y="3995"/>
                    <a:pt x="22562" y="3996"/>
                    <a:pt x="22587" y="3997"/>
                  </a:cubicBezTo>
                  <a:cubicBezTo>
                    <a:pt x="25118" y="4030"/>
                    <a:pt x="26826" y="4413"/>
                    <a:pt x="28975" y="4413"/>
                  </a:cubicBezTo>
                  <a:cubicBezTo>
                    <a:pt x="29146" y="4413"/>
                    <a:pt x="29320" y="4411"/>
                    <a:pt x="29498" y="4406"/>
                  </a:cubicBezTo>
                  <a:lnTo>
                    <a:pt x="29533" y="4406"/>
                  </a:lnTo>
                  <a:cubicBezTo>
                    <a:pt x="29941" y="4406"/>
                    <a:pt x="30385" y="4370"/>
                    <a:pt x="30829" y="4370"/>
                  </a:cubicBezTo>
                  <a:cubicBezTo>
                    <a:pt x="34856" y="4219"/>
                    <a:pt x="39558" y="3483"/>
                    <a:pt x="41882" y="3075"/>
                  </a:cubicBezTo>
                  <a:cubicBezTo>
                    <a:pt x="43284" y="2853"/>
                    <a:pt x="43027" y="2995"/>
                    <a:pt x="43585" y="2667"/>
                  </a:cubicBezTo>
                  <a:cubicBezTo>
                    <a:pt x="43284" y="2480"/>
                    <a:pt x="42885" y="2330"/>
                    <a:pt x="42361" y="2152"/>
                  </a:cubicBezTo>
                  <a:cubicBezTo>
                    <a:pt x="42069" y="2072"/>
                    <a:pt x="41776" y="1966"/>
                    <a:pt x="41439" y="1886"/>
                  </a:cubicBezTo>
                  <a:cubicBezTo>
                    <a:pt x="37704" y="963"/>
                    <a:pt x="30350" y="227"/>
                    <a:pt x="21815" y="41"/>
                  </a:cubicBezTo>
                  <a:cubicBezTo>
                    <a:pt x="20553" y="14"/>
                    <a:pt x="19315" y="1"/>
                    <a:pt x="18110" y="1"/>
                  </a:cubicBezTo>
                  <a:close/>
                </a:path>
              </a:pathLst>
            </a:custGeom>
            <a:solidFill>
              <a:srgbClr val="A03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5" name="Google Shape;5475;p67"/>
            <p:cNvSpPr/>
            <p:nvPr/>
          </p:nvSpPr>
          <p:spPr>
            <a:xfrm>
              <a:off x="4910335" y="3021950"/>
              <a:ext cx="246663" cy="66345"/>
            </a:xfrm>
            <a:custGeom>
              <a:avLst/>
              <a:gdLst/>
              <a:ahLst/>
              <a:cxnLst/>
              <a:rect l="l" t="t" r="r" b="b"/>
              <a:pathLst>
                <a:path w="8908" h="2396" extrusionOk="0">
                  <a:moveTo>
                    <a:pt x="1447" y="0"/>
                  </a:moveTo>
                  <a:cubicBezTo>
                    <a:pt x="781" y="142"/>
                    <a:pt x="302" y="328"/>
                    <a:pt x="1" y="515"/>
                  </a:cubicBezTo>
                  <a:cubicBezTo>
                    <a:pt x="1110" y="1251"/>
                    <a:pt x="4365" y="1881"/>
                    <a:pt x="8908" y="2395"/>
                  </a:cubicBezTo>
                  <a:cubicBezTo>
                    <a:pt x="8686" y="2138"/>
                    <a:pt x="8464" y="1916"/>
                    <a:pt x="8207" y="1730"/>
                  </a:cubicBezTo>
                  <a:cubicBezTo>
                    <a:pt x="7399" y="1109"/>
                    <a:pt x="6291" y="1065"/>
                    <a:pt x="5253" y="1065"/>
                  </a:cubicBezTo>
                  <a:cubicBezTo>
                    <a:pt x="4976" y="1065"/>
                    <a:pt x="4695" y="1072"/>
                    <a:pt x="4414" y="1072"/>
                  </a:cubicBezTo>
                  <a:cubicBezTo>
                    <a:pt x="3757" y="1072"/>
                    <a:pt x="3097" y="1033"/>
                    <a:pt x="2476" y="772"/>
                  </a:cubicBezTo>
                  <a:cubicBezTo>
                    <a:pt x="1997" y="586"/>
                    <a:pt x="1704" y="328"/>
                    <a:pt x="14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6" name="Google Shape;5476;p67"/>
            <p:cNvSpPr/>
            <p:nvPr/>
          </p:nvSpPr>
          <p:spPr>
            <a:xfrm>
              <a:off x="5464031" y="3080155"/>
              <a:ext cx="263110" cy="30237"/>
            </a:xfrm>
            <a:custGeom>
              <a:avLst/>
              <a:gdLst/>
              <a:ahLst/>
              <a:cxnLst/>
              <a:rect l="l" t="t" r="r" b="b"/>
              <a:pathLst>
                <a:path w="9502" h="1092" extrusionOk="0">
                  <a:moveTo>
                    <a:pt x="4569" y="1"/>
                  </a:moveTo>
                  <a:cubicBezTo>
                    <a:pt x="3425" y="1"/>
                    <a:pt x="2281" y="187"/>
                    <a:pt x="1189" y="559"/>
                  </a:cubicBezTo>
                  <a:cubicBezTo>
                    <a:pt x="781" y="701"/>
                    <a:pt x="373" y="852"/>
                    <a:pt x="1" y="1003"/>
                  </a:cubicBezTo>
                  <a:cubicBezTo>
                    <a:pt x="560" y="1039"/>
                    <a:pt x="1154" y="1039"/>
                    <a:pt x="1739" y="1039"/>
                  </a:cubicBezTo>
                  <a:cubicBezTo>
                    <a:pt x="3110" y="1074"/>
                    <a:pt x="4450" y="1092"/>
                    <a:pt x="5747" y="1092"/>
                  </a:cubicBezTo>
                  <a:cubicBezTo>
                    <a:pt x="7045" y="1092"/>
                    <a:pt x="8300" y="1074"/>
                    <a:pt x="9502" y="1039"/>
                  </a:cubicBezTo>
                  <a:cubicBezTo>
                    <a:pt x="8987" y="923"/>
                    <a:pt x="8473" y="701"/>
                    <a:pt x="7949" y="559"/>
                  </a:cubicBezTo>
                  <a:cubicBezTo>
                    <a:pt x="6858" y="187"/>
                    <a:pt x="5714" y="1"/>
                    <a:pt x="45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7" name="Google Shape;5477;p67"/>
            <p:cNvSpPr/>
            <p:nvPr/>
          </p:nvSpPr>
          <p:spPr>
            <a:xfrm>
              <a:off x="5763973" y="3046511"/>
              <a:ext cx="353269" cy="61444"/>
            </a:xfrm>
            <a:custGeom>
              <a:avLst/>
              <a:gdLst/>
              <a:ahLst/>
              <a:cxnLst/>
              <a:rect l="l" t="t" r="r" b="b"/>
              <a:pathLst>
                <a:path w="12758" h="2219" extrusionOk="0">
                  <a:moveTo>
                    <a:pt x="11533" y="0"/>
                  </a:moveTo>
                  <a:cubicBezTo>
                    <a:pt x="11170" y="293"/>
                    <a:pt x="10797" y="550"/>
                    <a:pt x="10389" y="737"/>
                  </a:cubicBezTo>
                  <a:cubicBezTo>
                    <a:pt x="9481" y="1203"/>
                    <a:pt x="8491" y="1325"/>
                    <a:pt x="7471" y="1325"/>
                  </a:cubicBezTo>
                  <a:cubicBezTo>
                    <a:pt x="6346" y="1325"/>
                    <a:pt x="5183" y="1176"/>
                    <a:pt x="4051" y="1176"/>
                  </a:cubicBezTo>
                  <a:cubicBezTo>
                    <a:pt x="3203" y="1176"/>
                    <a:pt x="2372" y="1260"/>
                    <a:pt x="1589" y="1553"/>
                  </a:cubicBezTo>
                  <a:cubicBezTo>
                    <a:pt x="1038" y="1774"/>
                    <a:pt x="559" y="2067"/>
                    <a:pt x="1" y="2218"/>
                  </a:cubicBezTo>
                  <a:cubicBezTo>
                    <a:pt x="6468" y="1996"/>
                    <a:pt x="11311" y="1366"/>
                    <a:pt x="12757" y="515"/>
                  </a:cubicBezTo>
                  <a:cubicBezTo>
                    <a:pt x="12456" y="328"/>
                    <a:pt x="12057" y="178"/>
                    <a:pt x="115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8" name="Google Shape;5478;p67"/>
            <p:cNvSpPr/>
            <p:nvPr/>
          </p:nvSpPr>
          <p:spPr>
            <a:xfrm>
              <a:off x="4567418" y="3118229"/>
              <a:ext cx="567230" cy="541201"/>
            </a:xfrm>
            <a:custGeom>
              <a:avLst/>
              <a:gdLst/>
              <a:ahLst/>
              <a:cxnLst/>
              <a:rect l="l" t="t" r="r" b="b"/>
              <a:pathLst>
                <a:path w="20485" h="19545" extrusionOk="0">
                  <a:moveTo>
                    <a:pt x="7170" y="1"/>
                  </a:moveTo>
                  <a:cubicBezTo>
                    <a:pt x="7026" y="1"/>
                    <a:pt x="6880" y="10"/>
                    <a:pt x="6734" y="27"/>
                  </a:cubicBezTo>
                  <a:cubicBezTo>
                    <a:pt x="6175" y="72"/>
                    <a:pt x="5589" y="214"/>
                    <a:pt x="4995" y="400"/>
                  </a:cubicBezTo>
                  <a:cubicBezTo>
                    <a:pt x="3851" y="808"/>
                    <a:pt x="2706" y="1544"/>
                    <a:pt x="1855" y="2582"/>
                  </a:cubicBezTo>
                  <a:cubicBezTo>
                    <a:pt x="1411" y="3061"/>
                    <a:pt x="1038" y="3656"/>
                    <a:pt x="746" y="4286"/>
                  </a:cubicBezTo>
                  <a:cubicBezTo>
                    <a:pt x="488" y="4951"/>
                    <a:pt x="302" y="5616"/>
                    <a:pt x="187" y="6317"/>
                  </a:cubicBezTo>
                  <a:cubicBezTo>
                    <a:pt x="0" y="7719"/>
                    <a:pt x="222" y="9200"/>
                    <a:pt x="817" y="10531"/>
                  </a:cubicBezTo>
                  <a:cubicBezTo>
                    <a:pt x="1375" y="11862"/>
                    <a:pt x="2369" y="12935"/>
                    <a:pt x="3513" y="13778"/>
                  </a:cubicBezTo>
                  <a:cubicBezTo>
                    <a:pt x="4658" y="14594"/>
                    <a:pt x="5918" y="15188"/>
                    <a:pt x="7142" y="15632"/>
                  </a:cubicBezTo>
                  <a:cubicBezTo>
                    <a:pt x="8393" y="16040"/>
                    <a:pt x="9652" y="16297"/>
                    <a:pt x="10797" y="16519"/>
                  </a:cubicBezTo>
                  <a:cubicBezTo>
                    <a:pt x="11977" y="16741"/>
                    <a:pt x="13086" y="16927"/>
                    <a:pt x="14088" y="17105"/>
                  </a:cubicBezTo>
                  <a:cubicBezTo>
                    <a:pt x="15126" y="17326"/>
                    <a:pt x="16049" y="17513"/>
                    <a:pt x="16820" y="17770"/>
                  </a:cubicBezTo>
                  <a:cubicBezTo>
                    <a:pt x="17601" y="17992"/>
                    <a:pt x="18266" y="18258"/>
                    <a:pt x="18781" y="18515"/>
                  </a:cubicBezTo>
                  <a:cubicBezTo>
                    <a:pt x="19296" y="18772"/>
                    <a:pt x="19668" y="19065"/>
                    <a:pt x="19925" y="19251"/>
                  </a:cubicBezTo>
                  <a:cubicBezTo>
                    <a:pt x="20041" y="19367"/>
                    <a:pt x="20112" y="19438"/>
                    <a:pt x="20183" y="19473"/>
                  </a:cubicBezTo>
                  <a:cubicBezTo>
                    <a:pt x="20262" y="19544"/>
                    <a:pt x="20298" y="19544"/>
                    <a:pt x="20298" y="19544"/>
                  </a:cubicBezTo>
                  <a:lnTo>
                    <a:pt x="20484" y="19402"/>
                  </a:lnTo>
                  <a:cubicBezTo>
                    <a:pt x="20484" y="19402"/>
                    <a:pt x="20449" y="19367"/>
                    <a:pt x="20404" y="19287"/>
                  </a:cubicBezTo>
                  <a:cubicBezTo>
                    <a:pt x="20369" y="19216"/>
                    <a:pt x="20298" y="19101"/>
                    <a:pt x="20183" y="18994"/>
                  </a:cubicBezTo>
                  <a:cubicBezTo>
                    <a:pt x="19961" y="18737"/>
                    <a:pt x="19597" y="18364"/>
                    <a:pt x="19074" y="18036"/>
                  </a:cubicBezTo>
                  <a:cubicBezTo>
                    <a:pt x="18781" y="17850"/>
                    <a:pt x="18488" y="17699"/>
                    <a:pt x="18151" y="17513"/>
                  </a:cubicBezTo>
                  <a:cubicBezTo>
                    <a:pt x="17823" y="17371"/>
                    <a:pt x="17450" y="17220"/>
                    <a:pt x="17007" y="17069"/>
                  </a:cubicBezTo>
                  <a:cubicBezTo>
                    <a:pt x="16191" y="16812"/>
                    <a:pt x="15268" y="16626"/>
                    <a:pt x="14239" y="16404"/>
                  </a:cubicBezTo>
                  <a:cubicBezTo>
                    <a:pt x="13201" y="16217"/>
                    <a:pt x="12092" y="16076"/>
                    <a:pt x="10948" y="15854"/>
                  </a:cubicBezTo>
                  <a:cubicBezTo>
                    <a:pt x="9803" y="15632"/>
                    <a:pt x="8579" y="15375"/>
                    <a:pt x="7364" y="14967"/>
                  </a:cubicBezTo>
                  <a:cubicBezTo>
                    <a:pt x="6175" y="14559"/>
                    <a:pt x="4959" y="14000"/>
                    <a:pt x="3922" y="13228"/>
                  </a:cubicBezTo>
                  <a:cubicBezTo>
                    <a:pt x="2848" y="12447"/>
                    <a:pt x="1925" y="11454"/>
                    <a:pt x="1411" y="10229"/>
                  </a:cubicBezTo>
                  <a:cubicBezTo>
                    <a:pt x="852" y="9049"/>
                    <a:pt x="630" y="7683"/>
                    <a:pt x="781" y="6388"/>
                  </a:cubicBezTo>
                  <a:cubicBezTo>
                    <a:pt x="852" y="5758"/>
                    <a:pt x="1038" y="5093"/>
                    <a:pt x="1260" y="4543"/>
                  </a:cubicBezTo>
                  <a:cubicBezTo>
                    <a:pt x="1517" y="3948"/>
                    <a:pt x="1855" y="3398"/>
                    <a:pt x="2263" y="2910"/>
                  </a:cubicBezTo>
                  <a:cubicBezTo>
                    <a:pt x="3070" y="1952"/>
                    <a:pt x="4108" y="1287"/>
                    <a:pt x="5181" y="879"/>
                  </a:cubicBezTo>
                  <a:cubicBezTo>
                    <a:pt x="5696" y="693"/>
                    <a:pt x="6255" y="551"/>
                    <a:pt x="6769" y="515"/>
                  </a:cubicBezTo>
                  <a:cubicBezTo>
                    <a:pt x="6920" y="471"/>
                    <a:pt x="7062" y="471"/>
                    <a:pt x="7177" y="471"/>
                  </a:cubicBezTo>
                  <a:lnTo>
                    <a:pt x="7985" y="471"/>
                  </a:lnTo>
                  <a:cubicBezTo>
                    <a:pt x="8100" y="515"/>
                    <a:pt x="8206" y="515"/>
                    <a:pt x="8357" y="515"/>
                  </a:cubicBezTo>
                  <a:cubicBezTo>
                    <a:pt x="9315" y="657"/>
                    <a:pt x="10202" y="1030"/>
                    <a:pt x="10983" y="1358"/>
                  </a:cubicBezTo>
                  <a:cubicBezTo>
                    <a:pt x="11719" y="1731"/>
                    <a:pt x="12349" y="2103"/>
                    <a:pt x="12793" y="2467"/>
                  </a:cubicBezTo>
                  <a:cubicBezTo>
                    <a:pt x="13236" y="2839"/>
                    <a:pt x="13494" y="3248"/>
                    <a:pt x="13609" y="3505"/>
                  </a:cubicBezTo>
                  <a:cubicBezTo>
                    <a:pt x="13680" y="3656"/>
                    <a:pt x="13715" y="3727"/>
                    <a:pt x="13751" y="3842"/>
                  </a:cubicBezTo>
                  <a:cubicBezTo>
                    <a:pt x="13795" y="3913"/>
                    <a:pt x="13795" y="3948"/>
                    <a:pt x="13795" y="3948"/>
                  </a:cubicBezTo>
                  <a:lnTo>
                    <a:pt x="14053" y="3877"/>
                  </a:lnTo>
                  <a:cubicBezTo>
                    <a:pt x="14053" y="3877"/>
                    <a:pt x="14053" y="3842"/>
                    <a:pt x="14017" y="3727"/>
                  </a:cubicBezTo>
                  <a:cubicBezTo>
                    <a:pt x="14017" y="3656"/>
                    <a:pt x="13937" y="3540"/>
                    <a:pt x="13866" y="3398"/>
                  </a:cubicBezTo>
                  <a:cubicBezTo>
                    <a:pt x="13715" y="3061"/>
                    <a:pt x="13458" y="2653"/>
                    <a:pt x="12979" y="2210"/>
                  </a:cubicBezTo>
                  <a:cubicBezTo>
                    <a:pt x="12536" y="1802"/>
                    <a:pt x="11906" y="1402"/>
                    <a:pt x="11134" y="1030"/>
                  </a:cubicBezTo>
                  <a:cubicBezTo>
                    <a:pt x="10353" y="657"/>
                    <a:pt x="9466" y="293"/>
                    <a:pt x="8393" y="107"/>
                  </a:cubicBezTo>
                  <a:cubicBezTo>
                    <a:pt x="8286" y="72"/>
                    <a:pt x="8135" y="72"/>
                    <a:pt x="7985" y="27"/>
                  </a:cubicBezTo>
                  <a:lnTo>
                    <a:pt x="7585" y="27"/>
                  </a:lnTo>
                  <a:cubicBezTo>
                    <a:pt x="7452" y="10"/>
                    <a:pt x="7313" y="1"/>
                    <a:pt x="7170" y="1"/>
                  </a:cubicBezTo>
                  <a:close/>
                </a:path>
              </a:pathLst>
            </a:custGeom>
            <a:solidFill>
              <a:srgbClr val="0069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9" name="Google Shape;5479;p67"/>
            <p:cNvSpPr/>
            <p:nvPr/>
          </p:nvSpPr>
          <p:spPr>
            <a:xfrm>
              <a:off x="4411910" y="2928329"/>
              <a:ext cx="222101" cy="184997"/>
            </a:xfrm>
            <a:custGeom>
              <a:avLst/>
              <a:gdLst/>
              <a:ahLst/>
              <a:cxnLst/>
              <a:rect l="l" t="t" r="r" b="b"/>
              <a:pathLst>
                <a:path w="8021" h="6681" extrusionOk="0">
                  <a:moveTo>
                    <a:pt x="2558" y="1"/>
                  </a:moveTo>
                  <a:cubicBezTo>
                    <a:pt x="1914" y="1"/>
                    <a:pt x="1350" y="208"/>
                    <a:pt x="959" y="640"/>
                  </a:cubicBezTo>
                  <a:cubicBezTo>
                    <a:pt x="888" y="675"/>
                    <a:pt x="853" y="720"/>
                    <a:pt x="817" y="791"/>
                  </a:cubicBezTo>
                  <a:cubicBezTo>
                    <a:pt x="1" y="1900"/>
                    <a:pt x="595" y="3044"/>
                    <a:pt x="2183" y="4525"/>
                  </a:cubicBezTo>
                  <a:cubicBezTo>
                    <a:pt x="3428" y="5655"/>
                    <a:pt x="4914" y="6680"/>
                    <a:pt x="6007" y="6680"/>
                  </a:cubicBezTo>
                  <a:cubicBezTo>
                    <a:pt x="6339" y="6680"/>
                    <a:pt x="6634" y="6586"/>
                    <a:pt x="6876" y="6371"/>
                  </a:cubicBezTo>
                  <a:cubicBezTo>
                    <a:pt x="6947" y="6335"/>
                    <a:pt x="6991" y="6300"/>
                    <a:pt x="7027" y="6220"/>
                  </a:cubicBezTo>
                  <a:cubicBezTo>
                    <a:pt x="8021" y="5155"/>
                    <a:pt x="7471" y="3008"/>
                    <a:pt x="5803" y="1456"/>
                  </a:cubicBezTo>
                  <a:cubicBezTo>
                    <a:pt x="4769" y="509"/>
                    <a:pt x="3566" y="1"/>
                    <a:pt x="2558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0" name="Google Shape;5480;p67"/>
            <p:cNvSpPr/>
            <p:nvPr/>
          </p:nvSpPr>
          <p:spPr>
            <a:xfrm>
              <a:off x="4421241" y="2936608"/>
              <a:ext cx="203688" cy="181342"/>
            </a:xfrm>
            <a:custGeom>
              <a:avLst/>
              <a:gdLst/>
              <a:ahLst/>
              <a:cxnLst/>
              <a:rect l="l" t="t" r="r" b="b"/>
              <a:pathLst>
                <a:path w="7356" h="6549" extrusionOk="0">
                  <a:moveTo>
                    <a:pt x="1946" y="0"/>
                  </a:moveTo>
                  <a:cubicBezTo>
                    <a:pt x="1376" y="0"/>
                    <a:pt x="866" y="160"/>
                    <a:pt x="480" y="492"/>
                  </a:cubicBezTo>
                  <a:cubicBezTo>
                    <a:pt x="365" y="678"/>
                    <a:pt x="258" y="864"/>
                    <a:pt x="178" y="1086"/>
                  </a:cubicBezTo>
                  <a:cubicBezTo>
                    <a:pt x="178" y="1192"/>
                    <a:pt x="143" y="1263"/>
                    <a:pt x="143" y="1379"/>
                  </a:cubicBezTo>
                  <a:cubicBezTo>
                    <a:pt x="1" y="2488"/>
                    <a:pt x="622" y="3969"/>
                    <a:pt x="1846" y="5114"/>
                  </a:cubicBezTo>
                  <a:cubicBezTo>
                    <a:pt x="2880" y="6049"/>
                    <a:pt x="4101" y="6548"/>
                    <a:pt x="5114" y="6548"/>
                  </a:cubicBezTo>
                  <a:cubicBezTo>
                    <a:pt x="5658" y="6548"/>
                    <a:pt x="6141" y="6405"/>
                    <a:pt x="6504" y="6107"/>
                  </a:cubicBezTo>
                  <a:cubicBezTo>
                    <a:pt x="6539" y="6107"/>
                    <a:pt x="6539" y="6072"/>
                    <a:pt x="6539" y="6072"/>
                  </a:cubicBezTo>
                  <a:cubicBezTo>
                    <a:pt x="6575" y="6036"/>
                    <a:pt x="6610" y="6001"/>
                    <a:pt x="6610" y="5965"/>
                  </a:cubicBezTo>
                  <a:cubicBezTo>
                    <a:pt x="7355" y="4812"/>
                    <a:pt x="6761" y="2896"/>
                    <a:pt x="5208" y="1450"/>
                  </a:cubicBezTo>
                  <a:cubicBezTo>
                    <a:pt x="4169" y="507"/>
                    <a:pt x="2962" y="0"/>
                    <a:pt x="1946" y="0"/>
                  </a:cubicBezTo>
                  <a:close/>
                </a:path>
              </a:pathLst>
            </a:custGeom>
            <a:solidFill>
              <a:srgbClr val="A03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1" name="Google Shape;5481;p67"/>
            <p:cNvSpPr/>
            <p:nvPr/>
          </p:nvSpPr>
          <p:spPr>
            <a:xfrm>
              <a:off x="4425173" y="2966680"/>
              <a:ext cx="179127" cy="139059"/>
            </a:xfrm>
            <a:custGeom>
              <a:avLst/>
              <a:gdLst/>
              <a:ahLst/>
              <a:cxnLst/>
              <a:rect l="l" t="t" r="r" b="b"/>
              <a:pathLst>
                <a:path w="6469" h="5022" extrusionOk="0">
                  <a:moveTo>
                    <a:pt x="36" y="0"/>
                  </a:moveTo>
                  <a:cubicBezTo>
                    <a:pt x="36" y="106"/>
                    <a:pt x="1" y="177"/>
                    <a:pt x="1" y="293"/>
                  </a:cubicBezTo>
                  <a:cubicBezTo>
                    <a:pt x="374" y="958"/>
                    <a:pt x="924" y="1553"/>
                    <a:pt x="1553" y="1996"/>
                  </a:cubicBezTo>
                  <a:cubicBezTo>
                    <a:pt x="2148" y="2395"/>
                    <a:pt x="2778" y="2661"/>
                    <a:pt x="3408" y="2919"/>
                  </a:cubicBezTo>
                  <a:cubicBezTo>
                    <a:pt x="3771" y="3061"/>
                    <a:pt x="4144" y="3211"/>
                    <a:pt x="4516" y="3362"/>
                  </a:cubicBezTo>
                  <a:cubicBezTo>
                    <a:pt x="5066" y="3655"/>
                    <a:pt x="5954" y="4170"/>
                    <a:pt x="6362" y="5021"/>
                  </a:cubicBezTo>
                  <a:cubicBezTo>
                    <a:pt x="6397" y="5021"/>
                    <a:pt x="6397" y="4986"/>
                    <a:pt x="6397" y="4986"/>
                  </a:cubicBezTo>
                  <a:cubicBezTo>
                    <a:pt x="6433" y="4950"/>
                    <a:pt x="6468" y="4915"/>
                    <a:pt x="6468" y="4879"/>
                  </a:cubicBezTo>
                  <a:cubicBezTo>
                    <a:pt x="6069" y="4063"/>
                    <a:pt x="5253" y="3549"/>
                    <a:pt x="4587" y="3211"/>
                  </a:cubicBezTo>
                  <a:cubicBezTo>
                    <a:pt x="4215" y="3061"/>
                    <a:pt x="3851" y="2883"/>
                    <a:pt x="3478" y="2732"/>
                  </a:cubicBezTo>
                  <a:cubicBezTo>
                    <a:pt x="2849" y="2511"/>
                    <a:pt x="2219" y="2253"/>
                    <a:pt x="1669" y="1881"/>
                  </a:cubicBezTo>
                  <a:cubicBezTo>
                    <a:pt x="968" y="1402"/>
                    <a:pt x="409" y="736"/>
                    <a:pt x="36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2" name="Google Shape;5482;p67"/>
            <p:cNvSpPr/>
            <p:nvPr/>
          </p:nvSpPr>
          <p:spPr>
            <a:xfrm>
              <a:off x="6256251" y="2962527"/>
              <a:ext cx="195574" cy="207038"/>
            </a:xfrm>
            <a:custGeom>
              <a:avLst/>
              <a:gdLst/>
              <a:ahLst/>
              <a:cxnLst/>
              <a:rect l="l" t="t" r="r" b="b"/>
              <a:pathLst>
                <a:path w="7063" h="7477" extrusionOk="0">
                  <a:moveTo>
                    <a:pt x="4857" y="1"/>
                  </a:moveTo>
                  <a:cubicBezTo>
                    <a:pt x="3952" y="1"/>
                    <a:pt x="3105" y="849"/>
                    <a:pt x="2183" y="2253"/>
                  </a:cubicBezTo>
                  <a:cubicBezTo>
                    <a:pt x="968" y="4062"/>
                    <a:pt x="1" y="6174"/>
                    <a:pt x="1074" y="7061"/>
                  </a:cubicBezTo>
                  <a:cubicBezTo>
                    <a:pt x="1110" y="7096"/>
                    <a:pt x="1154" y="7132"/>
                    <a:pt x="1225" y="7167"/>
                  </a:cubicBezTo>
                  <a:cubicBezTo>
                    <a:pt x="1537" y="7377"/>
                    <a:pt x="1902" y="7476"/>
                    <a:pt x="2295" y="7476"/>
                  </a:cubicBezTo>
                  <a:cubicBezTo>
                    <a:pt x="3435" y="7476"/>
                    <a:pt x="4801" y="6638"/>
                    <a:pt x="5732" y="5207"/>
                  </a:cubicBezTo>
                  <a:cubicBezTo>
                    <a:pt x="7027" y="3326"/>
                    <a:pt x="7062" y="1108"/>
                    <a:pt x="5847" y="292"/>
                  </a:cubicBezTo>
                  <a:cubicBezTo>
                    <a:pt x="5767" y="256"/>
                    <a:pt x="5732" y="221"/>
                    <a:pt x="5661" y="221"/>
                  </a:cubicBezTo>
                  <a:cubicBezTo>
                    <a:pt x="5386" y="72"/>
                    <a:pt x="5119" y="1"/>
                    <a:pt x="4857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3" name="Google Shape;5483;p67"/>
            <p:cNvSpPr/>
            <p:nvPr/>
          </p:nvSpPr>
          <p:spPr>
            <a:xfrm>
              <a:off x="6256251" y="2962499"/>
              <a:ext cx="186464" cy="201029"/>
            </a:xfrm>
            <a:custGeom>
              <a:avLst/>
              <a:gdLst/>
              <a:ahLst/>
              <a:cxnLst/>
              <a:rect l="l" t="t" r="r" b="b"/>
              <a:pathLst>
                <a:path w="6734" h="7260" extrusionOk="0">
                  <a:moveTo>
                    <a:pt x="4738" y="0"/>
                  </a:moveTo>
                  <a:cubicBezTo>
                    <a:pt x="3594" y="0"/>
                    <a:pt x="2263" y="852"/>
                    <a:pt x="1296" y="2254"/>
                  </a:cubicBezTo>
                  <a:cubicBezTo>
                    <a:pt x="116" y="4028"/>
                    <a:pt x="1" y="6095"/>
                    <a:pt x="1039" y="7026"/>
                  </a:cubicBezTo>
                  <a:lnTo>
                    <a:pt x="1074" y="7062"/>
                  </a:lnTo>
                  <a:cubicBezTo>
                    <a:pt x="1110" y="7062"/>
                    <a:pt x="1154" y="7097"/>
                    <a:pt x="1189" y="7097"/>
                  </a:cubicBezTo>
                  <a:cubicBezTo>
                    <a:pt x="1431" y="7207"/>
                    <a:pt x="1698" y="7259"/>
                    <a:pt x="1980" y="7259"/>
                  </a:cubicBezTo>
                  <a:cubicBezTo>
                    <a:pt x="3114" y="7259"/>
                    <a:pt x="4487" y="6407"/>
                    <a:pt x="5403" y="4986"/>
                  </a:cubicBezTo>
                  <a:cubicBezTo>
                    <a:pt x="6619" y="3176"/>
                    <a:pt x="6734" y="1109"/>
                    <a:pt x="5661" y="222"/>
                  </a:cubicBezTo>
                  <a:cubicBezTo>
                    <a:pt x="5474" y="107"/>
                    <a:pt x="5252" y="36"/>
                    <a:pt x="5031" y="0"/>
                  </a:cubicBezTo>
                  <a:close/>
                </a:path>
              </a:pathLst>
            </a:custGeom>
            <a:solidFill>
              <a:srgbClr val="A03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4" name="Google Shape;5484;p67"/>
            <p:cNvSpPr/>
            <p:nvPr/>
          </p:nvSpPr>
          <p:spPr>
            <a:xfrm>
              <a:off x="6284994" y="2962499"/>
              <a:ext cx="110566" cy="196544"/>
            </a:xfrm>
            <a:custGeom>
              <a:avLst/>
              <a:gdLst/>
              <a:ahLst/>
              <a:cxnLst/>
              <a:rect l="l" t="t" r="r" b="b"/>
              <a:pathLst>
                <a:path w="3993" h="7098" extrusionOk="0">
                  <a:moveTo>
                    <a:pt x="3700" y="0"/>
                  </a:moveTo>
                  <a:cubicBezTo>
                    <a:pt x="3070" y="479"/>
                    <a:pt x="2556" y="1109"/>
                    <a:pt x="2218" y="1810"/>
                  </a:cubicBezTo>
                  <a:cubicBezTo>
                    <a:pt x="1926" y="2440"/>
                    <a:pt x="1775" y="3105"/>
                    <a:pt x="1624" y="3771"/>
                  </a:cubicBezTo>
                  <a:cubicBezTo>
                    <a:pt x="1518" y="4143"/>
                    <a:pt x="1447" y="4542"/>
                    <a:pt x="1331" y="4915"/>
                  </a:cubicBezTo>
                  <a:cubicBezTo>
                    <a:pt x="1145" y="5509"/>
                    <a:pt x="737" y="6467"/>
                    <a:pt x="1" y="7026"/>
                  </a:cubicBezTo>
                  <a:lnTo>
                    <a:pt x="36" y="7062"/>
                  </a:lnTo>
                  <a:cubicBezTo>
                    <a:pt x="72" y="7062"/>
                    <a:pt x="116" y="7097"/>
                    <a:pt x="151" y="7097"/>
                  </a:cubicBezTo>
                  <a:cubicBezTo>
                    <a:pt x="852" y="6583"/>
                    <a:pt x="1260" y="5696"/>
                    <a:pt x="1482" y="4950"/>
                  </a:cubicBezTo>
                  <a:cubicBezTo>
                    <a:pt x="1589" y="4587"/>
                    <a:pt x="1704" y="4179"/>
                    <a:pt x="1775" y="3806"/>
                  </a:cubicBezTo>
                  <a:cubicBezTo>
                    <a:pt x="1961" y="3176"/>
                    <a:pt x="2112" y="2475"/>
                    <a:pt x="2405" y="1881"/>
                  </a:cubicBezTo>
                  <a:cubicBezTo>
                    <a:pt x="2733" y="1145"/>
                    <a:pt x="3292" y="479"/>
                    <a:pt x="3993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862BBB3A-318A-C0E4-4A49-92ED6322F1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42" t="22796" r="11210" b="12114"/>
          <a:stretch/>
        </p:blipFill>
        <p:spPr>
          <a:xfrm>
            <a:off x="518160" y="464820"/>
            <a:ext cx="8039101" cy="3802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871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2D610C46-5342-7C0C-CA02-AB6841FC1F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45" t="24839" r="10807"/>
          <a:stretch/>
        </p:blipFill>
        <p:spPr>
          <a:xfrm>
            <a:off x="449580" y="457200"/>
            <a:ext cx="8138160" cy="334517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017FA31-0FBC-AEE1-8F0E-09DF24158DE0}"/>
              </a:ext>
            </a:extLst>
          </p:cNvPr>
          <p:cNvSpPr txBox="1"/>
          <p:nvPr/>
        </p:nvSpPr>
        <p:spPr>
          <a:xfrm>
            <a:off x="1158240" y="3901321"/>
            <a:ext cx="798576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chemeClr val="accent1">
                    <a:lumMod val="75000"/>
                  </a:schemeClr>
                </a:solidFill>
                <a:latin typeface="Amasis MT Pro Medium" panose="02040604050005020304" pitchFamily="18" charset="0"/>
              </a:rPr>
              <a:t>The plots above illustrate the shopping traffic for each product throughout the day. Notably, all products experience a peak in traffic around 10:00 AM, with this trend being particularly pronounced for Latte. Additionally, Cappuccino, Cocoa, and Hot Chocolate tend to be more popular during the evening hours, specifically between 6:00pm and 8:00pm.</a:t>
            </a:r>
            <a:endParaRPr lang="en-IN" sz="1400" dirty="0">
              <a:solidFill>
                <a:schemeClr val="accent1">
                  <a:lumMod val="75000"/>
                </a:schemeClr>
              </a:solidFill>
              <a:latin typeface="Amasis MT Pro Medium" panose="020406040500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13466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1" name="Google Shape;2241;p40"/>
          <p:cNvSpPr txBox="1">
            <a:spLocks noGrp="1"/>
          </p:cNvSpPr>
          <p:nvPr>
            <p:ph type="title"/>
          </p:nvPr>
        </p:nvSpPr>
        <p:spPr>
          <a:xfrm>
            <a:off x="1351441" y="996307"/>
            <a:ext cx="5245800" cy="110294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400" u="sng" dirty="0">
                <a:latin typeface="Baguet Script" panose="00000500000000000000" pitchFamily="2" charset="0"/>
              </a:rPr>
              <a:t>Conclusion</a:t>
            </a:r>
            <a:endParaRPr sz="5400" dirty="0">
              <a:solidFill>
                <a:schemeClr val="lt1"/>
              </a:solidFill>
            </a:endParaRPr>
          </a:p>
        </p:txBody>
      </p:sp>
      <p:sp>
        <p:nvSpPr>
          <p:cNvPr id="2271" name="TextBox 2270">
            <a:extLst>
              <a:ext uri="{FF2B5EF4-FFF2-40B4-BE49-F238E27FC236}">
                <a16:creationId xmlns:a16="http://schemas.microsoft.com/office/drawing/2014/main" id="{A1D21EF5-E2BB-5005-62CC-15EA60271ACA}"/>
              </a:ext>
            </a:extLst>
          </p:cNvPr>
          <p:cNvSpPr txBox="1"/>
          <p:nvPr/>
        </p:nvSpPr>
        <p:spPr>
          <a:xfrm>
            <a:off x="786500" y="2366545"/>
            <a:ext cx="7456449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Amasis MT Pro Medium" panose="02040604050005020304" pitchFamily="18" charset="0"/>
              </a:rPr>
              <a:t>From the analysis above, uncovered valuable insights into customer shopping patterns on a daily and weekly basis. </a:t>
            </a:r>
          </a:p>
          <a:p>
            <a:pPr marL="186262" indent="0">
              <a:buNone/>
            </a:pPr>
            <a:endParaRPr lang="en-GB" dirty="0">
              <a:solidFill>
                <a:schemeClr val="bg1">
                  <a:lumMod val="75000"/>
                </a:schemeClr>
              </a:solidFill>
              <a:latin typeface="Amasis MT Pro Medium" panose="02040604050005020304" pitchFamily="18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Amasis MT Pro Medium" panose="02040604050005020304" pitchFamily="18" charset="0"/>
              </a:rPr>
              <a:t>Have identified the most popular coffee products and observed the shopping trends over time. </a:t>
            </a:r>
          </a:p>
          <a:p>
            <a:pPr marL="186262" indent="0">
              <a:buNone/>
            </a:pPr>
            <a:endParaRPr lang="en-GB" dirty="0">
              <a:solidFill>
                <a:schemeClr val="bg1">
                  <a:lumMod val="75000"/>
                </a:schemeClr>
              </a:solidFill>
              <a:latin typeface="Amasis MT Pro Medium" panose="02040604050005020304" pitchFamily="18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Amasis MT Pro Medium" panose="02040604050005020304" pitchFamily="18" charset="0"/>
              </a:rPr>
              <a:t>These findings are instrumental in optimizing inventory planning, designing the </a:t>
            </a:r>
          </a:p>
          <a:p>
            <a:endParaRPr lang="en-GB" dirty="0">
              <a:solidFill>
                <a:schemeClr val="bg1">
                  <a:lumMod val="75000"/>
                </a:schemeClr>
              </a:solidFill>
              <a:latin typeface="Amasis MT Pro Medium" panose="02040604050005020304" pitchFamily="18" charset="0"/>
            </a:endParaRPr>
          </a:p>
        </p:txBody>
      </p:sp>
      <p:grpSp>
        <p:nvGrpSpPr>
          <p:cNvPr id="2202" name="Google Shape;2482;p42">
            <a:extLst>
              <a:ext uri="{FF2B5EF4-FFF2-40B4-BE49-F238E27FC236}">
                <a16:creationId xmlns:a16="http://schemas.microsoft.com/office/drawing/2014/main" id="{98D9CDDA-AAB3-5239-F558-679D65E2C827}"/>
              </a:ext>
            </a:extLst>
          </p:cNvPr>
          <p:cNvGrpSpPr/>
          <p:nvPr/>
        </p:nvGrpSpPr>
        <p:grpSpPr>
          <a:xfrm rot="15599770">
            <a:off x="6947342" y="1180364"/>
            <a:ext cx="1148352" cy="1064034"/>
            <a:chOff x="7893253" y="3121156"/>
            <a:chExt cx="856410" cy="793528"/>
          </a:xfrm>
        </p:grpSpPr>
        <p:sp>
          <p:nvSpPr>
            <p:cNvPr id="2203" name="Google Shape;2483;p42">
              <a:extLst>
                <a:ext uri="{FF2B5EF4-FFF2-40B4-BE49-F238E27FC236}">
                  <a16:creationId xmlns:a16="http://schemas.microsoft.com/office/drawing/2014/main" id="{0925CE26-5386-CBF9-31A8-1C7F85D2ECDB}"/>
                </a:ext>
              </a:extLst>
            </p:cNvPr>
            <p:cNvSpPr/>
            <p:nvPr/>
          </p:nvSpPr>
          <p:spPr>
            <a:xfrm>
              <a:off x="8310225" y="3121156"/>
              <a:ext cx="439438" cy="588340"/>
            </a:xfrm>
            <a:custGeom>
              <a:avLst/>
              <a:gdLst/>
              <a:ahLst/>
              <a:cxnLst/>
              <a:rect l="l" t="t" r="r" b="b"/>
              <a:pathLst>
                <a:path w="6590" h="8823" extrusionOk="0">
                  <a:moveTo>
                    <a:pt x="654" y="16"/>
                  </a:moveTo>
                  <a:cubicBezTo>
                    <a:pt x="642" y="0"/>
                    <a:pt x="629" y="0"/>
                    <a:pt x="629" y="0"/>
                  </a:cubicBezTo>
                  <a:cubicBezTo>
                    <a:pt x="629" y="0"/>
                    <a:pt x="0" y="3737"/>
                    <a:pt x="1258" y="6108"/>
                  </a:cubicBezTo>
                  <a:cubicBezTo>
                    <a:pt x="2397" y="8256"/>
                    <a:pt x="5017" y="8744"/>
                    <a:pt x="5504" y="8807"/>
                  </a:cubicBezTo>
                  <a:cubicBezTo>
                    <a:pt x="5555" y="8823"/>
                    <a:pt x="5583" y="8823"/>
                    <a:pt x="5583" y="8823"/>
                  </a:cubicBezTo>
                  <a:cubicBezTo>
                    <a:pt x="5583" y="8823"/>
                    <a:pt x="6589" y="6319"/>
                    <a:pt x="5331" y="3948"/>
                  </a:cubicBezTo>
                  <a:cubicBezTo>
                    <a:pt x="4139" y="1692"/>
                    <a:pt x="956" y="158"/>
                    <a:pt x="654" y="16"/>
                  </a:cubicBez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4" name="Google Shape;2484;p42">
              <a:extLst>
                <a:ext uri="{FF2B5EF4-FFF2-40B4-BE49-F238E27FC236}">
                  <a16:creationId xmlns:a16="http://schemas.microsoft.com/office/drawing/2014/main" id="{374EE3EE-D74F-714C-1C27-A805FB9C8636}"/>
                </a:ext>
              </a:extLst>
            </p:cNvPr>
            <p:cNvSpPr/>
            <p:nvPr/>
          </p:nvSpPr>
          <p:spPr>
            <a:xfrm>
              <a:off x="7992879" y="3473512"/>
              <a:ext cx="435237" cy="425568"/>
            </a:xfrm>
            <a:custGeom>
              <a:avLst/>
              <a:gdLst/>
              <a:ahLst/>
              <a:cxnLst/>
              <a:rect l="l" t="t" r="r" b="b"/>
              <a:pathLst>
                <a:path w="6527" h="6382" extrusionOk="0">
                  <a:moveTo>
                    <a:pt x="13" y="0"/>
                  </a:moveTo>
                  <a:lnTo>
                    <a:pt x="0" y="0"/>
                  </a:lnTo>
                  <a:cubicBezTo>
                    <a:pt x="0" y="0"/>
                    <a:pt x="419" y="3249"/>
                    <a:pt x="2057" y="4888"/>
                  </a:cubicBezTo>
                  <a:cubicBezTo>
                    <a:pt x="3539" y="6382"/>
                    <a:pt x="5832" y="6118"/>
                    <a:pt x="6253" y="6055"/>
                  </a:cubicBezTo>
                  <a:cubicBezTo>
                    <a:pt x="6291" y="6055"/>
                    <a:pt x="6316" y="6039"/>
                    <a:pt x="6316" y="6039"/>
                  </a:cubicBezTo>
                  <a:cubicBezTo>
                    <a:pt x="6316" y="6039"/>
                    <a:pt x="6527" y="3708"/>
                    <a:pt x="4888" y="2070"/>
                  </a:cubicBezTo>
                  <a:cubicBezTo>
                    <a:pt x="3328" y="497"/>
                    <a:pt x="302" y="38"/>
                    <a:pt x="13" y="0"/>
                  </a:cubicBez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5" name="Google Shape;2485;p42">
              <a:extLst>
                <a:ext uri="{FF2B5EF4-FFF2-40B4-BE49-F238E27FC236}">
                  <a16:creationId xmlns:a16="http://schemas.microsoft.com/office/drawing/2014/main" id="{79EDDE60-074D-71A1-C91E-2069E579F8AF}"/>
                </a:ext>
              </a:extLst>
            </p:cNvPr>
            <p:cNvSpPr/>
            <p:nvPr/>
          </p:nvSpPr>
          <p:spPr>
            <a:xfrm>
              <a:off x="8211400" y="3155298"/>
              <a:ext cx="439704" cy="587339"/>
            </a:xfrm>
            <a:custGeom>
              <a:avLst/>
              <a:gdLst/>
              <a:ahLst/>
              <a:cxnLst/>
              <a:rect l="l" t="t" r="r" b="b"/>
              <a:pathLst>
                <a:path w="6594" h="8808" extrusionOk="0">
                  <a:moveTo>
                    <a:pt x="630" y="1"/>
                  </a:moveTo>
                  <a:cubicBezTo>
                    <a:pt x="630" y="1"/>
                    <a:pt x="1" y="3734"/>
                    <a:pt x="1259" y="6093"/>
                  </a:cubicBezTo>
                  <a:cubicBezTo>
                    <a:pt x="2397" y="8245"/>
                    <a:pt x="5021" y="8729"/>
                    <a:pt x="5505" y="8795"/>
                  </a:cubicBezTo>
                  <a:cubicBezTo>
                    <a:pt x="5543" y="8808"/>
                    <a:pt x="5571" y="8808"/>
                    <a:pt x="5571" y="8808"/>
                  </a:cubicBezTo>
                  <a:cubicBezTo>
                    <a:pt x="5571" y="8808"/>
                    <a:pt x="6593" y="6304"/>
                    <a:pt x="5335" y="3932"/>
                  </a:cubicBezTo>
                  <a:cubicBezTo>
                    <a:pt x="4140" y="1677"/>
                    <a:pt x="944" y="146"/>
                    <a:pt x="655" y="1"/>
                  </a:cubicBezTo>
                  <a:close/>
                </a:path>
              </a:pathLst>
            </a:custGeom>
            <a:solidFill>
              <a:srgbClr val="0069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" name="Google Shape;2486;p42">
              <a:extLst>
                <a:ext uri="{FF2B5EF4-FFF2-40B4-BE49-F238E27FC236}">
                  <a16:creationId xmlns:a16="http://schemas.microsoft.com/office/drawing/2014/main" id="{321A6E7B-E771-FFAC-485D-290344B1971A}"/>
                </a:ext>
              </a:extLst>
            </p:cNvPr>
            <p:cNvSpPr/>
            <p:nvPr/>
          </p:nvSpPr>
          <p:spPr>
            <a:xfrm>
              <a:off x="8255012" y="3155298"/>
              <a:ext cx="396094" cy="587339"/>
            </a:xfrm>
            <a:custGeom>
              <a:avLst/>
              <a:gdLst/>
              <a:ahLst/>
              <a:cxnLst/>
              <a:rect l="l" t="t" r="r" b="b"/>
              <a:pathLst>
                <a:path w="5940" h="8808" extrusionOk="0">
                  <a:moveTo>
                    <a:pt x="1" y="1"/>
                  </a:moveTo>
                  <a:lnTo>
                    <a:pt x="4851" y="8795"/>
                  </a:lnTo>
                  <a:cubicBezTo>
                    <a:pt x="4889" y="8808"/>
                    <a:pt x="4917" y="8808"/>
                    <a:pt x="4917" y="8808"/>
                  </a:cubicBezTo>
                  <a:cubicBezTo>
                    <a:pt x="4917" y="8808"/>
                    <a:pt x="5939" y="6304"/>
                    <a:pt x="4681" y="3932"/>
                  </a:cubicBezTo>
                  <a:cubicBezTo>
                    <a:pt x="3486" y="1677"/>
                    <a:pt x="290" y="146"/>
                    <a:pt x="1" y="1"/>
                  </a:cubicBezTo>
                  <a:close/>
                </a:path>
              </a:pathLst>
            </a:custGeom>
            <a:solidFill>
              <a:srgbClr val="509C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7" name="Google Shape;2487;p42">
              <a:extLst>
                <a:ext uri="{FF2B5EF4-FFF2-40B4-BE49-F238E27FC236}">
                  <a16:creationId xmlns:a16="http://schemas.microsoft.com/office/drawing/2014/main" id="{B38A5673-EE87-9A34-7738-08F8ABCC75C8}"/>
                </a:ext>
              </a:extLst>
            </p:cNvPr>
            <p:cNvSpPr/>
            <p:nvPr/>
          </p:nvSpPr>
          <p:spPr>
            <a:xfrm>
              <a:off x="7893253" y="3506654"/>
              <a:ext cx="436104" cy="408030"/>
            </a:xfrm>
            <a:custGeom>
              <a:avLst/>
              <a:gdLst/>
              <a:ahLst/>
              <a:cxnLst/>
              <a:rect l="l" t="t" r="r" b="b"/>
              <a:pathLst>
                <a:path w="6540" h="6119" extrusionOk="0">
                  <a:moveTo>
                    <a:pt x="0" y="0"/>
                  </a:moveTo>
                  <a:cubicBezTo>
                    <a:pt x="0" y="0"/>
                    <a:pt x="434" y="3249"/>
                    <a:pt x="2070" y="4900"/>
                  </a:cubicBezTo>
                  <a:cubicBezTo>
                    <a:pt x="3102" y="5933"/>
                    <a:pt x="4528" y="6119"/>
                    <a:pt x="5441" y="6119"/>
                  </a:cubicBezTo>
                  <a:cubicBezTo>
                    <a:pt x="5838" y="6119"/>
                    <a:pt x="6138" y="6084"/>
                    <a:pt x="6266" y="6067"/>
                  </a:cubicBezTo>
                  <a:cubicBezTo>
                    <a:pt x="6303" y="6055"/>
                    <a:pt x="6332" y="6055"/>
                    <a:pt x="6332" y="6055"/>
                  </a:cubicBezTo>
                  <a:cubicBezTo>
                    <a:pt x="6332" y="6055"/>
                    <a:pt x="6539" y="3721"/>
                    <a:pt x="4901" y="2070"/>
                  </a:cubicBezTo>
                  <a:cubicBezTo>
                    <a:pt x="3328" y="510"/>
                    <a:pt x="302" y="38"/>
                    <a:pt x="26" y="0"/>
                  </a:cubicBezTo>
                  <a:close/>
                </a:path>
              </a:pathLst>
            </a:custGeom>
            <a:solidFill>
              <a:srgbClr val="0069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8" name="Google Shape;2488;p42">
              <a:extLst>
                <a:ext uri="{FF2B5EF4-FFF2-40B4-BE49-F238E27FC236}">
                  <a16:creationId xmlns:a16="http://schemas.microsoft.com/office/drawing/2014/main" id="{989DF1A7-86A7-B41F-22E7-5DEA4B8A8A75}"/>
                </a:ext>
              </a:extLst>
            </p:cNvPr>
            <p:cNvSpPr/>
            <p:nvPr/>
          </p:nvSpPr>
          <p:spPr>
            <a:xfrm>
              <a:off x="7894920" y="3506654"/>
              <a:ext cx="434436" cy="404629"/>
            </a:xfrm>
            <a:custGeom>
              <a:avLst/>
              <a:gdLst/>
              <a:ahLst/>
              <a:cxnLst/>
              <a:rect l="l" t="t" r="r" b="b"/>
              <a:pathLst>
                <a:path w="6515" h="6068" extrusionOk="0">
                  <a:moveTo>
                    <a:pt x="1" y="0"/>
                  </a:moveTo>
                  <a:lnTo>
                    <a:pt x="6241" y="6067"/>
                  </a:lnTo>
                  <a:cubicBezTo>
                    <a:pt x="6278" y="6055"/>
                    <a:pt x="6307" y="6055"/>
                    <a:pt x="6307" y="6055"/>
                  </a:cubicBezTo>
                  <a:cubicBezTo>
                    <a:pt x="6307" y="6055"/>
                    <a:pt x="6514" y="3721"/>
                    <a:pt x="4876" y="2070"/>
                  </a:cubicBezTo>
                  <a:cubicBezTo>
                    <a:pt x="3303" y="510"/>
                    <a:pt x="277" y="38"/>
                    <a:pt x="1" y="0"/>
                  </a:cubicBezTo>
                  <a:close/>
                </a:path>
              </a:pathLst>
            </a:custGeom>
            <a:solidFill>
              <a:srgbClr val="509C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09" name="Google Shape;5404;p67">
            <a:extLst>
              <a:ext uri="{FF2B5EF4-FFF2-40B4-BE49-F238E27FC236}">
                <a16:creationId xmlns:a16="http://schemas.microsoft.com/office/drawing/2014/main" id="{5202FADA-D0B9-CC84-5338-FEBB185252B7}"/>
              </a:ext>
            </a:extLst>
          </p:cNvPr>
          <p:cNvGrpSpPr/>
          <p:nvPr/>
        </p:nvGrpSpPr>
        <p:grpSpPr>
          <a:xfrm>
            <a:off x="7411101" y="164617"/>
            <a:ext cx="1732899" cy="1638217"/>
            <a:chOff x="7311376" y="3129273"/>
            <a:chExt cx="1112616" cy="1051892"/>
          </a:xfrm>
        </p:grpSpPr>
        <p:sp>
          <p:nvSpPr>
            <p:cNvPr id="2210" name="Google Shape;5405;p67">
              <a:extLst>
                <a:ext uri="{FF2B5EF4-FFF2-40B4-BE49-F238E27FC236}">
                  <a16:creationId xmlns:a16="http://schemas.microsoft.com/office/drawing/2014/main" id="{60AE84E9-3CE4-03F1-86F8-BF0074A18FD9}"/>
                </a:ext>
              </a:extLst>
            </p:cNvPr>
            <p:cNvSpPr/>
            <p:nvPr/>
          </p:nvSpPr>
          <p:spPr>
            <a:xfrm>
              <a:off x="7356477" y="3379168"/>
              <a:ext cx="172508" cy="307676"/>
            </a:xfrm>
            <a:custGeom>
              <a:avLst/>
              <a:gdLst/>
              <a:ahLst/>
              <a:cxnLst/>
              <a:rect l="l" t="t" r="r" b="b"/>
              <a:pathLst>
                <a:path w="11605" h="20698" extrusionOk="0">
                  <a:moveTo>
                    <a:pt x="8464" y="0"/>
                  </a:moveTo>
                  <a:cubicBezTo>
                    <a:pt x="8428" y="0"/>
                    <a:pt x="8384" y="0"/>
                    <a:pt x="8348" y="36"/>
                  </a:cubicBezTo>
                  <a:cubicBezTo>
                    <a:pt x="8313" y="71"/>
                    <a:pt x="8277" y="151"/>
                    <a:pt x="8242" y="187"/>
                  </a:cubicBezTo>
                  <a:cubicBezTo>
                    <a:pt x="6831" y="1074"/>
                    <a:pt x="5430" y="1996"/>
                    <a:pt x="4170" y="3070"/>
                  </a:cubicBezTo>
                  <a:lnTo>
                    <a:pt x="4134" y="3034"/>
                  </a:lnTo>
                  <a:cubicBezTo>
                    <a:pt x="4109" y="3003"/>
                    <a:pt x="4084" y="2975"/>
                    <a:pt x="4058" y="2975"/>
                  </a:cubicBezTo>
                  <a:cubicBezTo>
                    <a:pt x="4048" y="2975"/>
                    <a:pt x="4038" y="2980"/>
                    <a:pt x="4028" y="2990"/>
                  </a:cubicBezTo>
                  <a:cubicBezTo>
                    <a:pt x="3992" y="3034"/>
                    <a:pt x="3992" y="3070"/>
                    <a:pt x="3992" y="3105"/>
                  </a:cubicBezTo>
                  <a:lnTo>
                    <a:pt x="4028" y="3176"/>
                  </a:lnTo>
                  <a:cubicBezTo>
                    <a:pt x="3726" y="3433"/>
                    <a:pt x="3398" y="3735"/>
                    <a:pt x="3105" y="4063"/>
                  </a:cubicBezTo>
                  <a:cubicBezTo>
                    <a:pt x="2289" y="4879"/>
                    <a:pt x="1553" y="5838"/>
                    <a:pt x="1029" y="6876"/>
                  </a:cubicBezTo>
                  <a:cubicBezTo>
                    <a:pt x="1012" y="6858"/>
                    <a:pt x="994" y="6849"/>
                    <a:pt x="976" y="6849"/>
                  </a:cubicBezTo>
                  <a:cubicBezTo>
                    <a:pt x="958" y="6849"/>
                    <a:pt x="941" y="6858"/>
                    <a:pt x="923" y="6876"/>
                  </a:cubicBezTo>
                  <a:cubicBezTo>
                    <a:pt x="888" y="6911"/>
                    <a:pt x="888" y="6946"/>
                    <a:pt x="923" y="6982"/>
                  </a:cubicBezTo>
                  <a:lnTo>
                    <a:pt x="958" y="7026"/>
                  </a:lnTo>
                  <a:cubicBezTo>
                    <a:pt x="515" y="7913"/>
                    <a:pt x="222" y="8872"/>
                    <a:pt x="142" y="9865"/>
                  </a:cubicBezTo>
                  <a:cubicBezTo>
                    <a:pt x="0" y="11196"/>
                    <a:pt x="258" y="12527"/>
                    <a:pt x="621" y="13822"/>
                  </a:cubicBezTo>
                  <a:cubicBezTo>
                    <a:pt x="621" y="13822"/>
                    <a:pt x="586" y="13822"/>
                    <a:pt x="586" y="13857"/>
                  </a:cubicBezTo>
                  <a:cubicBezTo>
                    <a:pt x="550" y="13857"/>
                    <a:pt x="550" y="13937"/>
                    <a:pt x="586" y="13973"/>
                  </a:cubicBezTo>
                  <a:lnTo>
                    <a:pt x="701" y="14079"/>
                  </a:lnTo>
                  <a:cubicBezTo>
                    <a:pt x="1367" y="16155"/>
                    <a:pt x="2289" y="18186"/>
                    <a:pt x="2582" y="20333"/>
                  </a:cubicBezTo>
                  <a:cubicBezTo>
                    <a:pt x="2546" y="20475"/>
                    <a:pt x="2546" y="20591"/>
                    <a:pt x="2511" y="20591"/>
                  </a:cubicBezTo>
                  <a:cubicBezTo>
                    <a:pt x="2511" y="20662"/>
                    <a:pt x="2546" y="20697"/>
                    <a:pt x="2582" y="20697"/>
                  </a:cubicBezTo>
                  <a:lnTo>
                    <a:pt x="2617" y="20697"/>
                  </a:lnTo>
                  <a:cubicBezTo>
                    <a:pt x="2662" y="20697"/>
                    <a:pt x="2697" y="20662"/>
                    <a:pt x="2697" y="20626"/>
                  </a:cubicBezTo>
                  <a:lnTo>
                    <a:pt x="2697" y="20555"/>
                  </a:lnTo>
                  <a:cubicBezTo>
                    <a:pt x="4764" y="18958"/>
                    <a:pt x="6831" y="17184"/>
                    <a:pt x="8721" y="15374"/>
                  </a:cubicBezTo>
                  <a:lnTo>
                    <a:pt x="8827" y="15339"/>
                  </a:lnTo>
                  <a:cubicBezTo>
                    <a:pt x="8872" y="15339"/>
                    <a:pt x="8907" y="15303"/>
                    <a:pt x="8872" y="15268"/>
                  </a:cubicBezTo>
                  <a:lnTo>
                    <a:pt x="8872" y="15232"/>
                  </a:lnTo>
                  <a:cubicBezTo>
                    <a:pt x="8943" y="15152"/>
                    <a:pt x="9014" y="15082"/>
                    <a:pt x="9093" y="15011"/>
                  </a:cubicBezTo>
                  <a:cubicBezTo>
                    <a:pt x="9608" y="14523"/>
                    <a:pt x="10087" y="14044"/>
                    <a:pt x="10495" y="13494"/>
                  </a:cubicBezTo>
                  <a:cubicBezTo>
                    <a:pt x="11010" y="12713"/>
                    <a:pt x="11347" y="11790"/>
                    <a:pt x="11489" y="10868"/>
                  </a:cubicBezTo>
                  <a:lnTo>
                    <a:pt x="11569" y="10832"/>
                  </a:lnTo>
                  <a:cubicBezTo>
                    <a:pt x="11604" y="10832"/>
                    <a:pt x="11604" y="10797"/>
                    <a:pt x="11604" y="10752"/>
                  </a:cubicBezTo>
                  <a:cubicBezTo>
                    <a:pt x="11604" y="10717"/>
                    <a:pt x="11569" y="10681"/>
                    <a:pt x="11533" y="10681"/>
                  </a:cubicBezTo>
                  <a:cubicBezTo>
                    <a:pt x="11604" y="10131"/>
                    <a:pt x="11604" y="9572"/>
                    <a:pt x="11604" y="9022"/>
                  </a:cubicBezTo>
                  <a:cubicBezTo>
                    <a:pt x="11489" y="7505"/>
                    <a:pt x="11090" y="5988"/>
                    <a:pt x="10602" y="4542"/>
                  </a:cubicBezTo>
                  <a:cubicBezTo>
                    <a:pt x="10646" y="4542"/>
                    <a:pt x="10681" y="4471"/>
                    <a:pt x="10646" y="4436"/>
                  </a:cubicBezTo>
                  <a:cubicBezTo>
                    <a:pt x="10646" y="4411"/>
                    <a:pt x="10624" y="4386"/>
                    <a:pt x="10598" y="4386"/>
                  </a:cubicBezTo>
                  <a:cubicBezTo>
                    <a:pt x="10588" y="4386"/>
                    <a:pt x="10577" y="4390"/>
                    <a:pt x="10566" y="4400"/>
                  </a:cubicBezTo>
                  <a:cubicBezTo>
                    <a:pt x="10052" y="2883"/>
                    <a:pt x="9422" y="1437"/>
                    <a:pt x="8464" y="151"/>
                  </a:cubicBezTo>
                  <a:lnTo>
                    <a:pt x="8499" y="151"/>
                  </a:lnTo>
                  <a:cubicBezTo>
                    <a:pt x="8499" y="107"/>
                    <a:pt x="8499" y="36"/>
                    <a:pt x="8464" y="0"/>
                  </a:cubicBez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1" name="Google Shape;5406;p67">
              <a:extLst>
                <a:ext uri="{FF2B5EF4-FFF2-40B4-BE49-F238E27FC236}">
                  <a16:creationId xmlns:a16="http://schemas.microsoft.com/office/drawing/2014/main" id="{1458515F-02DC-F1F9-3DCC-AE83CE605657}"/>
                </a:ext>
              </a:extLst>
            </p:cNvPr>
            <p:cNvSpPr/>
            <p:nvPr/>
          </p:nvSpPr>
          <p:spPr>
            <a:xfrm>
              <a:off x="8170781" y="3129273"/>
              <a:ext cx="210355" cy="241868"/>
            </a:xfrm>
            <a:custGeom>
              <a:avLst/>
              <a:gdLst/>
              <a:ahLst/>
              <a:cxnLst/>
              <a:rect l="l" t="t" r="r" b="b"/>
              <a:pathLst>
                <a:path w="14151" h="16271" extrusionOk="0">
                  <a:moveTo>
                    <a:pt x="72" y="0"/>
                  </a:moveTo>
                  <a:cubicBezTo>
                    <a:pt x="45" y="0"/>
                    <a:pt x="18" y="9"/>
                    <a:pt x="1" y="27"/>
                  </a:cubicBezTo>
                  <a:cubicBezTo>
                    <a:pt x="1" y="62"/>
                    <a:pt x="1" y="106"/>
                    <a:pt x="36" y="142"/>
                  </a:cubicBezTo>
                  <a:cubicBezTo>
                    <a:pt x="36" y="142"/>
                    <a:pt x="36" y="177"/>
                    <a:pt x="72" y="213"/>
                  </a:cubicBezTo>
                  <a:cubicBezTo>
                    <a:pt x="293" y="2803"/>
                    <a:pt x="622" y="5500"/>
                    <a:pt x="1110" y="8091"/>
                  </a:cubicBezTo>
                  <a:lnTo>
                    <a:pt x="1065" y="8162"/>
                  </a:lnTo>
                  <a:cubicBezTo>
                    <a:pt x="1065" y="8197"/>
                    <a:pt x="1065" y="8233"/>
                    <a:pt x="1145" y="8268"/>
                  </a:cubicBezTo>
                  <a:cubicBezTo>
                    <a:pt x="1181" y="8383"/>
                    <a:pt x="1181" y="8490"/>
                    <a:pt x="1216" y="8570"/>
                  </a:cubicBezTo>
                  <a:cubicBezTo>
                    <a:pt x="1331" y="9271"/>
                    <a:pt x="1473" y="9936"/>
                    <a:pt x="1731" y="10566"/>
                  </a:cubicBezTo>
                  <a:cubicBezTo>
                    <a:pt x="2103" y="11453"/>
                    <a:pt x="2662" y="12189"/>
                    <a:pt x="3363" y="12855"/>
                  </a:cubicBezTo>
                  <a:lnTo>
                    <a:pt x="3363" y="12926"/>
                  </a:lnTo>
                  <a:cubicBezTo>
                    <a:pt x="3363" y="12970"/>
                    <a:pt x="3363" y="13005"/>
                    <a:pt x="3398" y="13005"/>
                  </a:cubicBezTo>
                  <a:cubicBezTo>
                    <a:pt x="3434" y="13005"/>
                    <a:pt x="3469" y="13005"/>
                    <a:pt x="3505" y="12970"/>
                  </a:cubicBezTo>
                  <a:cubicBezTo>
                    <a:pt x="3913" y="13334"/>
                    <a:pt x="4392" y="13671"/>
                    <a:pt x="4880" y="13928"/>
                  </a:cubicBezTo>
                  <a:cubicBezTo>
                    <a:pt x="6166" y="14700"/>
                    <a:pt x="7648" y="15188"/>
                    <a:pt x="9129" y="15551"/>
                  </a:cubicBezTo>
                  <a:cubicBezTo>
                    <a:pt x="9129" y="15631"/>
                    <a:pt x="9165" y="15667"/>
                    <a:pt x="9200" y="15667"/>
                  </a:cubicBezTo>
                  <a:cubicBezTo>
                    <a:pt x="9211" y="15677"/>
                    <a:pt x="9221" y="15682"/>
                    <a:pt x="9232" y="15682"/>
                  </a:cubicBezTo>
                  <a:cubicBezTo>
                    <a:pt x="9257" y="15682"/>
                    <a:pt x="9284" y="15656"/>
                    <a:pt x="9316" y="15631"/>
                  </a:cubicBezTo>
                  <a:cubicBezTo>
                    <a:pt x="10621" y="15967"/>
                    <a:pt x="11894" y="16208"/>
                    <a:pt x="13215" y="16208"/>
                  </a:cubicBezTo>
                  <a:cubicBezTo>
                    <a:pt x="13466" y="16208"/>
                    <a:pt x="13718" y="16200"/>
                    <a:pt x="13973" y="16181"/>
                  </a:cubicBezTo>
                  <a:cubicBezTo>
                    <a:pt x="14009" y="16181"/>
                    <a:pt x="14009" y="16217"/>
                    <a:pt x="14009" y="16217"/>
                  </a:cubicBezTo>
                  <a:cubicBezTo>
                    <a:pt x="14009" y="16242"/>
                    <a:pt x="14043" y="16271"/>
                    <a:pt x="14076" y="16271"/>
                  </a:cubicBezTo>
                  <a:cubicBezTo>
                    <a:pt x="14091" y="16271"/>
                    <a:pt x="14104" y="16266"/>
                    <a:pt x="14115" y="16252"/>
                  </a:cubicBezTo>
                  <a:cubicBezTo>
                    <a:pt x="14150" y="16252"/>
                    <a:pt x="14150" y="16181"/>
                    <a:pt x="14150" y="16146"/>
                  </a:cubicBezTo>
                  <a:cubicBezTo>
                    <a:pt x="14115" y="16110"/>
                    <a:pt x="14115" y="16031"/>
                    <a:pt x="14079" y="15995"/>
                  </a:cubicBezTo>
                  <a:cubicBezTo>
                    <a:pt x="14115" y="14336"/>
                    <a:pt x="14115" y="12633"/>
                    <a:pt x="13893" y="11009"/>
                  </a:cubicBezTo>
                  <a:lnTo>
                    <a:pt x="13973" y="11009"/>
                  </a:lnTo>
                  <a:cubicBezTo>
                    <a:pt x="14009" y="11009"/>
                    <a:pt x="14044" y="10974"/>
                    <a:pt x="14044" y="10894"/>
                  </a:cubicBezTo>
                  <a:cubicBezTo>
                    <a:pt x="14044" y="10859"/>
                    <a:pt x="14009" y="10823"/>
                    <a:pt x="13973" y="10823"/>
                  </a:cubicBezTo>
                  <a:lnTo>
                    <a:pt x="13893" y="10823"/>
                  </a:lnTo>
                  <a:cubicBezTo>
                    <a:pt x="13822" y="10415"/>
                    <a:pt x="13751" y="9971"/>
                    <a:pt x="13671" y="9563"/>
                  </a:cubicBezTo>
                  <a:cubicBezTo>
                    <a:pt x="13485" y="8712"/>
                    <a:pt x="13228" y="7904"/>
                    <a:pt x="12864" y="7088"/>
                  </a:cubicBezTo>
                  <a:cubicBezTo>
                    <a:pt x="12642" y="6831"/>
                    <a:pt x="12421" y="6574"/>
                    <a:pt x="12154" y="6316"/>
                  </a:cubicBezTo>
                  <a:cubicBezTo>
                    <a:pt x="12119" y="6272"/>
                    <a:pt x="12083" y="6237"/>
                    <a:pt x="12048" y="6201"/>
                  </a:cubicBezTo>
                  <a:cubicBezTo>
                    <a:pt x="11675" y="5793"/>
                    <a:pt x="11267" y="5385"/>
                    <a:pt x="10904" y="4986"/>
                  </a:cubicBezTo>
                  <a:cubicBezTo>
                    <a:pt x="10087" y="4205"/>
                    <a:pt x="9271" y="3433"/>
                    <a:pt x="8428" y="2724"/>
                  </a:cubicBezTo>
                  <a:cubicBezTo>
                    <a:pt x="7905" y="2502"/>
                    <a:pt x="7391" y="2324"/>
                    <a:pt x="6832" y="2174"/>
                  </a:cubicBezTo>
                  <a:cubicBezTo>
                    <a:pt x="6832" y="2138"/>
                    <a:pt x="6876" y="2138"/>
                    <a:pt x="6832" y="2103"/>
                  </a:cubicBezTo>
                  <a:cubicBezTo>
                    <a:pt x="6832" y="2058"/>
                    <a:pt x="6796" y="2023"/>
                    <a:pt x="6761" y="2023"/>
                  </a:cubicBezTo>
                  <a:lnTo>
                    <a:pt x="6574" y="2103"/>
                  </a:lnTo>
                  <a:cubicBezTo>
                    <a:pt x="4507" y="1473"/>
                    <a:pt x="2290" y="1136"/>
                    <a:pt x="329" y="213"/>
                  </a:cubicBezTo>
                  <a:cubicBezTo>
                    <a:pt x="222" y="106"/>
                    <a:pt x="143" y="27"/>
                    <a:pt x="143" y="27"/>
                  </a:cubicBezTo>
                  <a:cubicBezTo>
                    <a:pt x="125" y="9"/>
                    <a:pt x="98" y="0"/>
                    <a:pt x="72" y="0"/>
                  </a:cubicBez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2" name="Google Shape;5407;p67">
              <a:extLst>
                <a:ext uri="{FF2B5EF4-FFF2-40B4-BE49-F238E27FC236}">
                  <a16:creationId xmlns:a16="http://schemas.microsoft.com/office/drawing/2014/main" id="{93DE1712-76B7-11BE-C044-CB2496D11E09}"/>
                </a:ext>
              </a:extLst>
            </p:cNvPr>
            <p:cNvSpPr/>
            <p:nvPr/>
          </p:nvSpPr>
          <p:spPr>
            <a:xfrm>
              <a:off x="7493220" y="3276526"/>
              <a:ext cx="930772" cy="864846"/>
            </a:xfrm>
            <a:custGeom>
              <a:avLst/>
              <a:gdLst/>
              <a:ahLst/>
              <a:cxnLst/>
              <a:rect l="l" t="t" r="r" b="b"/>
              <a:pathLst>
                <a:path w="62615" h="58180" extrusionOk="0">
                  <a:moveTo>
                    <a:pt x="32911" y="1"/>
                  </a:moveTo>
                  <a:cubicBezTo>
                    <a:pt x="29255" y="1"/>
                    <a:pt x="25531" y="715"/>
                    <a:pt x="21957" y="2177"/>
                  </a:cubicBezTo>
                  <a:cubicBezTo>
                    <a:pt x="7098" y="8271"/>
                    <a:pt x="1" y="25278"/>
                    <a:pt x="6060" y="40137"/>
                  </a:cubicBezTo>
                  <a:cubicBezTo>
                    <a:pt x="10678" y="51380"/>
                    <a:pt x="21538" y="58179"/>
                    <a:pt x="32986" y="58179"/>
                  </a:cubicBezTo>
                  <a:cubicBezTo>
                    <a:pt x="36669" y="58179"/>
                    <a:pt x="40413" y="57476"/>
                    <a:pt x="44029" y="55990"/>
                  </a:cubicBezTo>
                  <a:cubicBezTo>
                    <a:pt x="54187" y="51812"/>
                    <a:pt x="60734" y="42577"/>
                    <a:pt x="61878" y="32339"/>
                  </a:cubicBezTo>
                  <a:cubicBezTo>
                    <a:pt x="62215" y="29492"/>
                    <a:pt x="62100" y="26529"/>
                    <a:pt x="61550" y="23610"/>
                  </a:cubicBezTo>
                  <a:cubicBezTo>
                    <a:pt x="62615" y="22137"/>
                    <a:pt x="62473" y="19955"/>
                    <a:pt x="61470" y="18181"/>
                  </a:cubicBezTo>
                  <a:cubicBezTo>
                    <a:pt x="61142" y="17551"/>
                    <a:pt x="60361" y="17178"/>
                    <a:pt x="59439" y="16992"/>
                  </a:cubicBezTo>
                  <a:cubicBezTo>
                    <a:pt x="54746" y="6754"/>
                    <a:pt x="44837" y="473"/>
                    <a:pt x="34191" y="30"/>
                  </a:cubicBezTo>
                  <a:cubicBezTo>
                    <a:pt x="33765" y="10"/>
                    <a:pt x="33339" y="1"/>
                    <a:pt x="32911" y="1"/>
                  </a:cubicBez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3" name="Google Shape;5408;p67">
              <a:extLst>
                <a:ext uri="{FF2B5EF4-FFF2-40B4-BE49-F238E27FC236}">
                  <a16:creationId xmlns:a16="http://schemas.microsoft.com/office/drawing/2014/main" id="{B2CD3204-AA55-6CEB-E5A2-F154326339CB}"/>
                </a:ext>
              </a:extLst>
            </p:cNvPr>
            <p:cNvSpPr/>
            <p:nvPr/>
          </p:nvSpPr>
          <p:spPr>
            <a:xfrm>
              <a:off x="7450899" y="3316215"/>
              <a:ext cx="928126" cy="864950"/>
            </a:xfrm>
            <a:custGeom>
              <a:avLst/>
              <a:gdLst/>
              <a:ahLst/>
              <a:cxnLst/>
              <a:rect l="l" t="t" r="r" b="b"/>
              <a:pathLst>
                <a:path w="62437" h="58187" extrusionOk="0">
                  <a:moveTo>
                    <a:pt x="33115" y="1"/>
                  </a:moveTo>
                  <a:cubicBezTo>
                    <a:pt x="29400" y="1"/>
                    <a:pt x="25616" y="688"/>
                    <a:pt x="21957" y="2204"/>
                  </a:cubicBezTo>
                  <a:cubicBezTo>
                    <a:pt x="7097" y="8263"/>
                    <a:pt x="0" y="25269"/>
                    <a:pt x="6104" y="40129"/>
                  </a:cubicBezTo>
                  <a:cubicBezTo>
                    <a:pt x="10720" y="51384"/>
                    <a:pt x="21597" y="58186"/>
                    <a:pt x="33045" y="58186"/>
                  </a:cubicBezTo>
                  <a:cubicBezTo>
                    <a:pt x="36710" y="58186"/>
                    <a:pt x="40433" y="57489"/>
                    <a:pt x="44029" y="56017"/>
                  </a:cubicBezTo>
                  <a:cubicBezTo>
                    <a:pt x="54231" y="51848"/>
                    <a:pt x="60769" y="42568"/>
                    <a:pt x="61913" y="32366"/>
                  </a:cubicBezTo>
                  <a:cubicBezTo>
                    <a:pt x="62437" y="27629"/>
                    <a:pt x="61842" y="22750"/>
                    <a:pt x="59917" y="18057"/>
                  </a:cubicBezTo>
                  <a:cubicBezTo>
                    <a:pt x="55481" y="7225"/>
                    <a:pt x="45208" y="500"/>
                    <a:pt x="34235" y="21"/>
                  </a:cubicBezTo>
                  <a:cubicBezTo>
                    <a:pt x="33862" y="8"/>
                    <a:pt x="33489" y="1"/>
                    <a:pt x="33115" y="1"/>
                  </a:cubicBezTo>
                  <a:close/>
                </a:path>
              </a:pathLst>
            </a:custGeom>
            <a:solidFill>
              <a:srgbClr val="0069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4" name="Google Shape;5409;p67">
              <a:extLst>
                <a:ext uri="{FF2B5EF4-FFF2-40B4-BE49-F238E27FC236}">
                  <a16:creationId xmlns:a16="http://schemas.microsoft.com/office/drawing/2014/main" id="{36EEDC97-3AC5-7FC8-DD5D-4921D956176B}"/>
                </a:ext>
              </a:extLst>
            </p:cNvPr>
            <p:cNvSpPr/>
            <p:nvPr/>
          </p:nvSpPr>
          <p:spPr>
            <a:xfrm>
              <a:off x="7311376" y="3420315"/>
              <a:ext cx="176329" cy="305030"/>
            </a:xfrm>
            <a:custGeom>
              <a:avLst/>
              <a:gdLst/>
              <a:ahLst/>
              <a:cxnLst/>
              <a:rect l="l" t="t" r="r" b="b"/>
              <a:pathLst>
                <a:path w="11862" h="20520" extrusionOk="0">
                  <a:moveTo>
                    <a:pt x="8614" y="0"/>
                  </a:moveTo>
                  <a:cubicBezTo>
                    <a:pt x="6760" y="1189"/>
                    <a:pt x="4880" y="2369"/>
                    <a:pt x="3292" y="3957"/>
                  </a:cubicBezTo>
                  <a:cubicBezTo>
                    <a:pt x="1739" y="5545"/>
                    <a:pt x="550" y="7541"/>
                    <a:pt x="329" y="9759"/>
                  </a:cubicBezTo>
                  <a:cubicBezTo>
                    <a:pt x="0" y="13458"/>
                    <a:pt x="2440" y="16820"/>
                    <a:pt x="2813" y="20519"/>
                  </a:cubicBezTo>
                  <a:cubicBezTo>
                    <a:pt x="5030" y="18816"/>
                    <a:pt x="7284" y="16856"/>
                    <a:pt x="9315" y="14904"/>
                  </a:cubicBezTo>
                  <a:cubicBezTo>
                    <a:pt x="9794" y="14416"/>
                    <a:pt x="10309" y="13937"/>
                    <a:pt x="10681" y="13387"/>
                  </a:cubicBezTo>
                  <a:cubicBezTo>
                    <a:pt x="11569" y="12092"/>
                    <a:pt x="11861" y="10468"/>
                    <a:pt x="11790" y="8916"/>
                  </a:cubicBezTo>
                  <a:cubicBezTo>
                    <a:pt x="11719" y="7363"/>
                    <a:pt x="11276" y="5846"/>
                    <a:pt x="10797" y="4365"/>
                  </a:cubicBezTo>
                  <a:cubicBezTo>
                    <a:pt x="10273" y="2777"/>
                    <a:pt x="9644" y="1295"/>
                    <a:pt x="8614" y="0"/>
                  </a:cubicBezTo>
                  <a:close/>
                </a:path>
              </a:pathLst>
            </a:custGeom>
            <a:solidFill>
              <a:srgbClr val="509C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5" name="Google Shape;5410;p67">
              <a:extLst>
                <a:ext uri="{FF2B5EF4-FFF2-40B4-BE49-F238E27FC236}">
                  <a16:creationId xmlns:a16="http://schemas.microsoft.com/office/drawing/2014/main" id="{821408E9-E66E-CC8E-F7CC-D28CD82643B6}"/>
                </a:ext>
              </a:extLst>
            </p:cNvPr>
            <p:cNvSpPr/>
            <p:nvPr/>
          </p:nvSpPr>
          <p:spPr>
            <a:xfrm>
              <a:off x="7351987" y="3418858"/>
              <a:ext cx="89026" cy="307542"/>
            </a:xfrm>
            <a:custGeom>
              <a:avLst/>
              <a:gdLst/>
              <a:ahLst/>
              <a:cxnLst/>
              <a:rect l="l" t="t" r="r" b="b"/>
              <a:pathLst>
                <a:path w="5989" h="20689" extrusionOk="0">
                  <a:moveTo>
                    <a:pt x="5881" y="0"/>
                  </a:moveTo>
                  <a:cubicBezTo>
                    <a:pt x="5854" y="0"/>
                    <a:pt x="5825" y="9"/>
                    <a:pt x="5803" y="27"/>
                  </a:cubicBezTo>
                  <a:cubicBezTo>
                    <a:pt x="2999" y="4241"/>
                    <a:pt x="36" y="20431"/>
                    <a:pt x="1" y="20617"/>
                  </a:cubicBezTo>
                  <a:cubicBezTo>
                    <a:pt x="1" y="20653"/>
                    <a:pt x="36" y="20688"/>
                    <a:pt x="81" y="20688"/>
                  </a:cubicBezTo>
                  <a:cubicBezTo>
                    <a:pt x="116" y="20688"/>
                    <a:pt x="152" y="20653"/>
                    <a:pt x="152" y="20617"/>
                  </a:cubicBezTo>
                  <a:cubicBezTo>
                    <a:pt x="187" y="20467"/>
                    <a:pt x="3141" y="4312"/>
                    <a:pt x="5953" y="142"/>
                  </a:cubicBezTo>
                  <a:cubicBezTo>
                    <a:pt x="5989" y="98"/>
                    <a:pt x="5989" y="27"/>
                    <a:pt x="5953" y="27"/>
                  </a:cubicBezTo>
                  <a:cubicBezTo>
                    <a:pt x="5936" y="9"/>
                    <a:pt x="5909" y="0"/>
                    <a:pt x="5881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6" name="Google Shape;5411;p67">
              <a:extLst>
                <a:ext uri="{FF2B5EF4-FFF2-40B4-BE49-F238E27FC236}">
                  <a16:creationId xmlns:a16="http://schemas.microsoft.com/office/drawing/2014/main" id="{A27CC13C-980E-8E07-97FC-A47318B4AC7D}"/>
                </a:ext>
              </a:extLst>
            </p:cNvPr>
            <p:cNvSpPr/>
            <p:nvPr/>
          </p:nvSpPr>
          <p:spPr>
            <a:xfrm>
              <a:off x="7373482" y="3463171"/>
              <a:ext cx="99447" cy="46825"/>
            </a:xfrm>
            <a:custGeom>
              <a:avLst/>
              <a:gdLst/>
              <a:ahLst/>
              <a:cxnLst/>
              <a:rect l="l" t="t" r="r" b="b"/>
              <a:pathLst>
                <a:path w="6690" h="3150" extrusionOk="0">
                  <a:moveTo>
                    <a:pt x="36" y="0"/>
                  </a:moveTo>
                  <a:cubicBezTo>
                    <a:pt x="1" y="45"/>
                    <a:pt x="1" y="80"/>
                    <a:pt x="36" y="116"/>
                  </a:cubicBezTo>
                  <a:lnTo>
                    <a:pt x="1917" y="3105"/>
                  </a:lnTo>
                  <a:cubicBezTo>
                    <a:pt x="1917" y="3150"/>
                    <a:pt x="1961" y="3150"/>
                    <a:pt x="1997" y="3150"/>
                  </a:cubicBezTo>
                  <a:lnTo>
                    <a:pt x="6654" y="1553"/>
                  </a:lnTo>
                  <a:cubicBezTo>
                    <a:pt x="6690" y="1553"/>
                    <a:pt x="6690" y="1517"/>
                    <a:pt x="6690" y="1446"/>
                  </a:cubicBezTo>
                  <a:cubicBezTo>
                    <a:pt x="6690" y="1411"/>
                    <a:pt x="6619" y="1411"/>
                    <a:pt x="6574" y="1411"/>
                  </a:cubicBezTo>
                  <a:lnTo>
                    <a:pt x="2032" y="2963"/>
                  </a:lnTo>
                  <a:lnTo>
                    <a:pt x="187" y="45"/>
                  </a:lnTo>
                  <a:cubicBezTo>
                    <a:pt x="143" y="0"/>
                    <a:pt x="107" y="0"/>
                    <a:pt x="36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7" name="Google Shape;5412;p67">
              <a:extLst>
                <a:ext uri="{FF2B5EF4-FFF2-40B4-BE49-F238E27FC236}">
                  <a16:creationId xmlns:a16="http://schemas.microsoft.com/office/drawing/2014/main" id="{CC592B2E-37A8-BAD9-107C-052159E1A064}"/>
                </a:ext>
              </a:extLst>
            </p:cNvPr>
            <p:cNvSpPr/>
            <p:nvPr/>
          </p:nvSpPr>
          <p:spPr>
            <a:xfrm>
              <a:off x="7327861" y="3520535"/>
              <a:ext cx="57111" cy="61987"/>
            </a:xfrm>
            <a:custGeom>
              <a:avLst/>
              <a:gdLst/>
              <a:ahLst/>
              <a:cxnLst/>
              <a:rect l="l" t="t" r="r" b="b"/>
              <a:pathLst>
                <a:path w="3842" h="4170" extrusionOk="0">
                  <a:moveTo>
                    <a:pt x="90" y="0"/>
                  </a:moveTo>
                  <a:cubicBezTo>
                    <a:pt x="71" y="0"/>
                    <a:pt x="54" y="9"/>
                    <a:pt x="36" y="27"/>
                  </a:cubicBezTo>
                  <a:cubicBezTo>
                    <a:pt x="0" y="62"/>
                    <a:pt x="0" y="133"/>
                    <a:pt x="0" y="133"/>
                  </a:cubicBezTo>
                  <a:lnTo>
                    <a:pt x="3700" y="4125"/>
                  </a:lnTo>
                  <a:cubicBezTo>
                    <a:pt x="3700" y="4125"/>
                    <a:pt x="3735" y="4170"/>
                    <a:pt x="3771" y="4170"/>
                  </a:cubicBezTo>
                  <a:lnTo>
                    <a:pt x="3806" y="4125"/>
                  </a:lnTo>
                  <a:cubicBezTo>
                    <a:pt x="3842" y="4090"/>
                    <a:pt x="3842" y="4055"/>
                    <a:pt x="3806" y="4019"/>
                  </a:cubicBezTo>
                  <a:lnTo>
                    <a:pt x="151" y="27"/>
                  </a:lnTo>
                  <a:cubicBezTo>
                    <a:pt x="129" y="9"/>
                    <a:pt x="109" y="0"/>
                    <a:pt x="90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8" name="Google Shape;5413;p67">
              <a:extLst>
                <a:ext uri="{FF2B5EF4-FFF2-40B4-BE49-F238E27FC236}">
                  <a16:creationId xmlns:a16="http://schemas.microsoft.com/office/drawing/2014/main" id="{DE405D64-D2DC-5966-F7C0-A59E0490A59F}"/>
                </a:ext>
              </a:extLst>
            </p:cNvPr>
            <p:cNvSpPr/>
            <p:nvPr/>
          </p:nvSpPr>
          <p:spPr>
            <a:xfrm>
              <a:off x="7373482" y="3577497"/>
              <a:ext cx="113688" cy="44595"/>
            </a:xfrm>
            <a:custGeom>
              <a:avLst/>
              <a:gdLst/>
              <a:ahLst/>
              <a:cxnLst/>
              <a:rect l="l" t="t" r="r" b="b"/>
              <a:pathLst>
                <a:path w="7648" h="3000" extrusionOk="0">
                  <a:moveTo>
                    <a:pt x="7541" y="1"/>
                  </a:moveTo>
                  <a:lnTo>
                    <a:pt x="72" y="2813"/>
                  </a:lnTo>
                  <a:cubicBezTo>
                    <a:pt x="36" y="2848"/>
                    <a:pt x="1" y="2884"/>
                    <a:pt x="36" y="2919"/>
                  </a:cubicBezTo>
                  <a:cubicBezTo>
                    <a:pt x="36" y="2955"/>
                    <a:pt x="72" y="2999"/>
                    <a:pt x="107" y="2999"/>
                  </a:cubicBezTo>
                  <a:lnTo>
                    <a:pt x="143" y="2955"/>
                  </a:lnTo>
                  <a:lnTo>
                    <a:pt x="7577" y="187"/>
                  </a:lnTo>
                  <a:cubicBezTo>
                    <a:pt x="7612" y="152"/>
                    <a:pt x="7648" y="116"/>
                    <a:pt x="7612" y="72"/>
                  </a:cubicBezTo>
                  <a:cubicBezTo>
                    <a:pt x="7612" y="36"/>
                    <a:pt x="7577" y="1"/>
                    <a:pt x="7541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9" name="Google Shape;5414;p67">
              <a:extLst>
                <a:ext uri="{FF2B5EF4-FFF2-40B4-BE49-F238E27FC236}">
                  <a16:creationId xmlns:a16="http://schemas.microsoft.com/office/drawing/2014/main" id="{C2D2FC6F-A84A-4365-0C3F-AB58D7A3D7E4}"/>
                </a:ext>
              </a:extLst>
            </p:cNvPr>
            <p:cNvSpPr/>
            <p:nvPr/>
          </p:nvSpPr>
          <p:spPr>
            <a:xfrm>
              <a:off x="7322852" y="3624322"/>
              <a:ext cx="123707" cy="39972"/>
            </a:xfrm>
            <a:custGeom>
              <a:avLst/>
              <a:gdLst/>
              <a:ahLst/>
              <a:cxnLst/>
              <a:rect l="l" t="t" r="r" b="b"/>
              <a:pathLst>
                <a:path w="8322" h="2689" extrusionOk="0">
                  <a:moveTo>
                    <a:pt x="79" y="0"/>
                  </a:moveTo>
                  <a:cubicBezTo>
                    <a:pt x="51" y="0"/>
                    <a:pt x="22" y="9"/>
                    <a:pt x="0" y="27"/>
                  </a:cubicBezTo>
                  <a:cubicBezTo>
                    <a:pt x="0" y="71"/>
                    <a:pt x="0" y="107"/>
                    <a:pt x="45" y="142"/>
                  </a:cubicBezTo>
                  <a:lnTo>
                    <a:pt x="2812" y="2653"/>
                  </a:lnTo>
                  <a:cubicBezTo>
                    <a:pt x="2848" y="2653"/>
                    <a:pt x="2848" y="2688"/>
                    <a:pt x="2883" y="2688"/>
                  </a:cubicBezTo>
                  <a:lnTo>
                    <a:pt x="8251" y="1544"/>
                  </a:lnTo>
                  <a:cubicBezTo>
                    <a:pt x="8286" y="1508"/>
                    <a:pt x="8321" y="1473"/>
                    <a:pt x="8321" y="1437"/>
                  </a:cubicBezTo>
                  <a:cubicBezTo>
                    <a:pt x="8321" y="1402"/>
                    <a:pt x="8251" y="1357"/>
                    <a:pt x="8206" y="1357"/>
                  </a:cubicBezTo>
                  <a:lnTo>
                    <a:pt x="2883" y="2511"/>
                  </a:lnTo>
                  <a:lnTo>
                    <a:pt x="151" y="27"/>
                  </a:lnTo>
                  <a:cubicBezTo>
                    <a:pt x="133" y="9"/>
                    <a:pt x="107" y="0"/>
                    <a:pt x="79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0" name="Google Shape;5415;p67">
              <a:extLst>
                <a:ext uri="{FF2B5EF4-FFF2-40B4-BE49-F238E27FC236}">
                  <a16:creationId xmlns:a16="http://schemas.microsoft.com/office/drawing/2014/main" id="{B5C50786-B24D-2435-3318-406C5B170455}"/>
                </a:ext>
              </a:extLst>
            </p:cNvPr>
            <p:cNvSpPr/>
            <p:nvPr/>
          </p:nvSpPr>
          <p:spPr>
            <a:xfrm>
              <a:off x="8130036" y="3170404"/>
              <a:ext cx="208244" cy="239371"/>
            </a:xfrm>
            <a:custGeom>
              <a:avLst/>
              <a:gdLst/>
              <a:ahLst/>
              <a:cxnLst/>
              <a:rect l="l" t="t" r="r" b="b"/>
              <a:pathLst>
                <a:path w="14009" h="16103" extrusionOk="0">
                  <a:moveTo>
                    <a:pt x="0" y="1"/>
                  </a:moveTo>
                  <a:lnTo>
                    <a:pt x="0" y="107"/>
                  </a:lnTo>
                  <a:cubicBezTo>
                    <a:pt x="187" y="2698"/>
                    <a:pt x="559" y="5395"/>
                    <a:pt x="1038" y="7985"/>
                  </a:cubicBezTo>
                  <a:cubicBezTo>
                    <a:pt x="1038" y="8056"/>
                    <a:pt x="1038" y="8092"/>
                    <a:pt x="1074" y="8163"/>
                  </a:cubicBezTo>
                  <a:cubicBezTo>
                    <a:pt x="1074" y="8278"/>
                    <a:pt x="1109" y="8384"/>
                    <a:pt x="1109" y="8500"/>
                  </a:cubicBezTo>
                  <a:cubicBezTo>
                    <a:pt x="1260" y="9165"/>
                    <a:pt x="1411" y="9830"/>
                    <a:pt x="1668" y="10496"/>
                  </a:cubicBezTo>
                  <a:cubicBezTo>
                    <a:pt x="1997" y="11347"/>
                    <a:pt x="2591" y="12119"/>
                    <a:pt x="3292" y="12749"/>
                  </a:cubicBezTo>
                  <a:cubicBezTo>
                    <a:pt x="3327" y="12784"/>
                    <a:pt x="3363" y="12820"/>
                    <a:pt x="3407" y="12864"/>
                  </a:cubicBezTo>
                  <a:cubicBezTo>
                    <a:pt x="3851" y="13228"/>
                    <a:pt x="4294" y="13565"/>
                    <a:pt x="4773" y="13858"/>
                  </a:cubicBezTo>
                  <a:cubicBezTo>
                    <a:pt x="6104" y="14639"/>
                    <a:pt x="7577" y="15082"/>
                    <a:pt x="9058" y="15481"/>
                  </a:cubicBezTo>
                  <a:lnTo>
                    <a:pt x="9129" y="15481"/>
                  </a:lnTo>
                  <a:cubicBezTo>
                    <a:pt x="9173" y="15481"/>
                    <a:pt x="9209" y="15526"/>
                    <a:pt x="9209" y="15526"/>
                  </a:cubicBezTo>
                  <a:cubicBezTo>
                    <a:pt x="10514" y="15861"/>
                    <a:pt x="11819" y="16103"/>
                    <a:pt x="13145" y="16103"/>
                  </a:cubicBezTo>
                  <a:cubicBezTo>
                    <a:pt x="13396" y="16103"/>
                    <a:pt x="13649" y="16094"/>
                    <a:pt x="13902" y="16076"/>
                  </a:cubicBezTo>
                  <a:lnTo>
                    <a:pt x="13973" y="16076"/>
                  </a:lnTo>
                  <a:lnTo>
                    <a:pt x="13973" y="15889"/>
                  </a:lnTo>
                  <a:cubicBezTo>
                    <a:pt x="14008" y="14231"/>
                    <a:pt x="14008" y="12527"/>
                    <a:pt x="13831" y="10904"/>
                  </a:cubicBezTo>
                  <a:cubicBezTo>
                    <a:pt x="13831" y="10824"/>
                    <a:pt x="13786" y="10788"/>
                    <a:pt x="13786" y="10717"/>
                  </a:cubicBezTo>
                  <a:cubicBezTo>
                    <a:pt x="13751" y="10309"/>
                    <a:pt x="13680" y="9866"/>
                    <a:pt x="13565" y="9458"/>
                  </a:cubicBezTo>
                  <a:cubicBezTo>
                    <a:pt x="13387" y="8606"/>
                    <a:pt x="13121" y="7799"/>
                    <a:pt x="12793" y="7018"/>
                  </a:cubicBezTo>
                  <a:cubicBezTo>
                    <a:pt x="12571" y="6761"/>
                    <a:pt x="12314" y="6504"/>
                    <a:pt x="12092" y="6246"/>
                  </a:cubicBezTo>
                  <a:cubicBezTo>
                    <a:pt x="12057" y="6166"/>
                    <a:pt x="12012" y="6131"/>
                    <a:pt x="11941" y="6095"/>
                  </a:cubicBezTo>
                  <a:cubicBezTo>
                    <a:pt x="11569" y="5687"/>
                    <a:pt x="11205" y="5279"/>
                    <a:pt x="10797" y="4880"/>
                  </a:cubicBezTo>
                  <a:cubicBezTo>
                    <a:pt x="10016" y="4099"/>
                    <a:pt x="9209" y="3363"/>
                    <a:pt x="8357" y="2618"/>
                  </a:cubicBezTo>
                  <a:cubicBezTo>
                    <a:pt x="7843" y="2396"/>
                    <a:pt x="7284" y="2219"/>
                    <a:pt x="6769" y="2068"/>
                  </a:cubicBezTo>
                  <a:cubicBezTo>
                    <a:pt x="6654" y="2032"/>
                    <a:pt x="6583" y="1997"/>
                    <a:pt x="6512" y="1997"/>
                  </a:cubicBezTo>
                  <a:cubicBezTo>
                    <a:pt x="4401" y="1403"/>
                    <a:pt x="2183" y="1065"/>
                    <a:pt x="258" y="107"/>
                  </a:cubicBezTo>
                  <a:cubicBezTo>
                    <a:pt x="151" y="72"/>
                    <a:pt x="80" y="36"/>
                    <a:pt x="0" y="1"/>
                  </a:cubicBezTo>
                  <a:close/>
                </a:path>
              </a:pathLst>
            </a:custGeom>
            <a:solidFill>
              <a:srgbClr val="509C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1" name="Google Shape;5416;p67">
              <a:extLst>
                <a:ext uri="{FF2B5EF4-FFF2-40B4-BE49-F238E27FC236}">
                  <a16:creationId xmlns:a16="http://schemas.microsoft.com/office/drawing/2014/main" id="{62B44942-7FDE-2C5B-1BA9-D4692EE748F0}"/>
                </a:ext>
              </a:extLst>
            </p:cNvPr>
            <p:cNvSpPr/>
            <p:nvPr/>
          </p:nvSpPr>
          <p:spPr>
            <a:xfrm>
              <a:off x="8128461" y="3168829"/>
              <a:ext cx="211009" cy="241883"/>
            </a:xfrm>
            <a:custGeom>
              <a:avLst/>
              <a:gdLst/>
              <a:ahLst/>
              <a:cxnLst/>
              <a:rect l="l" t="t" r="r" b="b"/>
              <a:pathLst>
                <a:path w="14195" h="16272" extrusionOk="0">
                  <a:moveTo>
                    <a:pt x="89" y="0"/>
                  </a:moveTo>
                  <a:cubicBezTo>
                    <a:pt x="71" y="0"/>
                    <a:pt x="53" y="9"/>
                    <a:pt x="36" y="27"/>
                  </a:cubicBezTo>
                  <a:cubicBezTo>
                    <a:pt x="0" y="63"/>
                    <a:pt x="0" y="142"/>
                    <a:pt x="36" y="142"/>
                  </a:cubicBezTo>
                  <a:cubicBezTo>
                    <a:pt x="142" y="249"/>
                    <a:pt x="12047" y="11560"/>
                    <a:pt x="14008" y="16217"/>
                  </a:cubicBezTo>
                  <a:cubicBezTo>
                    <a:pt x="14033" y="16242"/>
                    <a:pt x="14058" y="16271"/>
                    <a:pt x="14082" y="16271"/>
                  </a:cubicBezTo>
                  <a:cubicBezTo>
                    <a:pt x="14093" y="16271"/>
                    <a:pt x="14104" y="16266"/>
                    <a:pt x="14114" y="16253"/>
                  </a:cubicBezTo>
                  <a:cubicBezTo>
                    <a:pt x="14159" y="16253"/>
                    <a:pt x="14194" y="16182"/>
                    <a:pt x="14159" y="16146"/>
                  </a:cubicBezTo>
                  <a:cubicBezTo>
                    <a:pt x="12198" y="11489"/>
                    <a:pt x="257" y="142"/>
                    <a:pt x="142" y="27"/>
                  </a:cubicBezTo>
                  <a:cubicBezTo>
                    <a:pt x="124" y="9"/>
                    <a:pt x="106" y="0"/>
                    <a:pt x="89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2" name="Google Shape;5417;p67">
              <a:extLst>
                <a:ext uri="{FF2B5EF4-FFF2-40B4-BE49-F238E27FC236}">
                  <a16:creationId xmlns:a16="http://schemas.microsoft.com/office/drawing/2014/main" id="{43A4DE1F-376D-5AFD-E07C-A5092DB1511A}"/>
                </a:ext>
              </a:extLst>
            </p:cNvPr>
            <p:cNvSpPr/>
            <p:nvPr/>
          </p:nvSpPr>
          <p:spPr>
            <a:xfrm>
              <a:off x="8264683" y="3329177"/>
              <a:ext cx="73061" cy="72764"/>
            </a:xfrm>
            <a:custGeom>
              <a:avLst/>
              <a:gdLst/>
              <a:ahLst/>
              <a:cxnLst/>
              <a:rect l="l" t="t" r="r" b="b"/>
              <a:pathLst>
                <a:path w="4915" h="4895" extrusionOk="0">
                  <a:moveTo>
                    <a:pt x="1295" y="1"/>
                  </a:moveTo>
                  <a:cubicBezTo>
                    <a:pt x="1260" y="1"/>
                    <a:pt x="1260" y="1"/>
                    <a:pt x="1224" y="36"/>
                  </a:cubicBezTo>
                  <a:lnTo>
                    <a:pt x="1224" y="72"/>
                  </a:lnTo>
                  <a:lnTo>
                    <a:pt x="0" y="4800"/>
                  </a:lnTo>
                  <a:cubicBezTo>
                    <a:pt x="0" y="4845"/>
                    <a:pt x="0" y="4880"/>
                    <a:pt x="71" y="4880"/>
                  </a:cubicBezTo>
                  <a:cubicBezTo>
                    <a:pt x="84" y="4891"/>
                    <a:pt x="96" y="4895"/>
                    <a:pt x="107" y="4895"/>
                  </a:cubicBezTo>
                  <a:cubicBezTo>
                    <a:pt x="133" y="4895"/>
                    <a:pt x="151" y="4870"/>
                    <a:pt x="151" y="4845"/>
                  </a:cubicBezTo>
                  <a:lnTo>
                    <a:pt x="1366" y="187"/>
                  </a:lnTo>
                  <a:lnTo>
                    <a:pt x="4808" y="223"/>
                  </a:lnTo>
                  <a:cubicBezTo>
                    <a:pt x="4879" y="223"/>
                    <a:pt x="4915" y="187"/>
                    <a:pt x="4915" y="143"/>
                  </a:cubicBezTo>
                  <a:cubicBezTo>
                    <a:pt x="4915" y="72"/>
                    <a:pt x="4879" y="36"/>
                    <a:pt x="4808" y="36"/>
                  </a:cubicBezTo>
                  <a:lnTo>
                    <a:pt x="1295" y="1"/>
                  </a:ln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3" name="Google Shape;5418;p67">
              <a:extLst>
                <a:ext uri="{FF2B5EF4-FFF2-40B4-BE49-F238E27FC236}">
                  <a16:creationId xmlns:a16="http://schemas.microsoft.com/office/drawing/2014/main" id="{F1C8FBD7-C8E0-97C8-D539-6A72AE069EB8}"/>
                </a:ext>
              </a:extLst>
            </p:cNvPr>
            <p:cNvSpPr/>
            <p:nvPr/>
          </p:nvSpPr>
          <p:spPr>
            <a:xfrm>
              <a:off x="8232768" y="3261007"/>
              <a:ext cx="77030" cy="14910"/>
            </a:xfrm>
            <a:custGeom>
              <a:avLst/>
              <a:gdLst/>
              <a:ahLst/>
              <a:cxnLst/>
              <a:rect l="l" t="t" r="r" b="b"/>
              <a:pathLst>
                <a:path w="5182" h="1003" extrusionOk="0">
                  <a:moveTo>
                    <a:pt x="5030" y="0"/>
                  </a:moveTo>
                  <a:lnTo>
                    <a:pt x="80" y="852"/>
                  </a:lnTo>
                  <a:cubicBezTo>
                    <a:pt x="45" y="852"/>
                    <a:pt x="0" y="852"/>
                    <a:pt x="0" y="888"/>
                  </a:cubicBezTo>
                  <a:lnTo>
                    <a:pt x="0" y="923"/>
                  </a:lnTo>
                  <a:cubicBezTo>
                    <a:pt x="0" y="959"/>
                    <a:pt x="45" y="1003"/>
                    <a:pt x="80" y="1003"/>
                  </a:cubicBezTo>
                  <a:lnTo>
                    <a:pt x="187" y="1003"/>
                  </a:lnTo>
                  <a:lnTo>
                    <a:pt x="5181" y="151"/>
                  </a:lnTo>
                  <a:cubicBezTo>
                    <a:pt x="5146" y="71"/>
                    <a:pt x="5101" y="36"/>
                    <a:pt x="5030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4" name="Google Shape;5419;p67">
              <a:extLst>
                <a:ext uri="{FF2B5EF4-FFF2-40B4-BE49-F238E27FC236}">
                  <a16:creationId xmlns:a16="http://schemas.microsoft.com/office/drawing/2014/main" id="{813BE7BC-855F-68DA-B9A9-98792119C993}"/>
                </a:ext>
              </a:extLst>
            </p:cNvPr>
            <p:cNvSpPr/>
            <p:nvPr/>
          </p:nvSpPr>
          <p:spPr>
            <a:xfrm>
              <a:off x="8178437" y="3244521"/>
              <a:ext cx="28630" cy="118177"/>
            </a:xfrm>
            <a:custGeom>
              <a:avLst/>
              <a:gdLst/>
              <a:ahLst/>
              <a:cxnLst/>
              <a:rect l="l" t="t" r="r" b="b"/>
              <a:pathLst>
                <a:path w="1926" h="7950" extrusionOk="0">
                  <a:moveTo>
                    <a:pt x="1845" y="1"/>
                  </a:moveTo>
                  <a:cubicBezTo>
                    <a:pt x="1810" y="1"/>
                    <a:pt x="1775" y="1"/>
                    <a:pt x="1775" y="36"/>
                  </a:cubicBezTo>
                  <a:cubicBezTo>
                    <a:pt x="1739" y="36"/>
                    <a:pt x="1739" y="36"/>
                    <a:pt x="1739" y="72"/>
                  </a:cubicBezTo>
                  <a:lnTo>
                    <a:pt x="0" y="7834"/>
                  </a:lnTo>
                  <a:cubicBezTo>
                    <a:pt x="0" y="7878"/>
                    <a:pt x="36" y="7914"/>
                    <a:pt x="71" y="7949"/>
                  </a:cubicBezTo>
                  <a:cubicBezTo>
                    <a:pt x="107" y="7949"/>
                    <a:pt x="151" y="7914"/>
                    <a:pt x="187" y="7878"/>
                  </a:cubicBezTo>
                  <a:lnTo>
                    <a:pt x="1925" y="116"/>
                  </a:lnTo>
                  <a:cubicBezTo>
                    <a:pt x="1925" y="72"/>
                    <a:pt x="1881" y="1"/>
                    <a:pt x="1845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5" name="Google Shape;5420;p67">
              <a:extLst>
                <a:ext uri="{FF2B5EF4-FFF2-40B4-BE49-F238E27FC236}">
                  <a16:creationId xmlns:a16="http://schemas.microsoft.com/office/drawing/2014/main" id="{4F50BE4C-6510-ABA4-6065-F54AD343DC34}"/>
                </a:ext>
              </a:extLst>
            </p:cNvPr>
            <p:cNvSpPr/>
            <p:nvPr/>
          </p:nvSpPr>
          <p:spPr>
            <a:xfrm>
              <a:off x="8144411" y="3199213"/>
              <a:ext cx="86262" cy="92535"/>
            </a:xfrm>
            <a:custGeom>
              <a:avLst/>
              <a:gdLst/>
              <a:ahLst/>
              <a:cxnLst/>
              <a:rect l="l" t="t" r="r" b="b"/>
              <a:pathLst>
                <a:path w="5803" h="6225" extrusionOk="0">
                  <a:moveTo>
                    <a:pt x="5725" y="0"/>
                  </a:moveTo>
                  <a:cubicBezTo>
                    <a:pt x="5711" y="0"/>
                    <a:pt x="5697" y="4"/>
                    <a:pt x="5687" y="15"/>
                  </a:cubicBezTo>
                  <a:lnTo>
                    <a:pt x="2067" y="946"/>
                  </a:lnTo>
                  <a:cubicBezTo>
                    <a:pt x="2032" y="982"/>
                    <a:pt x="2032" y="982"/>
                    <a:pt x="1996" y="982"/>
                  </a:cubicBezTo>
                  <a:lnTo>
                    <a:pt x="1996" y="1017"/>
                  </a:lnTo>
                  <a:lnTo>
                    <a:pt x="36" y="6118"/>
                  </a:lnTo>
                  <a:cubicBezTo>
                    <a:pt x="0" y="6154"/>
                    <a:pt x="36" y="6225"/>
                    <a:pt x="71" y="6225"/>
                  </a:cubicBezTo>
                  <a:cubicBezTo>
                    <a:pt x="107" y="6225"/>
                    <a:pt x="178" y="6225"/>
                    <a:pt x="178" y="6189"/>
                  </a:cubicBezTo>
                  <a:lnTo>
                    <a:pt x="2138" y="1088"/>
                  </a:lnTo>
                  <a:lnTo>
                    <a:pt x="5722" y="165"/>
                  </a:lnTo>
                  <a:cubicBezTo>
                    <a:pt x="5767" y="165"/>
                    <a:pt x="5802" y="94"/>
                    <a:pt x="5802" y="59"/>
                  </a:cubicBezTo>
                  <a:cubicBezTo>
                    <a:pt x="5802" y="27"/>
                    <a:pt x="5762" y="0"/>
                    <a:pt x="5725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6" name="Google Shape;5421;p67">
              <a:extLst>
                <a:ext uri="{FF2B5EF4-FFF2-40B4-BE49-F238E27FC236}">
                  <a16:creationId xmlns:a16="http://schemas.microsoft.com/office/drawing/2014/main" id="{53ED0A31-9D3B-82FB-2FC1-11DC5DBFF70B}"/>
                </a:ext>
              </a:extLst>
            </p:cNvPr>
            <p:cNvSpPr/>
            <p:nvPr/>
          </p:nvSpPr>
          <p:spPr>
            <a:xfrm>
              <a:off x="7586066" y="3316527"/>
              <a:ext cx="792959" cy="755737"/>
            </a:xfrm>
            <a:custGeom>
              <a:avLst/>
              <a:gdLst/>
              <a:ahLst/>
              <a:cxnLst/>
              <a:rect l="l" t="t" r="r" b="b"/>
              <a:pathLst>
                <a:path w="53344" h="50840" extrusionOk="0">
                  <a:moveTo>
                    <a:pt x="25142" y="0"/>
                  </a:moveTo>
                  <a:cubicBezTo>
                    <a:pt x="23917" y="373"/>
                    <a:pt x="22737" y="772"/>
                    <a:pt x="21513" y="1296"/>
                  </a:cubicBezTo>
                  <a:cubicBezTo>
                    <a:pt x="21327" y="1402"/>
                    <a:pt x="21105" y="1482"/>
                    <a:pt x="20883" y="1588"/>
                  </a:cubicBezTo>
                  <a:cubicBezTo>
                    <a:pt x="7319" y="7869"/>
                    <a:pt x="0" y="23394"/>
                    <a:pt x="4551" y="36258"/>
                  </a:cubicBezTo>
                  <a:cubicBezTo>
                    <a:pt x="7825" y="45488"/>
                    <a:pt x="16284" y="50840"/>
                    <a:pt x="25798" y="50840"/>
                  </a:cubicBezTo>
                  <a:cubicBezTo>
                    <a:pt x="29588" y="50840"/>
                    <a:pt x="33546" y="49990"/>
                    <a:pt x="37411" y="48198"/>
                  </a:cubicBezTo>
                  <a:cubicBezTo>
                    <a:pt x="43177" y="45537"/>
                    <a:pt x="47799" y="41217"/>
                    <a:pt x="50868" y="36151"/>
                  </a:cubicBezTo>
                  <a:lnTo>
                    <a:pt x="50868" y="36116"/>
                  </a:lnTo>
                  <a:cubicBezTo>
                    <a:pt x="51605" y="34891"/>
                    <a:pt x="52270" y="33640"/>
                    <a:pt x="52820" y="32345"/>
                  </a:cubicBezTo>
                  <a:cubicBezTo>
                    <a:pt x="53344" y="27608"/>
                    <a:pt x="52749" y="22729"/>
                    <a:pt x="50824" y="18036"/>
                  </a:cubicBezTo>
                  <a:cubicBezTo>
                    <a:pt x="46388" y="7204"/>
                    <a:pt x="36115" y="479"/>
                    <a:pt x="25142" y="0"/>
                  </a:cubicBez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7" name="Google Shape;5422;p67">
              <a:extLst>
                <a:ext uri="{FF2B5EF4-FFF2-40B4-BE49-F238E27FC236}">
                  <a16:creationId xmlns:a16="http://schemas.microsoft.com/office/drawing/2014/main" id="{3C75932E-7ACD-983B-A82A-3208B6811B95}"/>
                </a:ext>
              </a:extLst>
            </p:cNvPr>
            <p:cNvSpPr/>
            <p:nvPr/>
          </p:nvSpPr>
          <p:spPr>
            <a:xfrm>
              <a:off x="8239353" y="3565694"/>
              <a:ext cx="142972" cy="139865"/>
            </a:xfrm>
            <a:custGeom>
              <a:avLst/>
              <a:gdLst/>
              <a:ahLst/>
              <a:cxnLst/>
              <a:rect l="l" t="t" r="r" b="b"/>
              <a:pathLst>
                <a:path w="9618" h="9409" extrusionOk="0">
                  <a:moveTo>
                    <a:pt x="4096" y="0"/>
                  </a:moveTo>
                  <a:cubicBezTo>
                    <a:pt x="2009" y="0"/>
                    <a:pt x="1" y="387"/>
                    <a:pt x="1" y="387"/>
                  </a:cubicBezTo>
                  <a:lnTo>
                    <a:pt x="888" y="7120"/>
                  </a:lnTo>
                  <a:lnTo>
                    <a:pt x="1190" y="9409"/>
                  </a:lnTo>
                  <a:cubicBezTo>
                    <a:pt x="1190" y="9409"/>
                    <a:pt x="4330" y="7927"/>
                    <a:pt x="6956" y="6783"/>
                  </a:cubicBezTo>
                  <a:cubicBezTo>
                    <a:pt x="6990" y="6767"/>
                    <a:pt x="7024" y="6760"/>
                    <a:pt x="7058" y="6760"/>
                  </a:cubicBezTo>
                  <a:cubicBezTo>
                    <a:pt x="7379" y="6760"/>
                    <a:pt x="7690" y="7394"/>
                    <a:pt x="7947" y="7394"/>
                  </a:cubicBezTo>
                  <a:cubicBezTo>
                    <a:pt x="7988" y="7394"/>
                    <a:pt x="8027" y="7378"/>
                    <a:pt x="8065" y="7342"/>
                  </a:cubicBezTo>
                  <a:cubicBezTo>
                    <a:pt x="9617" y="5931"/>
                    <a:pt x="9582" y="3421"/>
                    <a:pt x="8473" y="1425"/>
                  </a:cubicBezTo>
                  <a:cubicBezTo>
                    <a:pt x="7829" y="299"/>
                    <a:pt x="5932" y="0"/>
                    <a:pt x="4096" y="0"/>
                  </a:cubicBezTo>
                  <a:close/>
                </a:path>
              </a:pathLst>
            </a:custGeom>
            <a:solidFill>
              <a:srgbClr val="509C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8" name="Google Shape;5423;p67">
              <a:extLst>
                <a:ext uri="{FF2B5EF4-FFF2-40B4-BE49-F238E27FC236}">
                  <a16:creationId xmlns:a16="http://schemas.microsoft.com/office/drawing/2014/main" id="{76ECC8DB-0161-3472-3B41-4013736D8A5A}"/>
                </a:ext>
              </a:extLst>
            </p:cNvPr>
            <p:cNvSpPr/>
            <p:nvPr/>
          </p:nvSpPr>
          <p:spPr>
            <a:xfrm>
              <a:off x="8252539" y="3629242"/>
              <a:ext cx="108292" cy="76317"/>
            </a:xfrm>
            <a:custGeom>
              <a:avLst/>
              <a:gdLst/>
              <a:ahLst/>
              <a:cxnLst/>
              <a:rect l="l" t="t" r="r" b="b"/>
              <a:pathLst>
                <a:path w="7285" h="5134" extrusionOk="0">
                  <a:moveTo>
                    <a:pt x="4260" y="0"/>
                  </a:moveTo>
                  <a:cubicBezTo>
                    <a:pt x="2334" y="0"/>
                    <a:pt x="152" y="769"/>
                    <a:pt x="152" y="769"/>
                  </a:cubicBezTo>
                  <a:lnTo>
                    <a:pt x="1" y="2845"/>
                  </a:lnTo>
                  <a:lnTo>
                    <a:pt x="303" y="5134"/>
                  </a:lnTo>
                  <a:cubicBezTo>
                    <a:pt x="303" y="5134"/>
                    <a:pt x="3443" y="4947"/>
                    <a:pt x="6069" y="3803"/>
                  </a:cubicBezTo>
                  <a:cubicBezTo>
                    <a:pt x="6477" y="3617"/>
                    <a:pt x="6876" y="3360"/>
                    <a:pt x="7178" y="3067"/>
                  </a:cubicBezTo>
                  <a:cubicBezTo>
                    <a:pt x="7284" y="2357"/>
                    <a:pt x="7249" y="1656"/>
                    <a:pt x="6876" y="1071"/>
                  </a:cubicBezTo>
                  <a:cubicBezTo>
                    <a:pt x="6405" y="258"/>
                    <a:pt x="5375" y="0"/>
                    <a:pt x="4260" y="0"/>
                  </a:cubicBezTo>
                  <a:close/>
                </a:path>
              </a:pathLst>
            </a:custGeom>
            <a:solidFill>
              <a:srgbClr val="0069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9" name="Google Shape;5424;p67">
              <a:extLst>
                <a:ext uri="{FF2B5EF4-FFF2-40B4-BE49-F238E27FC236}">
                  <a16:creationId xmlns:a16="http://schemas.microsoft.com/office/drawing/2014/main" id="{4AACDCF6-C7F1-83F8-210C-2571D0049F81}"/>
                </a:ext>
              </a:extLst>
            </p:cNvPr>
            <p:cNvSpPr/>
            <p:nvPr/>
          </p:nvSpPr>
          <p:spPr>
            <a:xfrm>
              <a:off x="7554003" y="3359993"/>
              <a:ext cx="766930" cy="666666"/>
            </a:xfrm>
            <a:custGeom>
              <a:avLst/>
              <a:gdLst/>
              <a:ahLst/>
              <a:cxnLst/>
              <a:rect l="l" t="t" r="r" b="b"/>
              <a:pathLst>
                <a:path w="51593" h="44848" extrusionOk="0">
                  <a:moveTo>
                    <a:pt x="25799" y="1"/>
                  </a:moveTo>
                  <a:cubicBezTo>
                    <a:pt x="18352" y="1"/>
                    <a:pt x="10575" y="3738"/>
                    <a:pt x="5076" y="12308"/>
                  </a:cubicBezTo>
                  <a:cubicBezTo>
                    <a:pt x="4597" y="13045"/>
                    <a:pt x="4233" y="13896"/>
                    <a:pt x="4047" y="14819"/>
                  </a:cubicBezTo>
                  <a:cubicBezTo>
                    <a:pt x="0" y="32701"/>
                    <a:pt x="12361" y="44848"/>
                    <a:pt x="25796" y="44848"/>
                  </a:cubicBezTo>
                  <a:cubicBezTo>
                    <a:pt x="33242" y="44848"/>
                    <a:pt x="41019" y="41116"/>
                    <a:pt x="46514" y="32562"/>
                  </a:cubicBezTo>
                  <a:cubicBezTo>
                    <a:pt x="46993" y="31781"/>
                    <a:pt x="47330" y="30938"/>
                    <a:pt x="47552" y="30051"/>
                  </a:cubicBezTo>
                  <a:cubicBezTo>
                    <a:pt x="51593" y="12164"/>
                    <a:pt x="39234" y="1"/>
                    <a:pt x="25799" y="1"/>
                  </a:cubicBezTo>
                  <a:close/>
                </a:path>
              </a:pathLst>
            </a:custGeom>
            <a:solidFill>
              <a:srgbClr val="509C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0" name="Google Shape;5425;p67">
              <a:extLst>
                <a:ext uri="{FF2B5EF4-FFF2-40B4-BE49-F238E27FC236}">
                  <a16:creationId xmlns:a16="http://schemas.microsoft.com/office/drawing/2014/main" id="{A8854304-25D9-AC92-EE03-6652658680D8}"/>
                </a:ext>
              </a:extLst>
            </p:cNvPr>
            <p:cNvSpPr/>
            <p:nvPr/>
          </p:nvSpPr>
          <p:spPr>
            <a:xfrm>
              <a:off x="7594896" y="3391298"/>
              <a:ext cx="646196" cy="603935"/>
            </a:xfrm>
            <a:custGeom>
              <a:avLst/>
              <a:gdLst/>
              <a:ahLst/>
              <a:cxnLst/>
              <a:rect l="l" t="t" r="r" b="b"/>
              <a:pathLst>
                <a:path w="43471" h="40628" extrusionOk="0">
                  <a:moveTo>
                    <a:pt x="23074" y="1"/>
                  </a:moveTo>
                  <a:cubicBezTo>
                    <a:pt x="20499" y="1"/>
                    <a:pt x="17877" y="502"/>
                    <a:pt x="15339" y="1553"/>
                  </a:cubicBezTo>
                  <a:cubicBezTo>
                    <a:pt x="4951" y="5802"/>
                    <a:pt x="1" y="17663"/>
                    <a:pt x="4250" y="28016"/>
                  </a:cubicBezTo>
                  <a:cubicBezTo>
                    <a:pt x="7467" y="35880"/>
                    <a:pt x="15050" y="40627"/>
                    <a:pt x="23052" y="40627"/>
                  </a:cubicBezTo>
                  <a:cubicBezTo>
                    <a:pt x="25621" y="40627"/>
                    <a:pt x="28233" y="40138"/>
                    <a:pt x="30758" y="39105"/>
                  </a:cubicBezTo>
                  <a:cubicBezTo>
                    <a:pt x="34413" y="37588"/>
                    <a:pt x="37411" y="35149"/>
                    <a:pt x="39549" y="32159"/>
                  </a:cubicBezTo>
                  <a:cubicBezTo>
                    <a:pt x="43470" y="26685"/>
                    <a:pt x="42432" y="19331"/>
                    <a:pt x="39700" y="12598"/>
                  </a:cubicBezTo>
                  <a:cubicBezTo>
                    <a:pt x="36923" y="5909"/>
                    <a:pt x="33117" y="1438"/>
                    <a:pt x="26464" y="293"/>
                  </a:cubicBezTo>
                  <a:cubicBezTo>
                    <a:pt x="25351" y="99"/>
                    <a:pt x="24217" y="1"/>
                    <a:pt x="23074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1" name="Google Shape;5426;p67">
              <a:extLst>
                <a:ext uri="{FF2B5EF4-FFF2-40B4-BE49-F238E27FC236}">
                  <a16:creationId xmlns:a16="http://schemas.microsoft.com/office/drawing/2014/main" id="{7E427BF6-5834-AB6B-673B-E08065539129}"/>
                </a:ext>
              </a:extLst>
            </p:cNvPr>
            <p:cNvSpPr/>
            <p:nvPr/>
          </p:nvSpPr>
          <p:spPr>
            <a:xfrm>
              <a:off x="7640532" y="3394361"/>
              <a:ext cx="607146" cy="578635"/>
            </a:xfrm>
            <a:custGeom>
              <a:avLst/>
              <a:gdLst/>
              <a:ahLst/>
              <a:cxnLst/>
              <a:rect l="l" t="t" r="r" b="b"/>
              <a:pathLst>
                <a:path w="40844" h="38926" extrusionOk="0">
                  <a:moveTo>
                    <a:pt x="21582" y="0"/>
                  </a:moveTo>
                  <a:cubicBezTo>
                    <a:pt x="19115" y="0"/>
                    <a:pt x="16585" y="478"/>
                    <a:pt x="14159" y="1453"/>
                  </a:cubicBezTo>
                  <a:cubicBezTo>
                    <a:pt x="12864" y="2012"/>
                    <a:pt x="11639" y="2633"/>
                    <a:pt x="10530" y="3414"/>
                  </a:cubicBezTo>
                  <a:cubicBezTo>
                    <a:pt x="3141" y="8479"/>
                    <a:pt x="0" y="18202"/>
                    <a:pt x="3549" y="26852"/>
                  </a:cubicBezTo>
                  <a:cubicBezTo>
                    <a:pt x="6095" y="33097"/>
                    <a:pt x="11533" y="37276"/>
                    <a:pt x="17663" y="38527"/>
                  </a:cubicBezTo>
                  <a:cubicBezTo>
                    <a:pt x="18939" y="38789"/>
                    <a:pt x="20250" y="38926"/>
                    <a:pt x="21576" y="38926"/>
                  </a:cubicBezTo>
                  <a:cubicBezTo>
                    <a:pt x="24021" y="38926"/>
                    <a:pt x="26517" y="38460"/>
                    <a:pt x="28938" y="37453"/>
                  </a:cubicBezTo>
                  <a:cubicBezTo>
                    <a:pt x="31192" y="36531"/>
                    <a:pt x="33188" y="35235"/>
                    <a:pt x="34856" y="33647"/>
                  </a:cubicBezTo>
                  <a:cubicBezTo>
                    <a:pt x="35450" y="33133"/>
                    <a:pt x="35964" y="32539"/>
                    <a:pt x="36479" y="31953"/>
                  </a:cubicBezTo>
                  <a:cubicBezTo>
                    <a:pt x="37295" y="30800"/>
                    <a:pt x="37996" y="29584"/>
                    <a:pt x="38555" y="28289"/>
                  </a:cubicBezTo>
                  <a:cubicBezTo>
                    <a:pt x="38661" y="28067"/>
                    <a:pt x="38732" y="27881"/>
                    <a:pt x="38812" y="27695"/>
                  </a:cubicBezTo>
                  <a:cubicBezTo>
                    <a:pt x="40693" y="22966"/>
                    <a:pt x="40844" y="17493"/>
                    <a:pt x="38777" y="12392"/>
                  </a:cubicBezTo>
                  <a:cubicBezTo>
                    <a:pt x="37446" y="9180"/>
                    <a:pt x="35370" y="6483"/>
                    <a:pt x="32824" y="4407"/>
                  </a:cubicBezTo>
                  <a:cubicBezTo>
                    <a:pt x="30127" y="2190"/>
                    <a:pt x="26836" y="682"/>
                    <a:pt x="23394" y="87"/>
                  </a:cubicBezTo>
                  <a:cubicBezTo>
                    <a:pt x="22795" y="29"/>
                    <a:pt x="22191" y="0"/>
                    <a:pt x="21582" y="0"/>
                  </a:cubicBezTo>
                  <a:close/>
                </a:path>
              </a:pathLst>
            </a:custGeom>
            <a:solidFill>
              <a:srgbClr val="FFB8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2" name="Google Shape;5427;p67">
              <a:extLst>
                <a:ext uri="{FF2B5EF4-FFF2-40B4-BE49-F238E27FC236}">
                  <a16:creationId xmlns:a16="http://schemas.microsoft.com/office/drawing/2014/main" id="{B909A7DC-4617-6911-AE46-0F4C2D627E53}"/>
                </a:ext>
              </a:extLst>
            </p:cNvPr>
            <p:cNvSpPr/>
            <p:nvPr/>
          </p:nvSpPr>
          <p:spPr>
            <a:xfrm>
              <a:off x="7897146" y="3430215"/>
              <a:ext cx="119752" cy="114327"/>
            </a:xfrm>
            <a:custGeom>
              <a:avLst/>
              <a:gdLst/>
              <a:ahLst/>
              <a:cxnLst/>
              <a:rect l="l" t="t" r="r" b="b"/>
              <a:pathLst>
                <a:path w="8056" h="7691" extrusionOk="0">
                  <a:moveTo>
                    <a:pt x="6055" y="0"/>
                  </a:moveTo>
                  <a:cubicBezTo>
                    <a:pt x="4928" y="0"/>
                    <a:pt x="3948" y="2927"/>
                    <a:pt x="3948" y="2927"/>
                  </a:cubicBezTo>
                  <a:cubicBezTo>
                    <a:pt x="3948" y="2927"/>
                    <a:pt x="2899" y="71"/>
                    <a:pt x="1801" y="71"/>
                  </a:cubicBezTo>
                  <a:cubicBezTo>
                    <a:pt x="1629" y="71"/>
                    <a:pt x="1457" y="141"/>
                    <a:pt x="1287" y="301"/>
                  </a:cubicBezTo>
                  <a:cubicBezTo>
                    <a:pt x="1" y="1445"/>
                    <a:pt x="3771" y="7691"/>
                    <a:pt x="3771" y="7691"/>
                  </a:cubicBezTo>
                  <a:cubicBezTo>
                    <a:pt x="3771" y="7691"/>
                    <a:pt x="8056" y="1854"/>
                    <a:pt x="6690" y="337"/>
                  </a:cubicBezTo>
                  <a:cubicBezTo>
                    <a:pt x="6477" y="100"/>
                    <a:pt x="6264" y="0"/>
                    <a:pt x="6055" y="0"/>
                  </a:cubicBezTo>
                  <a:close/>
                </a:path>
              </a:pathLst>
            </a:custGeom>
            <a:solidFill>
              <a:srgbClr val="F9E7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3" name="Google Shape;5428;p67">
              <a:extLst>
                <a:ext uri="{FF2B5EF4-FFF2-40B4-BE49-F238E27FC236}">
                  <a16:creationId xmlns:a16="http://schemas.microsoft.com/office/drawing/2014/main" id="{AED08B17-B152-CB09-F231-F63010CB3E4E}"/>
                </a:ext>
              </a:extLst>
            </p:cNvPr>
            <p:cNvSpPr/>
            <p:nvPr/>
          </p:nvSpPr>
          <p:spPr>
            <a:xfrm>
              <a:off x="7885016" y="3548882"/>
              <a:ext cx="67011" cy="110001"/>
            </a:xfrm>
            <a:custGeom>
              <a:avLst/>
              <a:gdLst/>
              <a:ahLst/>
              <a:cxnLst/>
              <a:rect l="l" t="t" r="r" b="b"/>
              <a:pathLst>
                <a:path w="4508" h="7400" extrusionOk="0">
                  <a:moveTo>
                    <a:pt x="515" y="1"/>
                  </a:moveTo>
                  <a:lnTo>
                    <a:pt x="515" y="1"/>
                  </a:lnTo>
                  <a:cubicBezTo>
                    <a:pt x="1" y="1961"/>
                    <a:pt x="701" y="4215"/>
                    <a:pt x="2289" y="5474"/>
                  </a:cubicBezTo>
                  <a:cubicBezTo>
                    <a:pt x="2990" y="6069"/>
                    <a:pt x="3922" y="6512"/>
                    <a:pt x="4214" y="7399"/>
                  </a:cubicBezTo>
                  <a:cubicBezTo>
                    <a:pt x="4365" y="5882"/>
                    <a:pt x="4507" y="4108"/>
                    <a:pt x="3771" y="2777"/>
                  </a:cubicBezTo>
                  <a:cubicBezTo>
                    <a:pt x="3070" y="1447"/>
                    <a:pt x="1961" y="444"/>
                    <a:pt x="515" y="1"/>
                  </a:cubicBezTo>
                  <a:close/>
                </a:path>
              </a:pathLst>
            </a:custGeom>
            <a:solidFill>
              <a:srgbClr val="F9E7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4" name="Google Shape;5429;p67">
              <a:extLst>
                <a:ext uri="{FF2B5EF4-FFF2-40B4-BE49-F238E27FC236}">
                  <a16:creationId xmlns:a16="http://schemas.microsoft.com/office/drawing/2014/main" id="{54D988B5-1142-526A-58B4-D4C5E215D046}"/>
                </a:ext>
              </a:extLst>
            </p:cNvPr>
            <p:cNvSpPr/>
            <p:nvPr/>
          </p:nvSpPr>
          <p:spPr>
            <a:xfrm>
              <a:off x="7958598" y="3526986"/>
              <a:ext cx="46706" cy="92327"/>
            </a:xfrm>
            <a:custGeom>
              <a:avLst/>
              <a:gdLst/>
              <a:ahLst/>
              <a:cxnLst/>
              <a:rect l="l" t="t" r="r" b="b"/>
              <a:pathLst>
                <a:path w="3142" h="6211" extrusionOk="0">
                  <a:moveTo>
                    <a:pt x="2999" y="1"/>
                  </a:moveTo>
                  <a:cubicBezTo>
                    <a:pt x="1482" y="445"/>
                    <a:pt x="302" y="1882"/>
                    <a:pt x="116" y="3470"/>
                  </a:cubicBezTo>
                  <a:cubicBezTo>
                    <a:pt x="1" y="4401"/>
                    <a:pt x="223" y="5324"/>
                    <a:pt x="1" y="6211"/>
                  </a:cubicBezTo>
                  <a:cubicBezTo>
                    <a:pt x="1997" y="4800"/>
                    <a:pt x="3141" y="2441"/>
                    <a:pt x="2999" y="1"/>
                  </a:cubicBezTo>
                  <a:close/>
                </a:path>
              </a:pathLst>
            </a:custGeom>
            <a:solidFill>
              <a:srgbClr val="F9E7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4" name="Google Shape;5430;p67">
              <a:extLst>
                <a:ext uri="{FF2B5EF4-FFF2-40B4-BE49-F238E27FC236}">
                  <a16:creationId xmlns:a16="http://schemas.microsoft.com/office/drawing/2014/main" id="{0F24A987-1272-4D19-693E-6DD6FF111936}"/>
                </a:ext>
              </a:extLst>
            </p:cNvPr>
            <p:cNvSpPr/>
            <p:nvPr/>
          </p:nvSpPr>
          <p:spPr>
            <a:xfrm>
              <a:off x="7957543" y="3580277"/>
              <a:ext cx="76897" cy="78606"/>
            </a:xfrm>
            <a:custGeom>
              <a:avLst/>
              <a:gdLst/>
              <a:ahLst/>
              <a:cxnLst/>
              <a:rect l="l" t="t" r="r" b="b"/>
              <a:pathLst>
                <a:path w="5173" h="5288" extrusionOk="0">
                  <a:moveTo>
                    <a:pt x="5173" y="0"/>
                  </a:moveTo>
                  <a:lnTo>
                    <a:pt x="5173" y="0"/>
                  </a:lnTo>
                  <a:cubicBezTo>
                    <a:pt x="3141" y="293"/>
                    <a:pt x="1296" y="1739"/>
                    <a:pt x="595" y="3655"/>
                  </a:cubicBezTo>
                  <a:cubicBezTo>
                    <a:pt x="373" y="4214"/>
                    <a:pt x="258" y="4764"/>
                    <a:pt x="1" y="5287"/>
                  </a:cubicBezTo>
                  <a:cubicBezTo>
                    <a:pt x="1261" y="4844"/>
                    <a:pt x="2369" y="4365"/>
                    <a:pt x="3363" y="3513"/>
                  </a:cubicBezTo>
                  <a:cubicBezTo>
                    <a:pt x="4365" y="2626"/>
                    <a:pt x="5102" y="1331"/>
                    <a:pt x="5173" y="0"/>
                  </a:cubicBezTo>
                  <a:close/>
                </a:path>
              </a:pathLst>
            </a:custGeom>
            <a:solidFill>
              <a:srgbClr val="F9E7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5" name="Google Shape;5431;p67">
              <a:extLst>
                <a:ext uri="{FF2B5EF4-FFF2-40B4-BE49-F238E27FC236}">
                  <a16:creationId xmlns:a16="http://schemas.microsoft.com/office/drawing/2014/main" id="{7BC4DCF7-E966-E127-55B3-657DE4190389}"/>
                </a:ext>
              </a:extLst>
            </p:cNvPr>
            <p:cNvSpPr/>
            <p:nvPr/>
          </p:nvSpPr>
          <p:spPr>
            <a:xfrm>
              <a:off x="7853636" y="3602292"/>
              <a:ext cx="86381" cy="106567"/>
            </a:xfrm>
            <a:custGeom>
              <a:avLst/>
              <a:gdLst/>
              <a:ahLst/>
              <a:cxnLst/>
              <a:rect l="l" t="t" r="r" b="b"/>
              <a:pathLst>
                <a:path w="5811" h="7169" extrusionOk="0">
                  <a:moveTo>
                    <a:pt x="45" y="1"/>
                  </a:moveTo>
                  <a:lnTo>
                    <a:pt x="45" y="1"/>
                  </a:lnTo>
                  <a:cubicBezTo>
                    <a:pt x="0" y="1287"/>
                    <a:pt x="266" y="2582"/>
                    <a:pt x="887" y="3691"/>
                  </a:cubicBezTo>
                  <a:cubicBezTo>
                    <a:pt x="1517" y="4835"/>
                    <a:pt x="2520" y="5767"/>
                    <a:pt x="3700" y="6210"/>
                  </a:cubicBezTo>
                  <a:cubicBezTo>
                    <a:pt x="4436" y="6468"/>
                    <a:pt x="5252" y="6574"/>
                    <a:pt x="5811" y="7169"/>
                  </a:cubicBezTo>
                  <a:cubicBezTo>
                    <a:pt x="5660" y="5581"/>
                    <a:pt x="4995" y="3771"/>
                    <a:pt x="3957" y="2547"/>
                  </a:cubicBezTo>
                  <a:cubicBezTo>
                    <a:pt x="2963" y="1331"/>
                    <a:pt x="1597" y="444"/>
                    <a:pt x="45" y="1"/>
                  </a:cubicBezTo>
                  <a:close/>
                </a:path>
              </a:pathLst>
            </a:custGeom>
            <a:solidFill>
              <a:srgbClr val="F9E7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6" name="Google Shape;5432;p67">
              <a:extLst>
                <a:ext uri="{FF2B5EF4-FFF2-40B4-BE49-F238E27FC236}">
                  <a16:creationId xmlns:a16="http://schemas.microsoft.com/office/drawing/2014/main" id="{E3ACD2A8-8E98-552F-9663-5FCD0604D5F3}"/>
                </a:ext>
              </a:extLst>
            </p:cNvPr>
            <p:cNvSpPr/>
            <p:nvPr/>
          </p:nvSpPr>
          <p:spPr>
            <a:xfrm>
              <a:off x="7952013" y="3621409"/>
              <a:ext cx="113821" cy="91806"/>
            </a:xfrm>
            <a:custGeom>
              <a:avLst/>
              <a:gdLst/>
              <a:ahLst/>
              <a:cxnLst/>
              <a:rect l="l" t="t" r="r" b="b"/>
              <a:pathLst>
                <a:path w="7657" h="6176" extrusionOk="0">
                  <a:moveTo>
                    <a:pt x="7656" y="1"/>
                  </a:moveTo>
                  <a:lnTo>
                    <a:pt x="7656" y="1"/>
                  </a:lnTo>
                  <a:cubicBezTo>
                    <a:pt x="5625" y="81"/>
                    <a:pt x="3629" y="968"/>
                    <a:pt x="2183" y="2370"/>
                  </a:cubicBezTo>
                  <a:cubicBezTo>
                    <a:pt x="1739" y="2813"/>
                    <a:pt x="1366" y="3292"/>
                    <a:pt x="1074" y="3816"/>
                  </a:cubicBezTo>
                  <a:cubicBezTo>
                    <a:pt x="816" y="4259"/>
                    <a:pt x="630" y="4703"/>
                    <a:pt x="444" y="5182"/>
                  </a:cubicBezTo>
                  <a:cubicBezTo>
                    <a:pt x="302" y="5510"/>
                    <a:pt x="151" y="5847"/>
                    <a:pt x="0" y="6175"/>
                  </a:cubicBezTo>
                  <a:cubicBezTo>
                    <a:pt x="1482" y="5324"/>
                    <a:pt x="3141" y="4880"/>
                    <a:pt x="4622" y="3993"/>
                  </a:cubicBezTo>
                  <a:cubicBezTo>
                    <a:pt x="6104" y="3106"/>
                    <a:pt x="7399" y="1669"/>
                    <a:pt x="7656" y="1"/>
                  </a:cubicBezTo>
                  <a:close/>
                </a:path>
              </a:pathLst>
            </a:custGeom>
            <a:solidFill>
              <a:srgbClr val="F9E7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7" name="Google Shape;5433;p67">
              <a:extLst>
                <a:ext uri="{FF2B5EF4-FFF2-40B4-BE49-F238E27FC236}">
                  <a16:creationId xmlns:a16="http://schemas.microsoft.com/office/drawing/2014/main" id="{E84AA5D8-F5DF-8ED2-A204-764BC4AD9E1F}"/>
                </a:ext>
              </a:extLst>
            </p:cNvPr>
            <p:cNvSpPr/>
            <p:nvPr/>
          </p:nvSpPr>
          <p:spPr>
            <a:xfrm>
              <a:off x="7799825" y="3640674"/>
              <a:ext cx="142303" cy="120407"/>
            </a:xfrm>
            <a:custGeom>
              <a:avLst/>
              <a:gdLst/>
              <a:ahLst/>
              <a:cxnLst/>
              <a:rect l="l" t="t" r="r" b="b"/>
              <a:pathLst>
                <a:path w="9573" h="8100" extrusionOk="0">
                  <a:moveTo>
                    <a:pt x="293" y="0"/>
                  </a:moveTo>
                  <a:cubicBezTo>
                    <a:pt x="1" y="2298"/>
                    <a:pt x="1181" y="4658"/>
                    <a:pt x="3141" y="5846"/>
                  </a:cubicBezTo>
                  <a:cubicBezTo>
                    <a:pt x="3620" y="6139"/>
                    <a:pt x="4144" y="6361"/>
                    <a:pt x="4694" y="6547"/>
                  </a:cubicBezTo>
                  <a:cubicBezTo>
                    <a:pt x="5696" y="6911"/>
                    <a:pt x="6770" y="7248"/>
                    <a:pt x="7834" y="7470"/>
                  </a:cubicBezTo>
                  <a:cubicBezTo>
                    <a:pt x="8428" y="7621"/>
                    <a:pt x="9058" y="7727"/>
                    <a:pt x="9573" y="8100"/>
                  </a:cubicBezTo>
                  <a:cubicBezTo>
                    <a:pt x="8136" y="6583"/>
                    <a:pt x="6876" y="4879"/>
                    <a:pt x="5474" y="3327"/>
                  </a:cubicBezTo>
                  <a:cubicBezTo>
                    <a:pt x="4064" y="1774"/>
                    <a:pt x="2334" y="444"/>
                    <a:pt x="293" y="0"/>
                  </a:cubicBezTo>
                  <a:close/>
                </a:path>
              </a:pathLst>
            </a:custGeom>
            <a:solidFill>
              <a:srgbClr val="F9E7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8" name="Google Shape;5434;p67">
              <a:extLst>
                <a:ext uri="{FF2B5EF4-FFF2-40B4-BE49-F238E27FC236}">
                  <a16:creationId xmlns:a16="http://schemas.microsoft.com/office/drawing/2014/main" id="{D8023265-9B6A-ED2D-13A0-0F85B348BEC9}"/>
                </a:ext>
              </a:extLst>
            </p:cNvPr>
            <p:cNvSpPr/>
            <p:nvPr/>
          </p:nvSpPr>
          <p:spPr>
            <a:xfrm>
              <a:off x="7949902" y="3673629"/>
              <a:ext cx="146658" cy="82962"/>
            </a:xfrm>
            <a:custGeom>
              <a:avLst/>
              <a:gdLst/>
              <a:ahLst/>
              <a:cxnLst/>
              <a:rect l="l" t="t" r="r" b="b"/>
              <a:pathLst>
                <a:path w="9866" h="5581" extrusionOk="0">
                  <a:moveTo>
                    <a:pt x="9865" y="1"/>
                  </a:moveTo>
                  <a:lnTo>
                    <a:pt x="9865" y="1"/>
                  </a:lnTo>
                  <a:cubicBezTo>
                    <a:pt x="5909" y="36"/>
                    <a:pt x="2067" y="2219"/>
                    <a:pt x="0" y="5581"/>
                  </a:cubicBezTo>
                  <a:cubicBezTo>
                    <a:pt x="1695" y="5324"/>
                    <a:pt x="3726" y="4809"/>
                    <a:pt x="5279" y="4144"/>
                  </a:cubicBezTo>
                  <a:cubicBezTo>
                    <a:pt x="6130" y="3807"/>
                    <a:pt x="6982" y="3443"/>
                    <a:pt x="7718" y="2964"/>
                  </a:cubicBezTo>
                  <a:cubicBezTo>
                    <a:pt x="8756" y="2254"/>
                    <a:pt x="9537" y="1225"/>
                    <a:pt x="9865" y="1"/>
                  </a:cubicBezTo>
                  <a:close/>
                </a:path>
              </a:pathLst>
            </a:custGeom>
            <a:solidFill>
              <a:srgbClr val="F9E7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9" name="Google Shape;5435;p67">
              <a:extLst>
                <a:ext uri="{FF2B5EF4-FFF2-40B4-BE49-F238E27FC236}">
                  <a16:creationId xmlns:a16="http://schemas.microsoft.com/office/drawing/2014/main" id="{D81C41A1-027B-B56C-34A6-6B374FCEC75A}"/>
                </a:ext>
              </a:extLst>
            </p:cNvPr>
            <p:cNvSpPr/>
            <p:nvPr/>
          </p:nvSpPr>
          <p:spPr>
            <a:xfrm>
              <a:off x="7752094" y="3709380"/>
              <a:ext cx="186749" cy="106567"/>
            </a:xfrm>
            <a:custGeom>
              <a:avLst/>
              <a:gdLst/>
              <a:ahLst/>
              <a:cxnLst/>
              <a:rect l="l" t="t" r="r" b="b"/>
              <a:pathLst>
                <a:path w="12563" h="7169" extrusionOk="0">
                  <a:moveTo>
                    <a:pt x="0" y="0"/>
                  </a:moveTo>
                  <a:lnTo>
                    <a:pt x="0" y="0"/>
                  </a:lnTo>
                  <a:cubicBezTo>
                    <a:pt x="400" y="1553"/>
                    <a:pt x="1553" y="2883"/>
                    <a:pt x="2883" y="3806"/>
                  </a:cubicBezTo>
                  <a:cubicBezTo>
                    <a:pt x="4214" y="4728"/>
                    <a:pt x="5767" y="5323"/>
                    <a:pt x="7319" y="5802"/>
                  </a:cubicBezTo>
                  <a:cubicBezTo>
                    <a:pt x="8499" y="6139"/>
                    <a:pt x="9714" y="6467"/>
                    <a:pt x="10903" y="6725"/>
                  </a:cubicBezTo>
                  <a:cubicBezTo>
                    <a:pt x="11453" y="6840"/>
                    <a:pt x="12012" y="6946"/>
                    <a:pt x="12562" y="7168"/>
                  </a:cubicBezTo>
                  <a:cubicBezTo>
                    <a:pt x="11231" y="4950"/>
                    <a:pt x="8978" y="3362"/>
                    <a:pt x="6689" y="2147"/>
                  </a:cubicBezTo>
                  <a:cubicBezTo>
                    <a:pt x="4613" y="1038"/>
                    <a:pt x="2325" y="151"/>
                    <a:pt x="0" y="0"/>
                  </a:cubicBezTo>
                  <a:close/>
                </a:path>
              </a:pathLst>
            </a:custGeom>
            <a:solidFill>
              <a:srgbClr val="F9E7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0" name="Google Shape;5436;p67">
              <a:extLst>
                <a:ext uri="{FF2B5EF4-FFF2-40B4-BE49-F238E27FC236}">
                  <a16:creationId xmlns:a16="http://schemas.microsoft.com/office/drawing/2014/main" id="{A897591F-7A89-AD77-F879-843AE93EA9D4}"/>
                </a:ext>
              </a:extLst>
            </p:cNvPr>
            <p:cNvSpPr/>
            <p:nvPr/>
          </p:nvSpPr>
          <p:spPr>
            <a:xfrm>
              <a:off x="7957543" y="3728526"/>
              <a:ext cx="178053" cy="85831"/>
            </a:xfrm>
            <a:custGeom>
              <a:avLst/>
              <a:gdLst/>
              <a:ahLst/>
              <a:cxnLst/>
              <a:rect l="l" t="t" r="r" b="b"/>
              <a:pathLst>
                <a:path w="11978" h="5774" extrusionOk="0">
                  <a:moveTo>
                    <a:pt x="11539" y="0"/>
                  </a:moveTo>
                  <a:cubicBezTo>
                    <a:pt x="7067" y="0"/>
                    <a:pt x="2681" y="2225"/>
                    <a:pt x="1" y="5774"/>
                  </a:cubicBezTo>
                  <a:cubicBezTo>
                    <a:pt x="1624" y="5215"/>
                    <a:pt x="3363" y="5144"/>
                    <a:pt x="4986" y="4594"/>
                  </a:cubicBezTo>
                  <a:cubicBezTo>
                    <a:pt x="7648" y="3742"/>
                    <a:pt x="9910" y="1853"/>
                    <a:pt x="11977" y="7"/>
                  </a:cubicBezTo>
                  <a:cubicBezTo>
                    <a:pt x="11831" y="3"/>
                    <a:pt x="11685" y="0"/>
                    <a:pt x="11539" y="0"/>
                  </a:cubicBezTo>
                  <a:close/>
                </a:path>
              </a:pathLst>
            </a:custGeom>
            <a:solidFill>
              <a:srgbClr val="F9E7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1" name="Google Shape;5437;p67">
              <a:extLst>
                <a:ext uri="{FF2B5EF4-FFF2-40B4-BE49-F238E27FC236}">
                  <a16:creationId xmlns:a16="http://schemas.microsoft.com/office/drawing/2014/main" id="{EC1E96D8-FF3C-67C9-8D59-49863BA1C042}"/>
                </a:ext>
              </a:extLst>
            </p:cNvPr>
            <p:cNvSpPr/>
            <p:nvPr/>
          </p:nvSpPr>
          <p:spPr>
            <a:xfrm>
              <a:off x="7783875" y="3809718"/>
              <a:ext cx="154968" cy="72348"/>
            </a:xfrm>
            <a:custGeom>
              <a:avLst/>
              <a:gdLst/>
              <a:ahLst/>
              <a:cxnLst/>
              <a:rect l="l" t="t" r="r" b="b"/>
              <a:pathLst>
                <a:path w="10425" h="4867" extrusionOk="0">
                  <a:moveTo>
                    <a:pt x="2656" y="0"/>
                  </a:moveTo>
                  <a:cubicBezTo>
                    <a:pt x="1770" y="0"/>
                    <a:pt x="883" y="79"/>
                    <a:pt x="0" y="125"/>
                  </a:cubicBezTo>
                  <a:cubicBezTo>
                    <a:pt x="701" y="1571"/>
                    <a:pt x="1890" y="2787"/>
                    <a:pt x="3292" y="3567"/>
                  </a:cubicBezTo>
                  <a:cubicBezTo>
                    <a:pt x="4693" y="4375"/>
                    <a:pt x="6290" y="4783"/>
                    <a:pt x="7878" y="4854"/>
                  </a:cubicBezTo>
                  <a:cubicBezTo>
                    <a:pt x="8048" y="4863"/>
                    <a:pt x="8218" y="4867"/>
                    <a:pt x="8388" y="4867"/>
                  </a:cubicBezTo>
                  <a:cubicBezTo>
                    <a:pt x="9067" y="4867"/>
                    <a:pt x="9743" y="4804"/>
                    <a:pt x="10424" y="4747"/>
                  </a:cubicBezTo>
                  <a:cubicBezTo>
                    <a:pt x="9910" y="3603"/>
                    <a:pt x="8872" y="2192"/>
                    <a:pt x="7878" y="1456"/>
                  </a:cubicBezTo>
                  <a:cubicBezTo>
                    <a:pt x="6769" y="640"/>
                    <a:pt x="5438" y="241"/>
                    <a:pt x="4108" y="90"/>
                  </a:cubicBezTo>
                  <a:cubicBezTo>
                    <a:pt x="3625" y="24"/>
                    <a:pt x="3140" y="0"/>
                    <a:pt x="2656" y="0"/>
                  </a:cubicBezTo>
                  <a:close/>
                </a:path>
              </a:pathLst>
            </a:custGeom>
            <a:solidFill>
              <a:srgbClr val="F9E7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2" name="Google Shape;5438;p67">
              <a:extLst>
                <a:ext uri="{FF2B5EF4-FFF2-40B4-BE49-F238E27FC236}">
                  <a16:creationId xmlns:a16="http://schemas.microsoft.com/office/drawing/2014/main" id="{58110772-3080-58FE-A2A8-8D392C64F406}"/>
                </a:ext>
              </a:extLst>
            </p:cNvPr>
            <p:cNvSpPr/>
            <p:nvPr/>
          </p:nvSpPr>
          <p:spPr>
            <a:xfrm>
              <a:off x="7953723" y="3815278"/>
              <a:ext cx="142303" cy="66893"/>
            </a:xfrm>
            <a:custGeom>
              <a:avLst/>
              <a:gdLst/>
              <a:ahLst/>
              <a:cxnLst/>
              <a:rect l="l" t="t" r="r" b="b"/>
              <a:pathLst>
                <a:path w="9573" h="4500" extrusionOk="0">
                  <a:moveTo>
                    <a:pt x="8946" y="0"/>
                  </a:moveTo>
                  <a:cubicBezTo>
                    <a:pt x="7789" y="0"/>
                    <a:pt x="6637" y="90"/>
                    <a:pt x="5510" y="346"/>
                  </a:cubicBezTo>
                  <a:cubicBezTo>
                    <a:pt x="4179" y="638"/>
                    <a:pt x="2919" y="1197"/>
                    <a:pt x="1846" y="2040"/>
                  </a:cubicBezTo>
                  <a:cubicBezTo>
                    <a:pt x="1109" y="2670"/>
                    <a:pt x="444" y="3451"/>
                    <a:pt x="1" y="4302"/>
                  </a:cubicBezTo>
                  <a:cubicBezTo>
                    <a:pt x="594" y="4436"/>
                    <a:pt x="1218" y="4500"/>
                    <a:pt x="1842" y="4500"/>
                  </a:cubicBezTo>
                  <a:cubicBezTo>
                    <a:pt x="2420" y="4500"/>
                    <a:pt x="2998" y="4445"/>
                    <a:pt x="3549" y="4338"/>
                  </a:cubicBezTo>
                  <a:cubicBezTo>
                    <a:pt x="4844" y="4081"/>
                    <a:pt x="6175" y="3743"/>
                    <a:pt x="7319" y="3043"/>
                  </a:cubicBezTo>
                  <a:cubicBezTo>
                    <a:pt x="8464" y="2377"/>
                    <a:pt x="9315" y="1304"/>
                    <a:pt x="9573" y="9"/>
                  </a:cubicBezTo>
                  <a:cubicBezTo>
                    <a:pt x="9364" y="3"/>
                    <a:pt x="9155" y="0"/>
                    <a:pt x="8946" y="0"/>
                  </a:cubicBezTo>
                  <a:close/>
                </a:path>
              </a:pathLst>
            </a:custGeom>
            <a:solidFill>
              <a:srgbClr val="F9E7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13" name="Google Shape;5439;p67">
              <a:extLst>
                <a:ext uri="{FF2B5EF4-FFF2-40B4-BE49-F238E27FC236}">
                  <a16:creationId xmlns:a16="http://schemas.microsoft.com/office/drawing/2014/main" id="{EC20EFCC-CFD9-D8EF-0AFD-F7AD6C6BE127}"/>
                </a:ext>
              </a:extLst>
            </p:cNvPr>
            <p:cNvSpPr/>
            <p:nvPr/>
          </p:nvSpPr>
          <p:spPr>
            <a:xfrm>
              <a:off x="8088890" y="3481306"/>
              <a:ext cx="101037" cy="135509"/>
            </a:xfrm>
            <a:custGeom>
              <a:avLst/>
              <a:gdLst/>
              <a:ahLst/>
              <a:cxnLst/>
              <a:rect l="l" t="t" r="r" b="b"/>
              <a:pathLst>
                <a:path w="6797" h="9116" extrusionOk="0">
                  <a:moveTo>
                    <a:pt x="1998" y="0"/>
                  </a:moveTo>
                  <a:cubicBezTo>
                    <a:pt x="1189" y="0"/>
                    <a:pt x="471" y="772"/>
                    <a:pt x="258" y="1486"/>
                  </a:cubicBezTo>
                  <a:cubicBezTo>
                    <a:pt x="1" y="2444"/>
                    <a:pt x="293" y="3402"/>
                    <a:pt x="630" y="4325"/>
                  </a:cubicBezTo>
                  <a:cubicBezTo>
                    <a:pt x="1145" y="5700"/>
                    <a:pt x="1881" y="7031"/>
                    <a:pt x="2884" y="8060"/>
                  </a:cubicBezTo>
                  <a:cubicBezTo>
                    <a:pt x="3467" y="8623"/>
                    <a:pt x="4243" y="9115"/>
                    <a:pt x="5005" y="9115"/>
                  </a:cubicBezTo>
                  <a:cubicBezTo>
                    <a:pt x="5251" y="9115"/>
                    <a:pt x="5495" y="9064"/>
                    <a:pt x="5731" y="8947"/>
                  </a:cubicBezTo>
                  <a:cubicBezTo>
                    <a:pt x="6246" y="8690"/>
                    <a:pt x="6574" y="8140"/>
                    <a:pt x="6690" y="7581"/>
                  </a:cubicBezTo>
                  <a:cubicBezTo>
                    <a:pt x="6796" y="6986"/>
                    <a:pt x="6725" y="6401"/>
                    <a:pt x="6574" y="5842"/>
                  </a:cubicBezTo>
                  <a:cubicBezTo>
                    <a:pt x="6131" y="4103"/>
                    <a:pt x="5208" y="2515"/>
                    <a:pt x="3913" y="1300"/>
                  </a:cubicBezTo>
                  <a:cubicBezTo>
                    <a:pt x="3469" y="856"/>
                    <a:pt x="2733" y="75"/>
                    <a:pt x="2103" y="5"/>
                  </a:cubicBezTo>
                  <a:cubicBezTo>
                    <a:pt x="2068" y="2"/>
                    <a:pt x="2033" y="0"/>
                    <a:pt x="1998" y="0"/>
                  </a:cubicBezTo>
                  <a:close/>
                </a:path>
              </a:pathLst>
            </a:custGeom>
            <a:solidFill>
              <a:srgbClr val="F9E7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4" name="Google Shape;5440;p67">
              <a:extLst>
                <a:ext uri="{FF2B5EF4-FFF2-40B4-BE49-F238E27FC236}">
                  <a16:creationId xmlns:a16="http://schemas.microsoft.com/office/drawing/2014/main" id="{DDCB6B95-70B1-DA73-3051-8FAA147BD9C6}"/>
                </a:ext>
              </a:extLst>
            </p:cNvPr>
            <p:cNvSpPr/>
            <p:nvPr/>
          </p:nvSpPr>
          <p:spPr>
            <a:xfrm>
              <a:off x="8170781" y="3631323"/>
              <a:ext cx="44981" cy="63949"/>
            </a:xfrm>
            <a:custGeom>
              <a:avLst/>
              <a:gdLst/>
              <a:ahLst/>
              <a:cxnLst/>
              <a:rect l="l" t="t" r="r" b="b"/>
              <a:pathLst>
                <a:path w="3026" h="4302" extrusionOk="0">
                  <a:moveTo>
                    <a:pt x="1209" y="0"/>
                  </a:moveTo>
                  <a:cubicBezTo>
                    <a:pt x="595" y="0"/>
                    <a:pt x="197" y="994"/>
                    <a:pt x="107" y="1632"/>
                  </a:cubicBezTo>
                  <a:cubicBezTo>
                    <a:pt x="36" y="2075"/>
                    <a:pt x="1" y="2519"/>
                    <a:pt x="107" y="2962"/>
                  </a:cubicBezTo>
                  <a:cubicBezTo>
                    <a:pt x="178" y="3370"/>
                    <a:pt x="444" y="3770"/>
                    <a:pt x="773" y="4036"/>
                  </a:cubicBezTo>
                  <a:cubicBezTo>
                    <a:pt x="1055" y="4222"/>
                    <a:pt x="1357" y="4302"/>
                    <a:pt x="1666" y="4302"/>
                  </a:cubicBezTo>
                  <a:cubicBezTo>
                    <a:pt x="1726" y="4302"/>
                    <a:pt x="1786" y="4299"/>
                    <a:pt x="1846" y="4293"/>
                  </a:cubicBezTo>
                  <a:cubicBezTo>
                    <a:pt x="2068" y="4293"/>
                    <a:pt x="2325" y="4257"/>
                    <a:pt x="2511" y="4107"/>
                  </a:cubicBezTo>
                  <a:cubicBezTo>
                    <a:pt x="2840" y="3885"/>
                    <a:pt x="2955" y="3441"/>
                    <a:pt x="2990" y="3033"/>
                  </a:cubicBezTo>
                  <a:cubicBezTo>
                    <a:pt x="3026" y="2040"/>
                    <a:pt x="2511" y="931"/>
                    <a:pt x="1775" y="265"/>
                  </a:cubicBezTo>
                  <a:cubicBezTo>
                    <a:pt x="1571" y="79"/>
                    <a:pt x="1381" y="0"/>
                    <a:pt x="1209" y="0"/>
                  </a:cubicBezTo>
                  <a:close/>
                </a:path>
              </a:pathLst>
            </a:custGeom>
            <a:solidFill>
              <a:srgbClr val="F9E7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6812837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7" name="Google Shape;3597;p51"/>
          <p:cNvSpPr txBox="1">
            <a:spLocks noGrp="1"/>
          </p:cNvSpPr>
          <p:nvPr>
            <p:ph type="title"/>
          </p:nvPr>
        </p:nvSpPr>
        <p:spPr>
          <a:xfrm>
            <a:off x="815250" y="2016150"/>
            <a:ext cx="7513500" cy="111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 dirty="0"/>
              <a:t>THANK </a:t>
            </a:r>
            <a:r>
              <a:rPr lang="en" u="sng" dirty="0">
                <a:solidFill>
                  <a:schemeClr val="lt1"/>
                </a:solidFill>
              </a:rPr>
              <a:t>YOU</a:t>
            </a:r>
            <a:endParaRPr u="sng" dirty="0">
              <a:solidFill>
                <a:schemeClr val="lt1"/>
              </a:solidFill>
            </a:endParaRPr>
          </a:p>
        </p:txBody>
      </p:sp>
      <p:grpSp>
        <p:nvGrpSpPr>
          <p:cNvPr id="3598" name="Google Shape;3598;p51"/>
          <p:cNvGrpSpPr/>
          <p:nvPr/>
        </p:nvGrpSpPr>
        <p:grpSpPr>
          <a:xfrm>
            <a:off x="134723" y="3385116"/>
            <a:ext cx="3507563" cy="3707985"/>
            <a:chOff x="1676548" y="3147241"/>
            <a:chExt cx="3507563" cy="3707985"/>
          </a:xfrm>
        </p:grpSpPr>
        <p:sp>
          <p:nvSpPr>
            <p:cNvPr id="3599" name="Google Shape;3599;p51"/>
            <p:cNvSpPr/>
            <p:nvPr/>
          </p:nvSpPr>
          <p:spPr>
            <a:xfrm rot="-1735742">
              <a:off x="2832319" y="3772657"/>
              <a:ext cx="1821486" cy="2662077"/>
            </a:xfrm>
            <a:prstGeom prst="rect">
              <a:avLst/>
            </a:pr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0" name="Google Shape;3600;p51"/>
            <p:cNvSpPr/>
            <p:nvPr/>
          </p:nvSpPr>
          <p:spPr>
            <a:xfrm rot="-1735742">
              <a:off x="2345940" y="3568830"/>
              <a:ext cx="1821486" cy="2662077"/>
            </a:xfrm>
            <a:prstGeom prst="rect">
              <a:avLst/>
            </a:pr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601" name="Google Shape;3601;p51"/>
            <p:cNvGrpSpPr/>
            <p:nvPr/>
          </p:nvGrpSpPr>
          <p:grpSpPr>
            <a:xfrm rot="-1735962">
              <a:off x="2284516" y="3470339"/>
              <a:ext cx="2125629" cy="3061790"/>
              <a:chOff x="181453" y="1174394"/>
              <a:chExt cx="1804740" cy="2599577"/>
            </a:xfrm>
          </p:grpSpPr>
          <p:grpSp>
            <p:nvGrpSpPr>
              <p:cNvPr id="3602" name="Google Shape;3602;p51"/>
              <p:cNvGrpSpPr/>
              <p:nvPr/>
            </p:nvGrpSpPr>
            <p:grpSpPr>
              <a:xfrm>
                <a:off x="181453" y="1174394"/>
                <a:ext cx="1547736" cy="2260128"/>
                <a:chOff x="565350" y="1727350"/>
                <a:chExt cx="889350" cy="1298700"/>
              </a:xfrm>
            </p:grpSpPr>
            <p:sp>
              <p:nvSpPr>
                <p:cNvPr id="3603" name="Google Shape;3603;p51"/>
                <p:cNvSpPr/>
                <p:nvPr/>
              </p:nvSpPr>
              <p:spPr>
                <a:xfrm>
                  <a:off x="565350" y="1727350"/>
                  <a:ext cx="888600" cy="12987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04" name="Google Shape;3604;p51"/>
                <p:cNvSpPr/>
                <p:nvPr/>
              </p:nvSpPr>
              <p:spPr>
                <a:xfrm>
                  <a:off x="565350" y="1727350"/>
                  <a:ext cx="100800" cy="1298700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05" name="Google Shape;3605;p51"/>
                <p:cNvSpPr/>
                <p:nvPr/>
              </p:nvSpPr>
              <p:spPr>
                <a:xfrm rot="5400000" flipH="1">
                  <a:off x="875250" y="1823804"/>
                  <a:ext cx="274526" cy="507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54" h="1970" extrusionOk="0">
                      <a:moveTo>
                        <a:pt x="2613" y="0"/>
                      </a:moveTo>
                      <a:cubicBezTo>
                        <a:pt x="882" y="0"/>
                        <a:pt x="1" y="129"/>
                        <a:pt x="1" y="994"/>
                      </a:cubicBezTo>
                      <a:cubicBezTo>
                        <a:pt x="16" y="1860"/>
                        <a:pt x="1055" y="1970"/>
                        <a:pt x="2787" y="1970"/>
                      </a:cubicBezTo>
                      <a:cubicBezTo>
                        <a:pt x="4518" y="1970"/>
                        <a:pt x="5353" y="1860"/>
                        <a:pt x="5338" y="979"/>
                      </a:cubicBezTo>
                      <a:cubicBezTo>
                        <a:pt x="5338" y="113"/>
                        <a:pt x="4348" y="0"/>
                        <a:pt x="2613" y="0"/>
                      </a:cubicBezTo>
                      <a:close/>
                    </a:path>
                  </a:pathLst>
                </a:custGeom>
                <a:solidFill>
                  <a:srgbClr val="FFB88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06" name="Google Shape;3606;p51"/>
                <p:cNvSpPr/>
                <p:nvPr/>
              </p:nvSpPr>
              <p:spPr>
                <a:xfrm rot="5400000" flipH="1">
                  <a:off x="997501" y="2466526"/>
                  <a:ext cx="30050" cy="8843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2" h="2930" extrusionOk="0">
                      <a:moveTo>
                        <a:pt x="0" y="0"/>
                      </a:moveTo>
                      <a:lnTo>
                        <a:pt x="0" y="2930"/>
                      </a:lnTo>
                      <a:lnTo>
                        <a:pt x="632" y="2930"/>
                      </a:lnTo>
                      <a:lnTo>
                        <a:pt x="632" y="0"/>
                      </a:lnTo>
                      <a:close/>
                    </a:path>
                  </a:pathLst>
                </a:custGeom>
                <a:solidFill>
                  <a:srgbClr val="FFB88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07" name="Google Shape;3607;p51"/>
                <p:cNvSpPr/>
                <p:nvPr/>
              </p:nvSpPr>
              <p:spPr>
                <a:xfrm rot="5400000" flipH="1">
                  <a:off x="1004199" y="2426249"/>
                  <a:ext cx="16650" cy="8843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0" h="3101" extrusionOk="0">
                      <a:moveTo>
                        <a:pt x="0" y="1"/>
                      </a:moveTo>
                      <a:lnTo>
                        <a:pt x="0" y="3100"/>
                      </a:lnTo>
                      <a:lnTo>
                        <a:pt x="220" y="3100"/>
                      </a:lnTo>
                      <a:lnTo>
                        <a:pt x="220" y="1"/>
                      </a:lnTo>
                      <a:close/>
                    </a:path>
                  </a:pathLst>
                </a:custGeom>
                <a:solidFill>
                  <a:srgbClr val="FFB88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08" name="Google Shape;3608;p51"/>
                <p:cNvSpPr/>
                <p:nvPr/>
              </p:nvSpPr>
              <p:spPr>
                <a:xfrm rot="5400000" flipH="1">
                  <a:off x="997501" y="1431401"/>
                  <a:ext cx="30050" cy="8843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2" h="2930" extrusionOk="0">
                      <a:moveTo>
                        <a:pt x="0" y="0"/>
                      </a:moveTo>
                      <a:lnTo>
                        <a:pt x="0" y="2930"/>
                      </a:lnTo>
                      <a:lnTo>
                        <a:pt x="632" y="2930"/>
                      </a:lnTo>
                      <a:lnTo>
                        <a:pt x="632" y="0"/>
                      </a:lnTo>
                      <a:close/>
                    </a:path>
                  </a:pathLst>
                </a:custGeom>
                <a:solidFill>
                  <a:srgbClr val="FFB88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09" name="Google Shape;3609;p51"/>
                <p:cNvSpPr/>
                <p:nvPr/>
              </p:nvSpPr>
              <p:spPr>
                <a:xfrm rot="5400000" flipH="1">
                  <a:off x="1004199" y="1391124"/>
                  <a:ext cx="16650" cy="8843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0" h="3101" extrusionOk="0">
                      <a:moveTo>
                        <a:pt x="0" y="1"/>
                      </a:moveTo>
                      <a:lnTo>
                        <a:pt x="0" y="3100"/>
                      </a:lnTo>
                      <a:lnTo>
                        <a:pt x="220" y="3100"/>
                      </a:lnTo>
                      <a:lnTo>
                        <a:pt x="220" y="1"/>
                      </a:lnTo>
                      <a:close/>
                    </a:path>
                  </a:pathLst>
                </a:custGeom>
                <a:solidFill>
                  <a:srgbClr val="FFB88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610" name="Google Shape;3610;p51"/>
              <p:cNvGrpSpPr/>
              <p:nvPr/>
            </p:nvGrpSpPr>
            <p:grpSpPr>
              <a:xfrm>
                <a:off x="438458" y="1513843"/>
                <a:ext cx="1547736" cy="2260128"/>
                <a:chOff x="565350" y="1727350"/>
                <a:chExt cx="889350" cy="1298700"/>
              </a:xfrm>
            </p:grpSpPr>
            <p:sp>
              <p:nvSpPr>
                <p:cNvPr id="3611" name="Google Shape;3611;p51"/>
                <p:cNvSpPr/>
                <p:nvPr/>
              </p:nvSpPr>
              <p:spPr>
                <a:xfrm>
                  <a:off x="565350" y="1727350"/>
                  <a:ext cx="888600" cy="1298700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12" name="Google Shape;3612;p51"/>
                <p:cNvSpPr/>
                <p:nvPr/>
              </p:nvSpPr>
              <p:spPr>
                <a:xfrm>
                  <a:off x="565350" y="1727350"/>
                  <a:ext cx="100800" cy="129870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13" name="Google Shape;3613;p51"/>
                <p:cNvSpPr/>
                <p:nvPr/>
              </p:nvSpPr>
              <p:spPr>
                <a:xfrm rot="5400000" flipH="1">
                  <a:off x="875250" y="1823804"/>
                  <a:ext cx="274526" cy="507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54" h="1970" extrusionOk="0">
                      <a:moveTo>
                        <a:pt x="2613" y="0"/>
                      </a:moveTo>
                      <a:cubicBezTo>
                        <a:pt x="882" y="0"/>
                        <a:pt x="1" y="129"/>
                        <a:pt x="1" y="994"/>
                      </a:cubicBezTo>
                      <a:cubicBezTo>
                        <a:pt x="16" y="1860"/>
                        <a:pt x="1055" y="1970"/>
                        <a:pt x="2787" y="1970"/>
                      </a:cubicBezTo>
                      <a:cubicBezTo>
                        <a:pt x="4518" y="1970"/>
                        <a:pt x="5353" y="1860"/>
                        <a:pt x="5338" y="979"/>
                      </a:cubicBezTo>
                      <a:cubicBezTo>
                        <a:pt x="5338" y="113"/>
                        <a:pt x="4348" y="0"/>
                        <a:pt x="2613" y="0"/>
                      </a:cubicBezTo>
                      <a:close/>
                    </a:path>
                  </a:pathLst>
                </a:custGeom>
                <a:solidFill>
                  <a:srgbClr val="FFB88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14" name="Google Shape;3614;p51"/>
                <p:cNvSpPr/>
                <p:nvPr/>
              </p:nvSpPr>
              <p:spPr>
                <a:xfrm rot="5400000" flipH="1">
                  <a:off x="997501" y="2466526"/>
                  <a:ext cx="30050" cy="8843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2" h="2930" extrusionOk="0">
                      <a:moveTo>
                        <a:pt x="0" y="0"/>
                      </a:moveTo>
                      <a:lnTo>
                        <a:pt x="0" y="2930"/>
                      </a:lnTo>
                      <a:lnTo>
                        <a:pt x="632" y="2930"/>
                      </a:lnTo>
                      <a:lnTo>
                        <a:pt x="632" y="0"/>
                      </a:lnTo>
                      <a:close/>
                    </a:path>
                  </a:pathLst>
                </a:custGeom>
                <a:solidFill>
                  <a:srgbClr val="FFB88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15" name="Google Shape;3615;p51"/>
                <p:cNvSpPr/>
                <p:nvPr/>
              </p:nvSpPr>
              <p:spPr>
                <a:xfrm rot="5400000" flipH="1">
                  <a:off x="1004199" y="2426249"/>
                  <a:ext cx="16650" cy="8843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0" h="3101" extrusionOk="0">
                      <a:moveTo>
                        <a:pt x="0" y="1"/>
                      </a:moveTo>
                      <a:lnTo>
                        <a:pt x="0" y="3100"/>
                      </a:lnTo>
                      <a:lnTo>
                        <a:pt x="220" y="3100"/>
                      </a:lnTo>
                      <a:lnTo>
                        <a:pt x="220" y="1"/>
                      </a:lnTo>
                      <a:close/>
                    </a:path>
                  </a:pathLst>
                </a:custGeom>
                <a:solidFill>
                  <a:srgbClr val="FFB88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16" name="Google Shape;3616;p51"/>
                <p:cNvSpPr/>
                <p:nvPr/>
              </p:nvSpPr>
              <p:spPr>
                <a:xfrm rot="5400000" flipH="1">
                  <a:off x="997501" y="1431401"/>
                  <a:ext cx="30050" cy="8843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2" h="2930" extrusionOk="0">
                      <a:moveTo>
                        <a:pt x="0" y="0"/>
                      </a:moveTo>
                      <a:lnTo>
                        <a:pt x="0" y="2930"/>
                      </a:lnTo>
                      <a:lnTo>
                        <a:pt x="632" y="2930"/>
                      </a:lnTo>
                      <a:lnTo>
                        <a:pt x="632" y="0"/>
                      </a:lnTo>
                      <a:close/>
                    </a:path>
                  </a:pathLst>
                </a:custGeom>
                <a:solidFill>
                  <a:srgbClr val="FFB88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17" name="Google Shape;3617;p51"/>
                <p:cNvSpPr/>
                <p:nvPr/>
              </p:nvSpPr>
              <p:spPr>
                <a:xfrm rot="5400000" flipH="1">
                  <a:off x="1004199" y="1391124"/>
                  <a:ext cx="16650" cy="8843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0" h="3101" extrusionOk="0">
                      <a:moveTo>
                        <a:pt x="0" y="1"/>
                      </a:moveTo>
                      <a:lnTo>
                        <a:pt x="0" y="3100"/>
                      </a:lnTo>
                      <a:lnTo>
                        <a:pt x="220" y="3100"/>
                      </a:lnTo>
                      <a:lnTo>
                        <a:pt x="220" y="1"/>
                      </a:lnTo>
                      <a:close/>
                    </a:path>
                  </a:pathLst>
                </a:custGeom>
                <a:solidFill>
                  <a:srgbClr val="FFB88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3618" name="Google Shape;3618;p51"/>
          <p:cNvGrpSpPr/>
          <p:nvPr/>
        </p:nvGrpSpPr>
        <p:grpSpPr>
          <a:xfrm>
            <a:off x="1213055" y="-441594"/>
            <a:ext cx="2045704" cy="1770059"/>
            <a:chOff x="6222494" y="3474678"/>
            <a:chExt cx="1406949" cy="1217372"/>
          </a:xfrm>
        </p:grpSpPr>
        <p:sp>
          <p:nvSpPr>
            <p:cNvPr id="3619" name="Google Shape;3619;p51"/>
            <p:cNvSpPr/>
            <p:nvPr/>
          </p:nvSpPr>
          <p:spPr>
            <a:xfrm>
              <a:off x="7220413" y="3895851"/>
              <a:ext cx="409030" cy="631150"/>
            </a:xfrm>
            <a:custGeom>
              <a:avLst/>
              <a:gdLst/>
              <a:ahLst/>
              <a:cxnLst/>
              <a:rect l="l" t="t" r="r" b="b"/>
              <a:pathLst>
                <a:path w="6134" h="9465" extrusionOk="0">
                  <a:moveTo>
                    <a:pt x="1209" y="16"/>
                  </a:moveTo>
                  <a:cubicBezTo>
                    <a:pt x="1193" y="16"/>
                    <a:pt x="1180" y="0"/>
                    <a:pt x="1180" y="0"/>
                  </a:cubicBezTo>
                  <a:cubicBezTo>
                    <a:pt x="1180" y="0"/>
                    <a:pt x="1" y="3605"/>
                    <a:pt x="894" y="6133"/>
                  </a:cubicBezTo>
                  <a:cubicBezTo>
                    <a:pt x="1693" y="8429"/>
                    <a:pt x="4209" y="9294"/>
                    <a:pt x="4668" y="9436"/>
                  </a:cubicBezTo>
                  <a:cubicBezTo>
                    <a:pt x="4719" y="9451"/>
                    <a:pt x="4747" y="9464"/>
                    <a:pt x="4747" y="9464"/>
                  </a:cubicBezTo>
                  <a:cubicBezTo>
                    <a:pt x="4747" y="9464"/>
                    <a:pt x="6134" y="7143"/>
                    <a:pt x="5244" y="4602"/>
                  </a:cubicBezTo>
                  <a:cubicBezTo>
                    <a:pt x="4404" y="2189"/>
                    <a:pt x="1482" y="198"/>
                    <a:pt x="1209" y="16"/>
                  </a:cubicBez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0" name="Google Shape;3620;p51"/>
            <p:cNvSpPr/>
            <p:nvPr/>
          </p:nvSpPr>
          <p:spPr>
            <a:xfrm>
              <a:off x="6475892" y="3474678"/>
              <a:ext cx="148769" cy="195780"/>
            </a:xfrm>
            <a:custGeom>
              <a:avLst/>
              <a:gdLst/>
              <a:ahLst/>
              <a:cxnLst/>
              <a:rect l="l" t="t" r="r" b="b"/>
              <a:pathLst>
                <a:path w="2231" h="2936" extrusionOk="0">
                  <a:moveTo>
                    <a:pt x="720" y="2793"/>
                  </a:moveTo>
                  <a:cubicBezTo>
                    <a:pt x="1221" y="2935"/>
                    <a:pt x="1796" y="2463"/>
                    <a:pt x="2007" y="1730"/>
                  </a:cubicBezTo>
                  <a:cubicBezTo>
                    <a:pt x="2230" y="1010"/>
                    <a:pt x="2007" y="290"/>
                    <a:pt x="1507" y="145"/>
                  </a:cubicBezTo>
                  <a:cubicBezTo>
                    <a:pt x="1010" y="1"/>
                    <a:pt x="434" y="472"/>
                    <a:pt x="224" y="1205"/>
                  </a:cubicBezTo>
                  <a:cubicBezTo>
                    <a:pt x="0" y="1941"/>
                    <a:pt x="224" y="2649"/>
                    <a:pt x="720" y="2793"/>
                  </a:cubicBez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1" name="Google Shape;3621;p51"/>
            <p:cNvSpPr/>
            <p:nvPr/>
          </p:nvSpPr>
          <p:spPr>
            <a:xfrm>
              <a:off x="6694480" y="4499718"/>
              <a:ext cx="205382" cy="179176"/>
            </a:xfrm>
            <a:custGeom>
              <a:avLst/>
              <a:gdLst/>
              <a:ahLst/>
              <a:cxnLst/>
              <a:rect l="l" t="t" r="r" b="b"/>
              <a:pathLst>
                <a:path w="3080" h="2687" extrusionOk="0">
                  <a:moveTo>
                    <a:pt x="931" y="460"/>
                  </a:moveTo>
                  <a:cubicBezTo>
                    <a:pt x="277" y="919"/>
                    <a:pt x="0" y="1680"/>
                    <a:pt x="343" y="2177"/>
                  </a:cubicBezTo>
                  <a:cubicBezTo>
                    <a:pt x="683" y="2662"/>
                    <a:pt x="1494" y="2687"/>
                    <a:pt x="2152" y="2243"/>
                  </a:cubicBezTo>
                  <a:cubicBezTo>
                    <a:pt x="2819" y="1784"/>
                    <a:pt x="3080" y="1010"/>
                    <a:pt x="2753" y="526"/>
                  </a:cubicBezTo>
                  <a:cubicBezTo>
                    <a:pt x="2413" y="42"/>
                    <a:pt x="1601" y="1"/>
                    <a:pt x="931" y="460"/>
                  </a:cubicBez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2" name="Google Shape;3622;p51"/>
            <p:cNvSpPr/>
            <p:nvPr/>
          </p:nvSpPr>
          <p:spPr>
            <a:xfrm>
              <a:off x="6392004" y="3799760"/>
              <a:ext cx="154837" cy="206249"/>
            </a:xfrm>
            <a:custGeom>
              <a:avLst/>
              <a:gdLst/>
              <a:ahLst/>
              <a:cxnLst/>
              <a:rect l="l" t="t" r="r" b="b"/>
              <a:pathLst>
                <a:path w="2322" h="3093" extrusionOk="0">
                  <a:moveTo>
                    <a:pt x="1680" y="183"/>
                  </a:moveTo>
                  <a:cubicBezTo>
                    <a:pt x="1192" y="1"/>
                    <a:pt x="579" y="460"/>
                    <a:pt x="289" y="1205"/>
                  </a:cubicBezTo>
                  <a:cubicBezTo>
                    <a:pt x="0" y="1966"/>
                    <a:pt x="157" y="2728"/>
                    <a:pt x="642" y="2910"/>
                  </a:cubicBezTo>
                  <a:cubicBezTo>
                    <a:pt x="1129" y="3092"/>
                    <a:pt x="1743" y="2636"/>
                    <a:pt x="2032" y="1875"/>
                  </a:cubicBezTo>
                  <a:cubicBezTo>
                    <a:pt x="2321" y="1127"/>
                    <a:pt x="2164" y="369"/>
                    <a:pt x="1680" y="183"/>
                  </a:cubicBez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3" name="Google Shape;3623;p51"/>
            <p:cNvSpPr/>
            <p:nvPr/>
          </p:nvSpPr>
          <p:spPr>
            <a:xfrm>
              <a:off x="6321319" y="3615380"/>
              <a:ext cx="144968" cy="165173"/>
            </a:xfrm>
            <a:custGeom>
              <a:avLst/>
              <a:gdLst/>
              <a:ahLst/>
              <a:cxnLst/>
              <a:rect l="l" t="t" r="r" b="b"/>
              <a:pathLst>
                <a:path w="2174" h="2477" extrusionOk="0">
                  <a:moveTo>
                    <a:pt x="1768" y="2215"/>
                  </a:moveTo>
                  <a:cubicBezTo>
                    <a:pt x="2161" y="1942"/>
                    <a:pt x="2174" y="1284"/>
                    <a:pt x="1809" y="746"/>
                  </a:cubicBezTo>
                  <a:cubicBezTo>
                    <a:pt x="1428" y="212"/>
                    <a:pt x="812" y="1"/>
                    <a:pt x="419" y="275"/>
                  </a:cubicBezTo>
                  <a:cubicBezTo>
                    <a:pt x="25" y="551"/>
                    <a:pt x="0" y="1206"/>
                    <a:pt x="381" y="1731"/>
                  </a:cubicBezTo>
                  <a:cubicBezTo>
                    <a:pt x="746" y="2269"/>
                    <a:pt x="1375" y="2476"/>
                    <a:pt x="1768" y="2215"/>
                  </a:cubicBez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4" name="Google Shape;3624;p51"/>
            <p:cNvSpPr/>
            <p:nvPr/>
          </p:nvSpPr>
          <p:spPr>
            <a:xfrm>
              <a:off x="6541508" y="3798960"/>
              <a:ext cx="672026" cy="769116"/>
            </a:xfrm>
            <a:custGeom>
              <a:avLst/>
              <a:gdLst/>
              <a:ahLst/>
              <a:cxnLst/>
              <a:rect l="l" t="t" r="r" b="b"/>
              <a:pathLst>
                <a:path w="10078" h="11534" extrusionOk="0">
                  <a:moveTo>
                    <a:pt x="8414" y="5674"/>
                  </a:moveTo>
                  <a:cubicBezTo>
                    <a:pt x="8229" y="5687"/>
                    <a:pt x="8059" y="5699"/>
                    <a:pt x="7901" y="5715"/>
                  </a:cubicBezTo>
                  <a:cubicBezTo>
                    <a:pt x="7942" y="5661"/>
                    <a:pt x="7968" y="5608"/>
                    <a:pt x="8008" y="5558"/>
                  </a:cubicBezTo>
                  <a:cubicBezTo>
                    <a:pt x="8361" y="4888"/>
                    <a:pt x="8257" y="4155"/>
                    <a:pt x="7785" y="3906"/>
                  </a:cubicBezTo>
                  <a:cubicBezTo>
                    <a:pt x="7313" y="3642"/>
                    <a:pt x="6643" y="3985"/>
                    <a:pt x="6291" y="4639"/>
                  </a:cubicBezTo>
                  <a:cubicBezTo>
                    <a:pt x="6250" y="4705"/>
                    <a:pt x="6225" y="4771"/>
                    <a:pt x="6200" y="4834"/>
                  </a:cubicBezTo>
                  <a:cubicBezTo>
                    <a:pt x="6341" y="4441"/>
                    <a:pt x="6184" y="3891"/>
                    <a:pt x="5778" y="3460"/>
                  </a:cubicBezTo>
                  <a:cubicBezTo>
                    <a:pt x="5583" y="3262"/>
                    <a:pt x="5360" y="3120"/>
                    <a:pt x="5149" y="3041"/>
                  </a:cubicBezTo>
                  <a:cubicBezTo>
                    <a:pt x="5269" y="2922"/>
                    <a:pt x="5373" y="2790"/>
                    <a:pt x="5451" y="2661"/>
                  </a:cubicBezTo>
                  <a:cubicBezTo>
                    <a:pt x="5857" y="2884"/>
                    <a:pt x="6316" y="2909"/>
                    <a:pt x="6631" y="2661"/>
                  </a:cubicBezTo>
                  <a:cubicBezTo>
                    <a:pt x="7103" y="2293"/>
                    <a:pt x="7077" y="1481"/>
                    <a:pt x="6593" y="852"/>
                  </a:cubicBezTo>
                  <a:cubicBezTo>
                    <a:pt x="6093" y="211"/>
                    <a:pt x="5307" y="0"/>
                    <a:pt x="4847" y="352"/>
                  </a:cubicBezTo>
                  <a:cubicBezTo>
                    <a:pt x="4586" y="550"/>
                    <a:pt x="4483" y="878"/>
                    <a:pt x="4508" y="1233"/>
                  </a:cubicBezTo>
                  <a:cubicBezTo>
                    <a:pt x="4259" y="1296"/>
                    <a:pt x="4011" y="1441"/>
                    <a:pt x="3788" y="1651"/>
                  </a:cubicBezTo>
                  <a:cubicBezTo>
                    <a:pt x="3721" y="1717"/>
                    <a:pt x="3655" y="1783"/>
                    <a:pt x="3605" y="1846"/>
                  </a:cubicBezTo>
                  <a:cubicBezTo>
                    <a:pt x="3721" y="1664"/>
                    <a:pt x="3747" y="1469"/>
                    <a:pt x="3630" y="1271"/>
                  </a:cubicBezTo>
                  <a:cubicBezTo>
                    <a:pt x="3328" y="733"/>
                    <a:pt x="2451" y="654"/>
                    <a:pt x="1665" y="1101"/>
                  </a:cubicBezTo>
                  <a:cubicBezTo>
                    <a:pt x="878" y="1547"/>
                    <a:pt x="485" y="2334"/>
                    <a:pt x="787" y="2868"/>
                  </a:cubicBezTo>
                  <a:cubicBezTo>
                    <a:pt x="837" y="2963"/>
                    <a:pt x="903" y="3041"/>
                    <a:pt x="982" y="3079"/>
                  </a:cubicBezTo>
                  <a:cubicBezTo>
                    <a:pt x="734" y="3224"/>
                    <a:pt x="510" y="3460"/>
                    <a:pt x="340" y="3762"/>
                  </a:cubicBezTo>
                  <a:cubicBezTo>
                    <a:pt x="1" y="4429"/>
                    <a:pt x="92" y="5164"/>
                    <a:pt x="564" y="5413"/>
                  </a:cubicBezTo>
                  <a:cubicBezTo>
                    <a:pt x="774" y="5529"/>
                    <a:pt x="1023" y="5529"/>
                    <a:pt x="1259" y="5438"/>
                  </a:cubicBezTo>
                  <a:cubicBezTo>
                    <a:pt x="982" y="6080"/>
                    <a:pt x="1114" y="6750"/>
                    <a:pt x="1573" y="7011"/>
                  </a:cubicBezTo>
                  <a:cubicBezTo>
                    <a:pt x="2083" y="7300"/>
                    <a:pt x="2803" y="6998"/>
                    <a:pt x="3212" y="6316"/>
                  </a:cubicBezTo>
                  <a:cubicBezTo>
                    <a:pt x="3382" y="6526"/>
                    <a:pt x="3655" y="6658"/>
                    <a:pt x="3970" y="6721"/>
                  </a:cubicBezTo>
                  <a:cubicBezTo>
                    <a:pt x="3854" y="6762"/>
                    <a:pt x="3721" y="6816"/>
                    <a:pt x="3605" y="6894"/>
                  </a:cubicBezTo>
                  <a:cubicBezTo>
                    <a:pt x="2819" y="7325"/>
                    <a:pt x="2426" y="8124"/>
                    <a:pt x="2724" y="8662"/>
                  </a:cubicBezTo>
                  <a:cubicBezTo>
                    <a:pt x="2765" y="8715"/>
                    <a:pt x="2790" y="8766"/>
                    <a:pt x="2831" y="8807"/>
                  </a:cubicBezTo>
                  <a:cubicBezTo>
                    <a:pt x="2426" y="8807"/>
                    <a:pt x="1979" y="9121"/>
                    <a:pt x="1702" y="9618"/>
                  </a:cubicBezTo>
                  <a:cubicBezTo>
                    <a:pt x="1363" y="10288"/>
                    <a:pt x="1454" y="11021"/>
                    <a:pt x="1926" y="11269"/>
                  </a:cubicBezTo>
                  <a:cubicBezTo>
                    <a:pt x="2397" y="11534"/>
                    <a:pt x="3067" y="11191"/>
                    <a:pt x="3420" y="10537"/>
                  </a:cubicBezTo>
                  <a:cubicBezTo>
                    <a:pt x="3747" y="9920"/>
                    <a:pt x="3684" y="9238"/>
                    <a:pt x="3303" y="8951"/>
                  </a:cubicBezTo>
                  <a:cubicBezTo>
                    <a:pt x="3618" y="8923"/>
                    <a:pt x="4011" y="8728"/>
                    <a:pt x="4454" y="8480"/>
                  </a:cubicBezTo>
                  <a:cubicBezTo>
                    <a:pt x="5241" y="8033"/>
                    <a:pt x="5870" y="7586"/>
                    <a:pt x="5571" y="7052"/>
                  </a:cubicBezTo>
                  <a:cubicBezTo>
                    <a:pt x="5439" y="6828"/>
                    <a:pt x="5203" y="6684"/>
                    <a:pt x="4914" y="6630"/>
                  </a:cubicBezTo>
                  <a:cubicBezTo>
                    <a:pt x="5426" y="6435"/>
                    <a:pt x="5766" y="6029"/>
                    <a:pt x="5712" y="5608"/>
                  </a:cubicBezTo>
                  <a:cubicBezTo>
                    <a:pt x="5700" y="5504"/>
                    <a:pt x="5675" y="5400"/>
                    <a:pt x="5609" y="5306"/>
                  </a:cubicBezTo>
                  <a:cubicBezTo>
                    <a:pt x="5766" y="5281"/>
                    <a:pt x="5911" y="5215"/>
                    <a:pt x="6027" y="5111"/>
                  </a:cubicBezTo>
                  <a:cubicBezTo>
                    <a:pt x="6093" y="5045"/>
                    <a:pt x="6146" y="4966"/>
                    <a:pt x="6184" y="4888"/>
                  </a:cubicBezTo>
                  <a:cubicBezTo>
                    <a:pt x="5964" y="5479"/>
                    <a:pt x="6093" y="6067"/>
                    <a:pt x="6514" y="6290"/>
                  </a:cubicBezTo>
                  <a:cubicBezTo>
                    <a:pt x="6606" y="6344"/>
                    <a:pt x="6697" y="6369"/>
                    <a:pt x="6788" y="6369"/>
                  </a:cubicBezTo>
                  <a:lnTo>
                    <a:pt x="6788" y="6473"/>
                  </a:lnTo>
                  <a:cubicBezTo>
                    <a:pt x="6801" y="6671"/>
                    <a:pt x="6879" y="6841"/>
                    <a:pt x="7024" y="6998"/>
                  </a:cubicBezTo>
                  <a:cubicBezTo>
                    <a:pt x="6933" y="7102"/>
                    <a:pt x="6842" y="7234"/>
                    <a:pt x="6763" y="7366"/>
                  </a:cubicBezTo>
                  <a:cubicBezTo>
                    <a:pt x="6565" y="7731"/>
                    <a:pt x="6514" y="8124"/>
                    <a:pt x="6593" y="8451"/>
                  </a:cubicBezTo>
                  <a:cubicBezTo>
                    <a:pt x="6291" y="8086"/>
                    <a:pt x="5885" y="7901"/>
                    <a:pt x="5530" y="8020"/>
                  </a:cubicBezTo>
                  <a:cubicBezTo>
                    <a:pt x="5020" y="8190"/>
                    <a:pt x="4797" y="8898"/>
                    <a:pt x="5033" y="9606"/>
                  </a:cubicBezTo>
                  <a:cubicBezTo>
                    <a:pt x="5269" y="10313"/>
                    <a:pt x="5870" y="10760"/>
                    <a:pt x="6382" y="10590"/>
                  </a:cubicBezTo>
                  <a:cubicBezTo>
                    <a:pt x="6892" y="10417"/>
                    <a:pt x="7115" y="9709"/>
                    <a:pt x="6879" y="9002"/>
                  </a:cubicBezTo>
                  <a:cubicBezTo>
                    <a:pt x="6867" y="8976"/>
                    <a:pt x="6854" y="8951"/>
                    <a:pt x="6854" y="8923"/>
                  </a:cubicBezTo>
                  <a:cubicBezTo>
                    <a:pt x="6892" y="8964"/>
                    <a:pt x="6933" y="8989"/>
                    <a:pt x="6986" y="9017"/>
                  </a:cubicBezTo>
                  <a:cubicBezTo>
                    <a:pt x="7458" y="9278"/>
                    <a:pt x="8125" y="8939"/>
                    <a:pt x="8480" y="8281"/>
                  </a:cubicBezTo>
                  <a:cubicBezTo>
                    <a:pt x="8622" y="8008"/>
                    <a:pt x="8688" y="7718"/>
                    <a:pt x="8688" y="7457"/>
                  </a:cubicBezTo>
                  <a:cubicBezTo>
                    <a:pt x="9487" y="7338"/>
                    <a:pt x="10078" y="6841"/>
                    <a:pt x="10037" y="6278"/>
                  </a:cubicBezTo>
                  <a:cubicBezTo>
                    <a:pt x="10012" y="5661"/>
                    <a:pt x="9304" y="5621"/>
                    <a:pt x="8414" y="5674"/>
                  </a:cubicBezTo>
                  <a:close/>
                  <a:moveTo>
                    <a:pt x="2149" y="4469"/>
                  </a:moveTo>
                  <a:cubicBezTo>
                    <a:pt x="2385" y="3866"/>
                    <a:pt x="2268" y="3249"/>
                    <a:pt x="1847" y="3026"/>
                  </a:cubicBezTo>
                  <a:cubicBezTo>
                    <a:pt x="2045" y="2947"/>
                    <a:pt x="2281" y="2818"/>
                    <a:pt x="2517" y="2686"/>
                  </a:cubicBezTo>
                  <a:cubicBezTo>
                    <a:pt x="2935" y="2450"/>
                    <a:pt x="3316" y="2214"/>
                    <a:pt x="3526" y="1953"/>
                  </a:cubicBezTo>
                  <a:cubicBezTo>
                    <a:pt x="3212" y="2425"/>
                    <a:pt x="3171" y="2963"/>
                    <a:pt x="3473" y="3290"/>
                  </a:cubicBezTo>
                  <a:cubicBezTo>
                    <a:pt x="3589" y="3406"/>
                    <a:pt x="3762" y="3485"/>
                    <a:pt x="3945" y="3513"/>
                  </a:cubicBezTo>
                  <a:cubicBezTo>
                    <a:pt x="3841" y="3891"/>
                    <a:pt x="3983" y="4391"/>
                    <a:pt x="4363" y="4784"/>
                  </a:cubicBezTo>
                  <a:cubicBezTo>
                    <a:pt x="4325" y="4796"/>
                    <a:pt x="4297" y="4796"/>
                    <a:pt x="4259" y="4796"/>
                  </a:cubicBezTo>
                  <a:cubicBezTo>
                    <a:pt x="3945" y="4834"/>
                    <a:pt x="3655" y="4954"/>
                    <a:pt x="3448" y="5111"/>
                  </a:cubicBezTo>
                  <a:cubicBezTo>
                    <a:pt x="3382" y="4834"/>
                    <a:pt x="3237" y="4614"/>
                    <a:pt x="3014" y="4482"/>
                  </a:cubicBezTo>
                  <a:cubicBezTo>
                    <a:pt x="2765" y="4337"/>
                    <a:pt x="2451" y="4337"/>
                    <a:pt x="2149" y="4469"/>
                  </a:cubicBez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5" name="Google Shape;3625;p51"/>
            <p:cNvSpPr/>
            <p:nvPr/>
          </p:nvSpPr>
          <p:spPr>
            <a:xfrm>
              <a:off x="6526638" y="3679997"/>
              <a:ext cx="222786" cy="127830"/>
            </a:xfrm>
            <a:custGeom>
              <a:avLst/>
              <a:gdLst/>
              <a:ahLst/>
              <a:cxnLst/>
              <a:rect l="l" t="t" r="r" b="b"/>
              <a:pathLst>
                <a:path w="3341" h="1917" extrusionOk="0">
                  <a:moveTo>
                    <a:pt x="1743" y="1863"/>
                  </a:moveTo>
                  <a:cubicBezTo>
                    <a:pt x="2633" y="1797"/>
                    <a:pt x="3341" y="1259"/>
                    <a:pt x="3303" y="642"/>
                  </a:cubicBezTo>
                  <a:cubicBezTo>
                    <a:pt x="3262" y="42"/>
                    <a:pt x="2570" y="1"/>
                    <a:pt x="1664" y="54"/>
                  </a:cubicBezTo>
                  <a:cubicBezTo>
                    <a:pt x="762" y="108"/>
                    <a:pt x="0" y="237"/>
                    <a:pt x="38" y="853"/>
                  </a:cubicBezTo>
                  <a:cubicBezTo>
                    <a:pt x="79" y="1457"/>
                    <a:pt x="840" y="1916"/>
                    <a:pt x="1743" y="1863"/>
                  </a:cubicBez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6" name="Google Shape;3626;p51"/>
            <p:cNvSpPr/>
            <p:nvPr/>
          </p:nvSpPr>
          <p:spPr>
            <a:xfrm>
              <a:off x="7121655" y="3929993"/>
              <a:ext cx="409030" cy="630150"/>
            </a:xfrm>
            <a:custGeom>
              <a:avLst/>
              <a:gdLst/>
              <a:ahLst/>
              <a:cxnLst/>
              <a:rect l="l" t="t" r="r" b="b"/>
              <a:pathLst>
                <a:path w="6134" h="9450" extrusionOk="0">
                  <a:moveTo>
                    <a:pt x="1180" y="1"/>
                  </a:moveTo>
                  <a:cubicBezTo>
                    <a:pt x="1180" y="1"/>
                    <a:pt x="0" y="3593"/>
                    <a:pt x="881" y="6121"/>
                  </a:cubicBezTo>
                  <a:cubicBezTo>
                    <a:pt x="1693" y="8414"/>
                    <a:pt x="4209" y="9292"/>
                    <a:pt x="4668" y="9436"/>
                  </a:cubicBezTo>
                  <a:cubicBezTo>
                    <a:pt x="4718" y="9449"/>
                    <a:pt x="4747" y="9449"/>
                    <a:pt x="4747" y="9449"/>
                  </a:cubicBezTo>
                  <a:cubicBezTo>
                    <a:pt x="4747" y="9449"/>
                    <a:pt x="6134" y="7131"/>
                    <a:pt x="5243" y="4599"/>
                  </a:cubicBezTo>
                  <a:cubicBezTo>
                    <a:pt x="4391" y="2190"/>
                    <a:pt x="1469" y="196"/>
                    <a:pt x="1208" y="13"/>
                  </a:cubicBezTo>
                  <a:cubicBezTo>
                    <a:pt x="1196" y="1"/>
                    <a:pt x="1180" y="1"/>
                    <a:pt x="1180" y="1"/>
                  </a:cubicBezTo>
                  <a:close/>
                </a:path>
              </a:pathLst>
            </a:custGeom>
            <a:solidFill>
              <a:srgbClr val="0069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7" name="Google Shape;3627;p51"/>
            <p:cNvSpPr/>
            <p:nvPr/>
          </p:nvSpPr>
          <p:spPr>
            <a:xfrm>
              <a:off x="7202208" y="3930860"/>
              <a:ext cx="328478" cy="629283"/>
            </a:xfrm>
            <a:custGeom>
              <a:avLst/>
              <a:gdLst/>
              <a:ahLst/>
              <a:cxnLst/>
              <a:rect l="l" t="t" r="r" b="b"/>
              <a:pathLst>
                <a:path w="4926" h="9437" extrusionOk="0">
                  <a:moveTo>
                    <a:pt x="0" y="0"/>
                  </a:moveTo>
                  <a:lnTo>
                    <a:pt x="3460" y="9423"/>
                  </a:lnTo>
                  <a:cubicBezTo>
                    <a:pt x="3510" y="9436"/>
                    <a:pt x="3539" y="9436"/>
                    <a:pt x="3539" y="9436"/>
                  </a:cubicBezTo>
                  <a:cubicBezTo>
                    <a:pt x="3539" y="9436"/>
                    <a:pt x="4926" y="7118"/>
                    <a:pt x="4035" y="4586"/>
                  </a:cubicBezTo>
                  <a:cubicBezTo>
                    <a:pt x="3183" y="2177"/>
                    <a:pt x="261" y="183"/>
                    <a:pt x="0" y="0"/>
                  </a:cubicBezTo>
                  <a:close/>
                </a:path>
              </a:pathLst>
            </a:custGeom>
            <a:solidFill>
              <a:srgbClr val="509C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8" name="Google Shape;3628;p51"/>
            <p:cNvSpPr/>
            <p:nvPr/>
          </p:nvSpPr>
          <p:spPr>
            <a:xfrm>
              <a:off x="6640333" y="4151183"/>
              <a:ext cx="187778" cy="130898"/>
            </a:xfrm>
            <a:custGeom>
              <a:avLst/>
              <a:gdLst/>
              <a:ahLst/>
              <a:cxnLst/>
              <a:rect l="l" t="t" r="r" b="b"/>
              <a:pathLst>
                <a:path w="2816" h="1963" extrusionOk="0">
                  <a:moveTo>
                    <a:pt x="1502" y="1"/>
                  </a:moveTo>
                  <a:cubicBezTo>
                    <a:pt x="1434" y="1"/>
                    <a:pt x="1366" y="4"/>
                    <a:pt x="1296" y="11"/>
                  </a:cubicBezTo>
                  <a:cubicBezTo>
                    <a:pt x="550" y="103"/>
                    <a:pt x="0" y="603"/>
                    <a:pt x="63" y="1141"/>
                  </a:cubicBezTo>
                  <a:cubicBezTo>
                    <a:pt x="123" y="1625"/>
                    <a:pt x="656" y="1963"/>
                    <a:pt x="1313" y="1963"/>
                  </a:cubicBezTo>
                  <a:cubicBezTo>
                    <a:pt x="1381" y="1963"/>
                    <a:pt x="1450" y="1959"/>
                    <a:pt x="1519" y="1952"/>
                  </a:cubicBezTo>
                  <a:cubicBezTo>
                    <a:pt x="2265" y="1861"/>
                    <a:pt x="2815" y="1361"/>
                    <a:pt x="2752" y="826"/>
                  </a:cubicBezTo>
                  <a:cubicBezTo>
                    <a:pt x="2692" y="338"/>
                    <a:pt x="2159" y="1"/>
                    <a:pt x="1502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9" name="Google Shape;3629;p51"/>
            <p:cNvSpPr/>
            <p:nvPr/>
          </p:nvSpPr>
          <p:spPr>
            <a:xfrm>
              <a:off x="6649735" y="3911855"/>
              <a:ext cx="180243" cy="155570"/>
            </a:xfrm>
            <a:custGeom>
              <a:avLst/>
              <a:gdLst/>
              <a:ahLst/>
              <a:cxnLst/>
              <a:rect l="l" t="t" r="r" b="b"/>
              <a:pathLst>
                <a:path w="2703" h="2333" extrusionOk="0">
                  <a:moveTo>
                    <a:pt x="1732" y="1"/>
                  </a:moveTo>
                  <a:cubicBezTo>
                    <a:pt x="1394" y="1"/>
                    <a:pt x="1007" y="156"/>
                    <a:pt x="683" y="455"/>
                  </a:cubicBezTo>
                  <a:cubicBezTo>
                    <a:pt x="145" y="968"/>
                    <a:pt x="1" y="1701"/>
                    <a:pt x="369" y="2094"/>
                  </a:cubicBezTo>
                  <a:cubicBezTo>
                    <a:pt x="520" y="2255"/>
                    <a:pt x="732" y="2333"/>
                    <a:pt x="968" y="2333"/>
                  </a:cubicBezTo>
                  <a:cubicBezTo>
                    <a:pt x="1308" y="2333"/>
                    <a:pt x="1695" y="2173"/>
                    <a:pt x="2020" y="1871"/>
                  </a:cubicBezTo>
                  <a:cubicBezTo>
                    <a:pt x="2558" y="1361"/>
                    <a:pt x="2702" y="625"/>
                    <a:pt x="2334" y="232"/>
                  </a:cubicBezTo>
                  <a:cubicBezTo>
                    <a:pt x="2183" y="76"/>
                    <a:pt x="1969" y="1"/>
                    <a:pt x="1732" y="1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0" name="Google Shape;3630;p51"/>
            <p:cNvSpPr/>
            <p:nvPr/>
          </p:nvSpPr>
          <p:spPr>
            <a:xfrm>
              <a:off x="6441883" y="4028485"/>
              <a:ext cx="161772" cy="170974"/>
            </a:xfrm>
            <a:custGeom>
              <a:avLst/>
              <a:gdLst/>
              <a:ahLst/>
              <a:cxnLst/>
              <a:rect l="l" t="t" r="r" b="b"/>
              <a:pathLst>
                <a:path w="2426" h="2564" extrusionOk="0">
                  <a:moveTo>
                    <a:pt x="1502" y="1"/>
                  </a:moveTo>
                  <a:cubicBezTo>
                    <a:pt x="1089" y="1"/>
                    <a:pt x="628" y="313"/>
                    <a:pt x="353" y="829"/>
                  </a:cubicBezTo>
                  <a:cubicBezTo>
                    <a:pt x="1" y="1487"/>
                    <a:pt x="104" y="2219"/>
                    <a:pt x="576" y="2480"/>
                  </a:cubicBezTo>
                  <a:cubicBezTo>
                    <a:pt x="683" y="2537"/>
                    <a:pt x="800" y="2563"/>
                    <a:pt x="921" y="2563"/>
                  </a:cubicBezTo>
                  <a:cubicBezTo>
                    <a:pt x="1335" y="2563"/>
                    <a:pt x="1798" y="2251"/>
                    <a:pt x="2070" y="1735"/>
                  </a:cubicBezTo>
                  <a:cubicBezTo>
                    <a:pt x="2426" y="1078"/>
                    <a:pt x="2319" y="345"/>
                    <a:pt x="1847" y="84"/>
                  </a:cubicBezTo>
                  <a:cubicBezTo>
                    <a:pt x="1740" y="28"/>
                    <a:pt x="1623" y="1"/>
                    <a:pt x="1502" y="1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1" name="Google Shape;3631;p51"/>
            <p:cNvSpPr/>
            <p:nvPr/>
          </p:nvSpPr>
          <p:spPr>
            <a:xfrm>
              <a:off x="6869991" y="4268746"/>
              <a:ext cx="161772" cy="171041"/>
            </a:xfrm>
            <a:custGeom>
              <a:avLst/>
              <a:gdLst/>
              <a:ahLst/>
              <a:cxnLst/>
              <a:rect l="l" t="t" r="r" b="b"/>
              <a:pathLst>
                <a:path w="2426" h="2565" extrusionOk="0">
                  <a:moveTo>
                    <a:pt x="1503" y="1"/>
                  </a:moveTo>
                  <a:cubicBezTo>
                    <a:pt x="1090" y="1"/>
                    <a:pt x="628" y="315"/>
                    <a:pt x="356" y="831"/>
                  </a:cubicBezTo>
                  <a:cubicBezTo>
                    <a:pt x="0" y="1485"/>
                    <a:pt x="107" y="2221"/>
                    <a:pt x="579" y="2482"/>
                  </a:cubicBezTo>
                  <a:cubicBezTo>
                    <a:pt x="686" y="2538"/>
                    <a:pt x="802" y="2565"/>
                    <a:pt x="923" y="2565"/>
                  </a:cubicBezTo>
                  <a:cubicBezTo>
                    <a:pt x="1337" y="2565"/>
                    <a:pt x="1798" y="2252"/>
                    <a:pt x="2073" y="1736"/>
                  </a:cubicBezTo>
                  <a:cubicBezTo>
                    <a:pt x="2425" y="1079"/>
                    <a:pt x="2321" y="346"/>
                    <a:pt x="1849" y="85"/>
                  </a:cubicBezTo>
                  <a:cubicBezTo>
                    <a:pt x="1742" y="28"/>
                    <a:pt x="1625" y="1"/>
                    <a:pt x="1503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2" name="Google Shape;3632;p51"/>
            <p:cNvSpPr/>
            <p:nvPr/>
          </p:nvSpPr>
          <p:spPr>
            <a:xfrm>
              <a:off x="6838516" y="4087033"/>
              <a:ext cx="160905" cy="170507"/>
            </a:xfrm>
            <a:custGeom>
              <a:avLst/>
              <a:gdLst/>
              <a:ahLst/>
              <a:cxnLst/>
              <a:rect l="l" t="t" r="r" b="b"/>
              <a:pathLst>
                <a:path w="2413" h="2557" extrusionOk="0">
                  <a:moveTo>
                    <a:pt x="1504" y="0"/>
                  </a:moveTo>
                  <a:cubicBezTo>
                    <a:pt x="1090" y="0"/>
                    <a:pt x="628" y="310"/>
                    <a:pt x="356" y="816"/>
                  </a:cubicBezTo>
                  <a:cubicBezTo>
                    <a:pt x="0" y="1486"/>
                    <a:pt x="107" y="2219"/>
                    <a:pt x="579" y="2467"/>
                  </a:cubicBezTo>
                  <a:cubicBezTo>
                    <a:pt x="688" y="2528"/>
                    <a:pt x="807" y="2557"/>
                    <a:pt x="930" y="2557"/>
                  </a:cubicBezTo>
                  <a:cubicBezTo>
                    <a:pt x="1342" y="2557"/>
                    <a:pt x="1800" y="2238"/>
                    <a:pt x="2073" y="1735"/>
                  </a:cubicBezTo>
                  <a:cubicBezTo>
                    <a:pt x="2413" y="1080"/>
                    <a:pt x="2321" y="332"/>
                    <a:pt x="1850" y="83"/>
                  </a:cubicBezTo>
                  <a:cubicBezTo>
                    <a:pt x="1743" y="27"/>
                    <a:pt x="1625" y="0"/>
                    <a:pt x="1504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3" name="Google Shape;3633;p51"/>
            <p:cNvSpPr/>
            <p:nvPr/>
          </p:nvSpPr>
          <p:spPr>
            <a:xfrm>
              <a:off x="6532706" y="4419050"/>
              <a:ext cx="161772" cy="171107"/>
            </a:xfrm>
            <a:custGeom>
              <a:avLst/>
              <a:gdLst/>
              <a:ahLst/>
              <a:cxnLst/>
              <a:rect l="l" t="t" r="r" b="b"/>
              <a:pathLst>
                <a:path w="2426" h="2566" extrusionOk="0">
                  <a:moveTo>
                    <a:pt x="1505" y="0"/>
                  </a:moveTo>
                  <a:cubicBezTo>
                    <a:pt x="1091" y="0"/>
                    <a:pt x="629" y="313"/>
                    <a:pt x="356" y="832"/>
                  </a:cubicBezTo>
                  <a:cubicBezTo>
                    <a:pt x="1" y="1486"/>
                    <a:pt x="104" y="2219"/>
                    <a:pt x="576" y="2483"/>
                  </a:cubicBezTo>
                  <a:cubicBezTo>
                    <a:pt x="683" y="2539"/>
                    <a:pt x="800" y="2566"/>
                    <a:pt x="921" y="2566"/>
                  </a:cubicBezTo>
                  <a:cubicBezTo>
                    <a:pt x="1335" y="2566"/>
                    <a:pt x="1798" y="2253"/>
                    <a:pt x="2070" y="1734"/>
                  </a:cubicBezTo>
                  <a:cubicBezTo>
                    <a:pt x="2426" y="1080"/>
                    <a:pt x="2322" y="347"/>
                    <a:pt x="1850" y="83"/>
                  </a:cubicBezTo>
                  <a:cubicBezTo>
                    <a:pt x="1743" y="27"/>
                    <a:pt x="1626" y="0"/>
                    <a:pt x="1505" y="0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4" name="Google Shape;3634;p51"/>
            <p:cNvSpPr/>
            <p:nvPr/>
          </p:nvSpPr>
          <p:spPr>
            <a:xfrm>
              <a:off x="6377067" y="3515755"/>
              <a:ext cx="148769" cy="180376"/>
            </a:xfrm>
            <a:custGeom>
              <a:avLst/>
              <a:gdLst/>
              <a:ahLst/>
              <a:cxnLst/>
              <a:rect l="l" t="t" r="r" b="b"/>
              <a:pathLst>
                <a:path w="2231" h="2705" extrusionOk="0">
                  <a:moveTo>
                    <a:pt x="1326" y="0"/>
                  </a:moveTo>
                  <a:cubicBezTo>
                    <a:pt x="876" y="0"/>
                    <a:pt x="408" y="443"/>
                    <a:pt x="212" y="1089"/>
                  </a:cubicBezTo>
                  <a:cubicBezTo>
                    <a:pt x="1" y="1822"/>
                    <a:pt x="224" y="2530"/>
                    <a:pt x="724" y="2674"/>
                  </a:cubicBezTo>
                  <a:cubicBezTo>
                    <a:pt x="788" y="2695"/>
                    <a:pt x="852" y="2704"/>
                    <a:pt x="918" y="2704"/>
                  </a:cubicBezTo>
                  <a:cubicBezTo>
                    <a:pt x="1362" y="2704"/>
                    <a:pt x="1824" y="2255"/>
                    <a:pt x="2007" y="1627"/>
                  </a:cubicBezTo>
                  <a:cubicBezTo>
                    <a:pt x="2231" y="891"/>
                    <a:pt x="1995" y="183"/>
                    <a:pt x="1511" y="26"/>
                  </a:cubicBezTo>
                  <a:cubicBezTo>
                    <a:pt x="1450" y="9"/>
                    <a:pt x="1388" y="0"/>
                    <a:pt x="1326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5" name="Google Shape;3635;p51"/>
            <p:cNvSpPr/>
            <p:nvPr/>
          </p:nvSpPr>
          <p:spPr>
            <a:xfrm>
              <a:off x="6423412" y="3531493"/>
              <a:ext cx="50012" cy="138099"/>
            </a:xfrm>
            <a:custGeom>
              <a:avLst/>
              <a:gdLst/>
              <a:ahLst/>
              <a:cxnLst/>
              <a:rect l="l" t="t" r="r" b="b"/>
              <a:pathLst>
                <a:path w="750" h="2071" extrusionOk="0">
                  <a:moveTo>
                    <a:pt x="749" y="13"/>
                  </a:moveTo>
                  <a:cubicBezTo>
                    <a:pt x="749" y="13"/>
                    <a:pt x="709" y="54"/>
                    <a:pt x="658" y="133"/>
                  </a:cubicBezTo>
                  <a:cubicBezTo>
                    <a:pt x="605" y="196"/>
                    <a:pt x="526" y="303"/>
                    <a:pt x="485" y="419"/>
                  </a:cubicBezTo>
                  <a:cubicBezTo>
                    <a:pt x="435" y="551"/>
                    <a:pt x="407" y="696"/>
                    <a:pt x="422" y="841"/>
                  </a:cubicBezTo>
                  <a:cubicBezTo>
                    <a:pt x="422" y="970"/>
                    <a:pt x="473" y="1114"/>
                    <a:pt x="501" y="1246"/>
                  </a:cubicBezTo>
                  <a:cubicBezTo>
                    <a:pt x="539" y="1391"/>
                    <a:pt x="551" y="1548"/>
                    <a:pt x="514" y="1690"/>
                  </a:cubicBezTo>
                  <a:cubicBezTo>
                    <a:pt x="501" y="1756"/>
                    <a:pt x="473" y="1822"/>
                    <a:pt x="435" y="1875"/>
                  </a:cubicBezTo>
                  <a:cubicBezTo>
                    <a:pt x="394" y="1941"/>
                    <a:pt x="356" y="1979"/>
                    <a:pt x="303" y="2004"/>
                  </a:cubicBezTo>
                  <a:cubicBezTo>
                    <a:pt x="212" y="2070"/>
                    <a:pt x="120" y="2070"/>
                    <a:pt x="67" y="2058"/>
                  </a:cubicBezTo>
                  <a:cubicBezTo>
                    <a:pt x="13" y="2033"/>
                    <a:pt x="1" y="2004"/>
                    <a:pt x="1" y="1992"/>
                  </a:cubicBezTo>
                  <a:cubicBezTo>
                    <a:pt x="13" y="1954"/>
                    <a:pt x="108" y="1967"/>
                    <a:pt x="212" y="1875"/>
                  </a:cubicBezTo>
                  <a:cubicBezTo>
                    <a:pt x="265" y="1822"/>
                    <a:pt x="303" y="1756"/>
                    <a:pt x="315" y="1652"/>
                  </a:cubicBezTo>
                  <a:cubicBezTo>
                    <a:pt x="328" y="1561"/>
                    <a:pt x="315" y="1441"/>
                    <a:pt x="290" y="1312"/>
                  </a:cubicBezTo>
                  <a:cubicBezTo>
                    <a:pt x="265" y="1193"/>
                    <a:pt x="224" y="1036"/>
                    <a:pt x="224" y="853"/>
                  </a:cubicBezTo>
                  <a:cubicBezTo>
                    <a:pt x="224" y="668"/>
                    <a:pt x="278" y="498"/>
                    <a:pt x="356" y="353"/>
                  </a:cubicBezTo>
                  <a:cubicBezTo>
                    <a:pt x="435" y="224"/>
                    <a:pt x="539" y="133"/>
                    <a:pt x="605" y="67"/>
                  </a:cubicBezTo>
                  <a:cubicBezTo>
                    <a:pt x="683" y="13"/>
                    <a:pt x="737" y="1"/>
                    <a:pt x="749" y="13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6" name="Google Shape;3636;p51"/>
            <p:cNvSpPr/>
            <p:nvPr/>
          </p:nvSpPr>
          <p:spPr>
            <a:xfrm>
              <a:off x="6628797" y="4530345"/>
              <a:ext cx="205582" cy="161705"/>
            </a:xfrm>
            <a:custGeom>
              <a:avLst/>
              <a:gdLst/>
              <a:ahLst/>
              <a:cxnLst/>
              <a:rect l="l" t="t" r="r" b="b"/>
              <a:pathLst>
                <a:path w="3083" h="2425" extrusionOk="0">
                  <a:moveTo>
                    <a:pt x="1924" y="0"/>
                  </a:moveTo>
                  <a:cubicBezTo>
                    <a:pt x="1607" y="0"/>
                    <a:pt x="1253" y="109"/>
                    <a:pt x="931" y="330"/>
                  </a:cubicBezTo>
                  <a:cubicBezTo>
                    <a:pt x="277" y="773"/>
                    <a:pt x="0" y="1547"/>
                    <a:pt x="343" y="2031"/>
                  </a:cubicBezTo>
                  <a:cubicBezTo>
                    <a:pt x="521" y="2293"/>
                    <a:pt x="825" y="2425"/>
                    <a:pt x="1170" y="2425"/>
                  </a:cubicBezTo>
                  <a:cubicBezTo>
                    <a:pt x="1484" y="2425"/>
                    <a:pt x="1832" y="2316"/>
                    <a:pt x="2151" y="2097"/>
                  </a:cubicBezTo>
                  <a:cubicBezTo>
                    <a:pt x="2818" y="1638"/>
                    <a:pt x="3082" y="880"/>
                    <a:pt x="2740" y="380"/>
                  </a:cubicBezTo>
                  <a:cubicBezTo>
                    <a:pt x="2569" y="128"/>
                    <a:pt x="2268" y="0"/>
                    <a:pt x="1924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7" name="Google Shape;3637;p51"/>
            <p:cNvSpPr/>
            <p:nvPr/>
          </p:nvSpPr>
          <p:spPr>
            <a:xfrm>
              <a:off x="6669007" y="4560886"/>
              <a:ext cx="130364" cy="95289"/>
            </a:xfrm>
            <a:custGeom>
              <a:avLst/>
              <a:gdLst/>
              <a:ahLst/>
              <a:cxnLst/>
              <a:rect l="l" t="t" r="r" b="b"/>
              <a:pathLst>
                <a:path w="1955" h="1429" extrusionOk="0">
                  <a:moveTo>
                    <a:pt x="1942" y="54"/>
                  </a:moveTo>
                  <a:cubicBezTo>
                    <a:pt x="1942" y="67"/>
                    <a:pt x="1888" y="79"/>
                    <a:pt x="1797" y="92"/>
                  </a:cubicBezTo>
                  <a:cubicBezTo>
                    <a:pt x="1706" y="108"/>
                    <a:pt x="1574" y="145"/>
                    <a:pt x="1457" y="211"/>
                  </a:cubicBezTo>
                  <a:cubicBezTo>
                    <a:pt x="1325" y="277"/>
                    <a:pt x="1206" y="381"/>
                    <a:pt x="1127" y="513"/>
                  </a:cubicBezTo>
                  <a:cubicBezTo>
                    <a:pt x="1036" y="630"/>
                    <a:pt x="985" y="787"/>
                    <a:pt x="932" y="919"/>
                  </a:cubicBezTo>
                  <a:cubicBezTo>
                    <a:pt x="866" y="1064"/>
                    <a:pt x="775" y="1208"/>
                    <a:pt x="655" y="1300"/>
                  </a:cubicBezTo>
                  <a:cubicBezTo>
                    <a:pt x="592" y="1350"/>
                    <a:pt x="539" y="1378"/>
                    <a:pt x="460" y="1403"/>
                  </a:cubicBezTo>
                  <a:cubicBezTo>
                    <a:pt x="394" y="1416"/>
                    <a:pt x="328" y="1429"/>
                    <a:pt x="262" y="1416"/>
                  </a:cubicBezTo>
                  <a:cubicBezTo>
                    <a:pt x="146" y="1403"/>
                    <a:pt x="67" y="1337"/>
                    <a:pt x="26" y="1287"/>
                  </a:cubicBezTo>
                  <a:cubicBezTo>
                    <a:pt x="1" y="1221"/>
                    <a:pt x="1" y="1193"/>
                    <a:pt x="14" y="1180"/>
                  </a:cubicBezTo>
                  <a:cubicBezTo>
                    <a:pt x="54" y="1155"/>
                    <a:pt x="120" y="1246"/>
                    <a:pt x="278" y="1234"/>
                  </a:cubicBezTo>
                  <a:cubicBezTo>
                    <a:pt x="341" y="1221"/>
                    <a:pt x="419" y="1193"/>
                    <a:pt x="498" y="1130"/>
                  </a:cubicBezTo>
                  <a:cubicBezTo>
                    <a:pt x="577" y="1051"/>
                    <a:pt x="643" y="944"/>
                    <a:pt x="709" y="828"/>
                  </a:cubicBezTo>
                  <a:cubicBezTo>
                    <a:pt x="762" y="696"/>
                    <a:pt x="828" y="538"/>
                    <a:pt x="945" y="381"/>
                  </a:cubicBezTo>
                  <a:cubicBezTo>
                    <a:pt x="1064" y="236"/>
                    <a:pt x="1221" y="120"/>
                    <a:pt x="1379" y="67"/>
                  </a:cubicBezTo>
                  <a:cubicBezTo>
                    <a:pt x="1536" y="13"/>
                    <a:pt x="1693" y="1"/>
                    <a:pt x="1784" y="13"/>
                  </a:cubicBezTo>
                  <a:cubicBezTo>
                    <a:pt x="1888" y="29"/>
                    <a:pt x="1954" y="41"/>
                    <a:pt x="1942" y="54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8" name="Google Shape;3638;p51"/>
            <p:cNvSpPr/>
            <p:nvPr/>
          </p:nvSpPr>
          <p:spPr>
            <a:xfrm>
              <a:off x="6293179" y="3842505"/>
              <a:ext cx="154837" cy="187244"/>
            </a:xfrm>
            <a:custGeom>
              <a:avLst/>
              <a:gdLst/>
              <a:ahLst/>
              <a:cxnLst/>
              <a:rect l="l" t="t" r="r" b="b"/>
              <a:pathLst>
                <a:path w="2322" h="2808" extrusionOk="0">
                  <a:moveTo>
                    <a:pt x="1454" y="1"/>
                  </a:moveTo>
                  <a:cubicBezTo>
                    <a:pt x="1015" y="1"/>
                    <a:pt x="524" y="430"/>
                    <a:pt x="278" y="1077"/>
                  </a:cubicBezTo>
                  <a:cubicBezTo>
                    <a:pt x="1" y="1822"/>
                    <a:pt x="158" y="2583"/>
                    <a:pt x="646" y="2766"/>
                  </a:cubicBezTo>
                  <a:cubicBezTo>
                    <a:pt x="718" y="2794"/>
                    <a:pt x="794" y="2807"/>
                    <a:pt x="871" y="2807"/>
                  </a:cubicBezTo>
                  <a:cubicBezTo>
                    <a:pt x="1307" y="2807"/>
                    <a:pt x="1789" y="2378"/>
                    <a:pt x="2033" y="1731"/>
                  </a:cubicBezTo>
                  <a:cubicBezTo>
                    <a:pt x="2322" y="986"/>
                    <a:pt x="2165" y="225"/>
                    <a:pt x="1680" y="42"/>
                  </a:cubicBezTo>
                  <a:cubicBezTo>
                    <a:pt x="1608" y="14"/>
                    <a:pt x="1532" y="1"/>
                    <a:pt x="1454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9" name="Google Shape;3639;p51"/>
            <p:cNvSpPr/>
            <p:nvPr/>
          </p:nvSpPr>
          <p:spPr>
            <a:xfrm>
              <a:off x="6329054" y="3846972"/>
              <a:ext cx="76218" cy="166973"/>
            </a:xfrm>
            <a:custGeom>
              <a:avLst/>
              <a:gdLst/>
              <a:ahLst/>
              <a:cxnLst/>
              <a:rect l="l" t="t" r="r" b="b"/>
              <a:pathLst>
                <a:path w="1143" h="2504" extrusionOk="0">
                  <a:moveTo>
                    <a:pt x="199" y="2491"/>
                  </a:moveTo>
                  <a:cubicBezTo>
                    <a:pt x="199" y="2504"/>
                    <a:pt x="145" y="2450"/>
                    <a:pt x="92" y="2347"/>
                  </a:cubicBezTo>
                  <a:cubicBezTo>
                    <a:pt x="41" y="2243"/>
                    <a:pt x="1" y="2086"/>
                    <a:pt x="13" y="1900"/>
                  </a:cubicBezTo>
                  <a:cubicBezTo>
                    <a:pt x="13" y="1809"/>
                    <a:pt x="41" y="1705"/>
                    <a:pt x="79" y="1614"/>
                  </a:cubicBezTo>
                  <a:cubicBezTo>
                    <a:pt x="92" y="1560"/>
                    <a:pt x="120" y="1507"/>
                    <a:pt x="170" y="1457"/>
                  </a:cubicBezTo>
                  <a:cubicBezTo>
                    <a:pt x="224" y="1403"/>
                    <a:pt x="277" y="1378"/>
                    <a:pt x="315" y="1362"/>
                  </a:cubicBezTo>
                  <a:cubicBezTo>
                    <a:pt x="369" y="1337"/>
                    <a:pt x="406" y="1324"/>
                    <a:pt x="447" y="1299"/>
                  </a:cubicBezTo>
                  <a:cubicBezTo>
                    <a:pt x="472" y="1271"/>
                    <a:pt x="513" y="1258"/>
                    <a:pt x="538" y="1233"/>
                  </a:cubicBezTo>
                  <a:cubicBezTo>
                    <a:pt x="604" y="1180"/>
                    <a:pt x="658" y="1126"/>
                    <a:pt x="708" y="1063"/>
                  </a:cubicBezTo>
                  <a:cubicBezTo>
                    <a:pt x="894" y="827"/>
                    <a:pt x="932" y="551"/>
                    <a:pt x="919" y="356"/>
                  </a:cubicBezTo>
                  <a:cubicBezTo>
                    <a:pt x="906" y="158"/>
                    <a:pt x="853" y="41"/>
                    <a:pt x="894" y="13"/>
                  </a:cubicBezTo>
                  <a:cubicBezTo>
                    <a:pt x="906" y="0"/>
                    <a:pt x="932" y="25"/>
                    <a:pt x="972" y="79"/>
                  </a:cubicBezTo>
                  <a:cubicBezTo>
                    <a:pt x="1010" y="120"/>
                    <a:pt x="1064" y="211"/>
                    <a:pt x="1089" y="315"/>
                  </a:cubicBezTo>
                  <a:cubicBezTo>
                    <a:pt x="1130" y="434"/>
                    <a:pt x="1142" y="576"/>
                    <a:pt x="1114" y="733"/>
                  </a:cubicBezTo>
                  <a:cubicBezTo>
                    <a:pt x="1089" y="890"/>
                    <a:pt x="1023" y="1063"/>
                    <a:pt x="906" y="1221"/>
                  </a:cubicBezTo>
                  <a:cubicBezTo>
                    <a:pt x="840" y="1284"/>
                    <a:pt x="774" y="1362"/>
                    <a:pt x="683" y="1416"/>
                  </a:cubicBezTo>
                  <a:cubicBezTo>
                    <a:pt x="642" y="1441"/>
                    <a:pt x="604" y="1482"/>
                    <a:pt x="551" y="1494"/>
                  </a:cubicBezTo>
                  <a:cubicBezTo>
                    <a:pt x="513" y="1519"/>
                    <a:pt x="447" y="1548"/>
                    <a:pt x="406" y="1560"/>
                  </a:cubicBezTo>
                  <a:cubicBezTo>
                    <a:pt x="369" y="1573"/>
                    <a:pt x="343" y="1585"/>
                    <a:pt x="315" y="1598"/>
                  </a:cubicBezTo>
                  <a:cubicBezTo>
                    <a:pt x="290" y="1626"/>
                    <a:pt x="277" y="1652"/>
                    <a:pt x="249" y="1692"/>
                  </a:cubicBezTo>
                  <a:cubicBezTo>
                    <a:pt x="211" y="1755"/>
                    <a:pt x="186" y="1834"/>
                    <a:pt x="170" y="1913"/>
                  </a:cubicBezTo>
                  <a:cubicBezTo>
                    <a:pt x="133" y="2070"/>
                    <a:pt x="145" y="2215"/>
                    <a:pt x="170" y="2321"/>
                  </a:cubicBezTo>
                  <a:cubicBezTo>
                    <a:pt x="186" y="2425"/>
                    <a:pt x="211" y="2491"/>
                    <a:pt x="199" y="2491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0" name="Google Shape;3640;p51"/>
            <p:cNvSpPr/>
            <p:nvPr/>
          </p:nvSpPr>
          <p:spPr>
            <a:xfrm>
              <a:off x="6222494" y="3658858"/>
              <a:ext cx="145234" cy="145501"/>
            </a:xfrm>
            <a:custGeom>
              <a:avLst/>
              <a:gdLst/>
              <a:ahLst/>
              <a:cxnLst/>
              <a:rect l="l" t="t" r="r" b="b"/>
              <a:pathLst>
                <a:path w="2178" h="2182" extrusionOk="0">
                  <a:moveTo>
                    <a:pt x="818" y="1"/>
                  </a:moveTo>
                  <a:cubicBezTo>
                    <a:pt x="674" y="1"/>
                    <a:pt x="536" y="40"/>
                    <a:pt x="419" y="123"/>
                  </a:cubicBezTo>
                  <a:cubicBezTo>
                    <a:pt x="26" y="396"/>
                    <a:pt x="1" y="1054"/>
                    <a:pt x="381" y="1588"/>
                  </a:cubicBezTo>
                  <a:cubicBezTo>
                    <a:pt x="637" y="1966"/>
                    <a:pt x="1017" y="2182"/>
                    <a:pt x="1357" y="2182"/>
                  </a:cubicBezTo>
                  <a:cubicBezTo>
                    <a:pt x="1501" y="2182"/>
                    <a:pt x="1638" y="2143"/>
                    <a:pt x="1756" y="2060"/>
                  </a:cubicBezTo>
                  <a:cubicBezTo>
                    <a:pt x="2149" y="1787"/>
                    <a:pt x="2177" y="1132"/>
                    <a:pt x="1797" y="594"/>
                  </a:cubicBezTo>
                  <a:cubicBezTo>
                    <a:pt x="1539" y="217"/>
                    <a:pt x="1158" y="1"/>
                    <a:pt x="818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1" name="Google Shape;3641;p51"/>
            <p:cNvSpPr/>
            <p:nvPr/>
          </p:nvSpPr>
          <p:spPr>
            <a:xfrm>
              <a:off x="6253102" y="3673929"/>
              <a:ext cx="92622" cy="105758"/>
            </a:xfrm>
            <a:custGeom>
              <a:avLst/>
              <a:gdLst/>
              <a:ahLst/>
              <a:cxnLst/>
              <a:rect l="l" t="t" r="r" b="b"/>
              <a:pathLst>
                <a:path w="1389" h="1586" extrusionOk="0">
                  <a:moveTo>
                    <a:pt x="117" y="0"/>
                  </a:moveTo>
                  <a:cubicBezTo>
                    <a:pt x="130" y="0"/>
                    <a:pt x="130" y="54"/>
                    <a:pt x="130" y="145"/>
                  </a:cubicBezTo>
                  <a:cubicBezTo>
                    <a:pt x="130" y="224"/>
                    <a:pt x="130" y="340"/>
                    <a:pt x="171" y="460"/>
                  </a:cubicBezTo>
                  <a:cubicBezTo>
                    <a:pt x="209" y="576"/>
                    <a:pt x="303" y="683"/>
                    <a:pt x="407" y="733"/>
                  </a:cubicBezTo>
                  <a:cubicBezTo>
                    <a:pt x="444" y="762"/>
                    <a:pt x="498" y="762"/>
                    <a:pt x="577" y="774"/>
                  </a:cubicBezTo>
                  <a:cubicBezTo>
                    <a:pt x="643" y="774"/>
                    <a:pt x="721" y="774"/>
                    <a:pt x="800" y="799"/>
                  </a:cubicBezTo>
                  <a:cubicBezTo>
                    <a:pt x="945" y="828"/>
                    <a:pt x="1074" y="906"/>
                    <a:pt x="1168" y="985"/>
                  </a:cubicBezTo>
                  <a:cubicBezTo>
                    <a:pt x="1218" y="1035"/>
                    <a:pt x="1259" y="1076"/>
                    <a:pt x="1297" y="1126"/>
                  </a:cubicBezTo>
                  <a:cubicBezTo>
                    <a:pt x="1325" y="1180"/>
                    <a:pt x="1350" y="1233"/>
                    <a:pt x="1363" y="1284"/>
                  </a:cubicBezTo>
                  <a:cubicBezTo>
                    <a:pt x="1388" y="1391"/>
                    <a:pt x="1375" y="1482"/>
                    <a:pt x="1338" y="1535"/>
                  </a:cubicBezTo>
                  <a:cubicBezTo>
                    <a:pt x="1297" y="1586"/>
                    <a:pt x="1259" y="1586"/>
                    <a:pt x="1247" y="1573"/>
                  </a:cubicBezTo>
                  <a:cubicBezTo>
                    <a:pt x="1231" y="1561"/>
                    <a:pt x="1231" y="1535"/>
                    <a:pt x="1231" y="1494"/>
                  </a:cubicBezTo>
                  <a:cubicBezTo>
                    <a:pt x="1231" y="1457"/>
                    <a:pt x="1231" y="1416"/>
                    <a:pt x="1193" y="1350"/>
                  </a:cubicBezTo>
                  <a:cubicBezTo>
                    <a:pt x="1168" y="1299"/>
                    <a:pt x="1114" y="1233"/>
                    <a:pt x="1023" y="1167"/>
                  </a:cubicBezTo>
                  <a:cubicBezTo>
                    <a:pt x="945" y="1114"/>
                    <a:pt x="853" y="1064"/>
                    <a:pt x="734" y="1035"/>
                  </a:cubicBezTo>
                  <a:cubicBezTo>
                    <a:pt x="680" y="1023"/>
                    <a:pt x="630" y="1010"/>
                    <a:pt x="551" y="1010"/>
                  </a:cubicBezTo>
                  <a:cubicBezTo>
                    <a:pt x="523" y="998"/>
                    <a:pt x="473" y="998"/>
                    <a:pt x="432" y="985"/>
                  </a:cubicBezTo>
                  <a:cubicBezTo>
                    <a:pt x="394" y="969"/>
                    <a:pt x="341" y="957"/>
                    <a:pt x="303" y="931"/>
                  </a:cubicBezTo>
                  <a:cubicBezTo>
                    <a:pt x="130" y="828"/>
                    <a:pt x="39" y="655"/>
                    <a:pt x="26" y="497"/>
                  </a:cubicBezTo>
                  <a:cubicBezTo>
                    <a:pt x="1" y="340"/>
                    <a:pt x="26" y="211"/>
                    <a:pt x="51" y="133"/>
                  </a:cubicBezTo>
                  <a:cubicBezTo>
                    <a:pt x="80" y="41"/>
                    <a:pt x="105" y="0"/>
                    <a:pt x="117" y="0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2" name="Google Shape;3642;p51"/>
            <p:cNvSpPr/>
            <p:nvPr/>
          </p:nvSpPr>
          <p:spPr>
            <a:xfrm>
              <a:off x="6892797" y="4209397"/>
              <a:ext cx="221986" cy="121962"/>
            </a:xfrm>
            <a:custGeom>
              <a:avLst/>
              <a:gdLst/>
              <a:ahLst/>
              <a:cxnLst/>
              <a:rect l="l" t="t" r="r" b="b"/>
              <a:pathLst>
                <a:path w="3329" h="1829" extrusionOk="0">
                  <a:moveTo>
                    <a:pt x="2135" y="0"/>
                  </a:moveTo>
                  <a:cubicBezTo>
                    <a:pt x="1984" y="0"/>
                    <a:pt x="1822" y="7"/>
                    <a:pt x="1652" y="16"/>
                  </a:cubicBezTo>
                  <a:cubicBezTo>
                    <a:pt x="759" y="82"/>
                    <a:pt x="1" y="202"/>
                    <a:pt x="39" y="818"/>
                  </a:cubicBezTo>
                  <a:cubicBezTo>
                    <a:pt x="77" y="1398"/>
                    <a:pt x="757" y="1829"/>
                    <a:pt x="1586" y="1829"/>
                  </a:cubicBezTo>
                  <a:cubicBezTo>
                    <a:pt x="1634" y="1829"/>
                    <a:pt x="1682" y="1827"/>
                    <a:pt x="1731" y="1824"/>
                  </a:cubicBezTo>
                  <a:cubicBezTo>
                    <a:pt x="2633" y="1774"/>
                    <a:pt x="3329" y="1236"/>
                    <a:pt x="3291" y="620"/>
                  </a:cubicBezTo>
                  <a:cubicBezTo>
                    <a:pt x="3258" y="119"/>
                    <a:pt x="2793" y="0"/>
                    <a:pt x="2135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3" name="Google Shape;3643;p51"/>
            <p:cNvSpPr/>
            <p:nvPr/>
          </p:nvSpPr>
          <p:spPr>
            <a:xfrm>
              <a:off x="6911068" y="4234937"/>
              <a:ext cx="178376" cy="29874"/>
            </a:xfrm>
            <a:custGeom>
              <a:avLst/>
              <a:gdLst/>
              <a:ahLst/>
              <a:cxnLst/>
              <a:rect l="l" t="t" r="r" b="b"/>
              <a:pathLst>
                <a:path w="2675" h="448" extrusionOk="0">
                  <a:moveTo>
                    <a:pt x="13" y="146"/>
                  </a:moveTo>
                  <a:cubicBezTo>
                    <a:pt x="13" y="146"/>
                    <a:pt x="79" y="171"/>
                    <a:pt x="170" y="183"/>
                  </a:cubicBezTo>
                  <a:cubicBezTo>
                    <a:pt x="265" y="212"/>
                    <a:pt x="394" y="224"/>
                    <a:pt x="564" y="224"/>
                  </a:cubicBezTo>
                  <a:cubicBezTo>
                    <a:pt x="878" y="224"/>
                    <a:pt x="1271" y="199"/>
                    <a:pt x="1561" y="158"/>
                  </a:cubicBezTo>
                  <a:cubicBezTo>
                    <a:pt x="2164" y="92"/>
                    <a:pt x="2649" y="1"/>
                    <a:pt x="2661" y="67"/>
                  </a:cubicBezTo>
                  <a:cubicBezTo>
                    <a:pt x="2674" y="105"/>
                    <a:pt x="2570" y="171"/>
                    <a:pt x="2372" y="237"/>
                  </a:cubicBezTo>
                  <a:cubicBezTo>
                    <a:pt x="2190" y="303"/>
                    <a:pt x="1916" y="369"/>
                    <a:pt x="1586" y="407"/>
                  </a:cubicBezTo>
                  <a:cubicBezTo>
                    <a:pt x="1287" y="448"/>
                    <a:pt x="878" y="435"/>
                    <a:pt x="551" y="382"/>
                  </a:cubicBezTo>
                  <a:cubicBezTo>
                    <a:pt x="381" y="356"/>
                    <a:pt x="236" y="315"/>
                    <a:pt x="145" y="262"/>
                  </a:cubicBezTo>
                  <a:cubicBezTo>
                    <a:pt x="41" y="212"/>
                    <a:pt x="1" y="158"/>
                    <a:pt x="13" y="146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4" name="Google Shape;3644;p51"/>
            <p:cNvSpPr/>
            <p:nvPr/>
          </p:nvSpPr>
          <p:spPr>
            <a:xfrm>
              <a:off x="6762564" y="4364503"/>
              <a:ext cx="153837" cy="176242"/>
            </a:xfrm>
            <a:custGeom>
              <a:avLst/>
              <a:gdLst/>
              <a:ahLst/>
              <a:cxnLst/>
              <a:rect l="l" t="t" r="r" b="b"/>
              <a:pathLst>
                <a:path w="2307" h="2643" extrusionOk="0">
                  <a:moveTo>
                    <a:pt x="959" y="0"/>
                  </a:moveTo>
                  <a:cubicBezTo>
                    <a:pt x="883" y="0"/>
                    <a:pt x="807" y="12"/>
                    <a:pt x="734" y="36"/>
                  </a:cubicBezTo>
                  <a:cubicBezTo>
                    <a:pt x="224" y="206"/>
                    <a:pt x="1" y="914"/>
                    <a:pt x="237" y="1637"/>
                  </a:cubicBezTo>
                  <a:cubicBezTo>
                    <a:pt x="438" y="2241"/>
                    <a:pt x="907" y="2643"/>
                    <a:pt x="1356" y="2643"/>
                  </a:cubicBezTo>
                  <a:cubicBezTo>
                    <a:pt x="1434" y="2643"/>
                    <a:pt x="1511" y="2631"/>
                    <a:pt x="1586" y="2606"/>
                  </a:cubicBezTo>
                  <a:cubicBezTo>
                    <a:pt x="2083" y="2436"/>
                    <a:pt x="2306" y="1728"/>
                    <a:pt x="2083" y="1021"/>
                  </a:cubicBezTo>
                  <a:cubicBezTo>
                    <a:pt x="1881" y="415"/>
                    <a:pt x="1411" y="0"/>
                    <a:pt x="959" y="0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5" name="Google Shape;3645;p51"/>
            <p:cNvSpPr/>
            <p:nvPr/>
          </p:nvSpPr>
          <p:spPr>
            <a:xfrm>
              <a:off x="6427813" y="3715672"/>
              <a:ext cx="221986" cy="121962"/>
            </a:xfrm>
            <a:custGeom>
              <a:avLst/>
              <a:gdLst/>
              <a:ahLst/>
              <a:cxnLst/>
              <a:rect l="l" t="t" r="r" b="b"/>
              <a:pathLst>
                <a:path w="3329" h="1829" extrusionOk="0">
                  <a:moveTo>
                    <a:pt x="2145" y="0"/>
                  </a:moveTo>
                  <a:cubicBezTo>
                    <a:pt x="1993" y="0"/>
                    <a:pt x="1832" y="7"/>
                    <a:pt x="1665" y="16"/>
                  </a:cubicBezTo>
                  <a:cubicBezTo>
                    <a:pt x="762" y="82"/>
                    <a:pt x="1" y="202"/>
                    <a:pt x="42" y="815"/>
                  </a:cubicBezTo>
                  <a:cubicBezTo>
                    <a:pt x="78" y="1398"/>
                    <a:pt x="760" y="1829"/>
                    <a:pt x="1587" y="1829"/>
                  </a:cubicBezTo>
                  <a:cubicBezTo>
                    <a:pt x="1634" y="1829"/>
                    <a:pt x="1682" y="1828"/>
                    <a:pt x="1731" y="1825"/>
                  </a:cubicBezTo>
                  <a:cubicBezTo>
                    <a:pt x="2637" y="1774"/>
                    <a:pt x="3329" y="1236"/>
                    <a:pt x="3303" y="620"/>
                  </a:cubicBezTo>
                  <a:cubicBezTo>
                    <a:pt x="3273" y="119"/>
                    <a:pt x="2800" y="0"/>
                    <a:pt x="2145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6" name="Google Shape;3646;p51"/>
            <p:cNvSpPr/>
            <p:nvPr/>
          </p:nvSpPr>
          <p:spPr>
            <a:xfrm>
              <a:off x="6446284" y="3741279"/>
              <a:ext cx="179176" cy="29807"/>
            </a:xfrm>
            <a:custGeom>
              <a:avLst/>
              <a:gdLst/>
              <a:ahLst/>
              <a:cxnLst/>
              <a:rect l="l" t="t" r="r" b="b"/>
              <a:pathLst>
                <a:path w="2687" h="447" extrusionOk="0">
                  <a:moveTo>
                    <a:pt x="13" y="145"/>
                  </a:moveTo>
                  <a:cubicBezTo>
                    <a:pt x="26" y="145"/>
                    <a:pt x="79" y="170"/>
                    <a:pt x="171" y="183"/>
                  </a:cubicBezTo>
                  <a:cubicBezTo>
                    <a:pt x="262" y="211"/>
                    <a:pt x="406" y="223"/>
                    <a:pt x="564" y="223"/>
                  </a:cubicBezTo>
                  <a:cubicBezTo>
                    <a:pt x="878" y="223"/>
                    <a:pt x="1271" y="195"/>
                    <a:pt x="1558" y="157"/>
                  </a:cubicBezTo>
                  <a:cubicBezTo>
                    <a:pt x="2162" y="91"/>
                    <a:pt x="2646" y="0"/>
                    <a:pt x="2674" y="66"/>
                  </a:cubicBezTo>
                  <a:cubicBezTo>
                    <a:pt x="2687" y="104"/>
                    <a:pt x="2567" y="170"/>
                    <a:pt x="2385" y="236"/>
                  </a:cubicBezTo>
                  <a:cubicBezTo>
                    <a:pt x="2187" y="302"/>
                    <a:pt x="1913" y="368"/>
                    <a:pt x="1599" y="406"/>
                  </a:cubicBezTo>
                  <a:cubicBezTo>
                    <a:pt x="1284" y="447"/>
                    <a:pt x="878" y="431"/>
                    <a:pt x="551" y="381"/>
                  </a:cubicBezTo>
                  <a:cubicBezTo>
                    <a:pt x="394" y="352"/>
                    <a:pt x="237" y="315"/>
                    <a:pt x="142" y="261"/>
                  </a:cubicBezTo>
                  <a:cubicBezTo>
                    <a:pt x="51" y="211"/>
                    <a:pt x="1" y="157"/>
                    <a:pt x="13" y="145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7" name="Google Shape;3647;p51"/>
            <p:cNvSpPr/>
            <p:nvPr/>
          </p:nvSpPr>
          <p:spPr>
            <a:xfrm>
              <a:off x="6506499" y="4124042"/>
              <a:ext cx="178309" cy="183510"/>
            </a:xfrm>
            <a:custGeom>
              <a:avLst/>
              <a:gdLst/>
              <a:ahLst/>
              <a:cxnLst/>
              <a:rect l="l" t="t" r="r" b="b"/>
              <a:pathLst>
                <a:path w="2674" h="2752" extrusionOk="0">
                  <a:moveTo>
                    <a:pt x="1648" y="0"/>
                  </a:moveTo>
                  <a:cubicBezTo>
                    <a:pt x="1202" y="0"/>
                    <a:pt x="703" y="315"/>
                    <a:pt x="406" y="840"/>
                  </a:cubicBezTo>
                  <a:cubicBezTo>
                    <a:pt x="0" y="1548"/>
                    <a:pt x="104" y="2346"/>
                    <a:pt x="617" y="2648"/>
                  </a:cubicBezTo>
                  <a:cubicBezTo>
                    <a:pt x="742" y="2719"/>
                    <a:pt x="881" y="2752"/>
                    <a:pt x="1026" y="2752"/>
                  </a:cubicBezTo>
                  <a:cubicBezTo>
                    <a:pt x="1472" y="2752"/>
                    <a:pt x="1971" y="2437"/>
                    <a:pt x="2268" y="1912"/>
                  </a:cubicBezTo>
                  <a:cubicBezTo>
                    <a:pt x="2674" y="1205"/>
                    <a:pt x="2570" y="406"/>
                    <a:pt x="2057" y="104"/>
                  </a:cubicBezTo>
                  <a:cubicBezTo>
                    <a:pt x="1932" y="34"/>
                    <a:pt x="1793" y="0"/>
                    <a:pt x="1648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8" name="Google Shape;3648;p51"/>
            <p:cNvSpPr/>
            <p:nvPr/>
          </p:nvSpPr>
          <p:spPr>
            <a:xfrm>
              <a:off x="6555378" y="4153783"/>
              <a:ext cx="83953" cy="133698"/>
            </a:xfrm>
            <a:custGeom>
              <a:avLst/>
              <a:gdLst/>
              <a:ahLst/>
              <a:cxnLst/>
              <a:rect l="l" t="t" r="r" b="b"/>
              <a:pathLst>
                <a:path w="1259" h="2005" extrusionOk="0">
                  <a:moveTo>
                    <a:pt x="0" y="1992"/>
                  </a:moveTo>
                  <a:cubicBezTo>
                    <a:pt x="0" y="1979"/>
                    <a:pt x="54" y="1951"/>
                    <a:pt x="132" y="1900"/>
                  </a:cubicBezTo>
                  <a:cubicBezTo>
                    <a:pt x="198" y="1847"/>
                    <a:pt x="302" y="1756"/>
                    <a:pt x="381" y="1636"/>
                  </a:cubicBezTo>
                  <a:cubicBezTo>
                    <a:pt x="459" y="1520"/>
                    <a:pt x="526" y="1375"/>
                    <a:pt x="551" y="1231"/>
                  </a:cubicBezTo>
                  <a:cubicBezTo>
                    <a:pt x="566" y="1086"/>
                    <a:pt x="538" y="916"/>
                    <a:pt x="538" y="771"/>
                  </a:cubicBezTo>
                  <a:cubicBezTo>
                    <a:pt x="538" y="614"/>
                    <a:pt x="551" y="457"/>
                    <a:pt x="617" y="315"/>
                  </a:cubicBezTo>
                  <a:cubicBezTo>
                    <a:pt x="658" y="249"/>
                    <a:pt x="695" y="183"/>
                    <a:pt x="749" y="130"/>
                  </a:cubicBezTo>
                  <a:cubicBezTo>
                    <a:pt x="802" y="92"/>
                    <a:pt x="865" y="51"/>
                    <a:pt x="919" y="38"/>
                  </a:cubicBezTo>
                  <a:cubicBezTo>
                    <a:pt x="1038" y="1"/>
                    <a:pt x="1129" y="26"/>
                    <a:pt x="1195" y="51"/>
                  </a:cubicBezTo>
                  <a:cubicBezTo>
                    <a:pt x="1246" y="92"/>
                    <a:pt x="1258" y="130"/>
                    <a:pt x="1246" y="142"/>
                  </a:cubicBezTo>
                  <a:cubicBezTo>
                    <a:pt x="1233" y="171"/>
                    <a:pt x="1129" y="130"/>
                    <a:pt x="997" y="208"/>
                  </a:cubicBezTo>
                  <a:cubicBezTo>
                    <a:pt x="931" y="249"/>
                    <a:pt x="865" y="300"/>
                    <a:pt x="840" y="406"/>
                  </a:cubicBezTo>
                  <a:cubicBezTo>
                    <a:pt x="802" y="498"/>
                    <a:pt x="787" y="630"/>
                    <a:pt x="787" y="759"/>
                  </a:cubicBezTo>
                  <a:cubicBezTo>
                    <a:pt x="787" y="903"/>
                    <a:pt x="802" y="1073"/>
                    <a:pt x="761" y="1271"/>
                  </a:cubicBezTo>
                  <a:cubicBezTo>
                    <a:pt x="724" y="1454"/>
                    <a:pt x="617" y="1624"/>
                    <a:pt x="500" y="1743"/>
                  </a:cubicBezTo>
                  <a:cubicBezTo>
                    <a:pt x="393" y="1860"/>
                    <a:pt x="264" y="1938"/>
                    <a:pt x="158" y="1966"/>
                  </a:cubicBezTo>
                  <a:cubicBezTo>
                    <a:pt x="66" y="2004"/>
                    <a:pt x="0" y="2004"/>
                    <a:pt x="0" y="1992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9" name="Google Shape;3649;p51"/>
            <p:cNvSpPr/>
            <p:nvPr/>
          </p:nvSpPr>
          <p:spPr>
            <a:xfrm>
              <a:off x="6734690" y="3844772"/>
              <a:ext cx="181710" cy="176642"/>
            </a:xfrm>
            <a:custGeom>
              <a:avLst/>
              <a:gdLst/>
              <a:ahLst/>
              <a:cxnLst/>
              <a:rect l="l" t="t" r="r" b="b"/>
              <a:pathLst>
                <a:path w="2725" h="2649" extrusionOk="0">
                  <a:moveTo>
                    <a:pt x="1001" y="0"/>
                  </a:moveTo>
                  <a:cubicBezTo>
                    <a:pt x="800" y="0"/>
                    <a:pt x="611" y="57"/>
                    <a:pt x="456" y="178"/>
                  </a:cubicBezTo>
                  <a:cubicBezTo>
                    <a:pt x="0" y="546"/>
                    <a:pt x="13" y="1345"/>
                    <a:pt x="510" y="1986"/>
                  </a:cubicBezTo>
                  <a:cubicBezTo>
                    <a:pt x="844" y="2409"/>
                    <a:pt x="1303" y="2649"/>
                    <a:pt x="1711" y="2649"/>
                  </a:cubicBezTo>
                  <a:cubicBezTo>
                    <a:pt x="1910" y="2649"/>
                    <a:pt x="2098" y="2592"/>
                    <a:pt x="2252" y="2471"/>
                  </a:cubicBezTo>
                  <a:cubicBezTo>
                    <a:pt x="2724" y="2103"/>
                    <a:pt x="2699" y="1304"/>
                    <a:pt x="2202" y="662"/>
                  </a:cubicBezTo>
                  <a:cubicBezTo>
                    <a:pt x="1875" y="240"/>
                    <a:pt x="1412" y="0"/>
                    <a:pt x="1001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0" name="Google Shape;3650;p51"/>
            <p:cNvSpPr/>
            <p:nvPr/>
          </p:nvSpPr>
          <p:spPr>
            <a:xfrm>
              <a:off x="6778301" y="3872312"/>
              <a:ext cx="99690" cy="125096"/>
            </a:xfrm>
            <a:custGeom>
              <a:avLst/>
              <a:gdLst/>
              <a:ahLst/>
              <a:cxnLst/>
              <a:rect l="l" t="t" r="r" b="b"/>
              <a:pathLst>
                <a:path w="1495" h="1876" extrusionOk="0">
                  <a:moveTo>
                    <a:pt x="1454" y="1875"/>
                  </a:moveTo>
                  <a:cubicBezTo>
                    <a:pt x="1441" y="1875"/>
                    <a:pt x="1441" y="1809"/>
                    <a:pt x="1416" y="1718"/>
                  </a:cubicBezTo>
                  <a:cubicBezTo>
                    <a:pt x="1391" y="1627"/>
                    <a:pt x="1350" y="1507"/>
                    <a:pt x="1271" y="1391"/>
                  </a:cubicBezTo>
                  <a:cubicBezTo>
                    <a:pt x="1205" y="1272"/>
                    <a:pt x="1089" y="1155"/>
                    <a:pt x="957" y="1077"/>
                  </a:cubicBezTo>
                  <a:cubicBezTo>
                    <a:pt x="825" y="1010"/>
                    <a:pt x="667" y="970"/>
                    <a:pt x="538" y="904"/>
                  </a:cubicBezTo>
                  <a:cubicBezTo>
                    <a:pt x="394" y="853"/>
                    <a:pt x="249" y="775"/>
                    <a:pt x="145" y="668"/>
                  </a:cubicBezTo>
                  <a:cubicBezTo>
                    <a:pt x="92" y="605"/>
                    <a:pt x="54" y="539"/>
                    <a:pt x="26" y="473"/>
                  </a:cubicBezTo>
                  <a:cubicBezTo>
                    <a:pt x="1" y="407"/>
                    <a:pt x="1" y="341"/>
                    <a:pt x="1" y="275"/>
                  </a:cubicBezTo>
                  <a:cubicBezTo>
                    <a:pt x="13" y="158"/>
                    <a:pt x="67" y="79"/>
                    <a:pt x="117" y="39"/>
                  </a:cubicBezTo>
                  <a:cubicBezTo>
                    <a:pt x="170" y="1"/>
                    <a:pt x="211" y="1"/>
                    <a:pt x="224" y="13"/>
                  </a:cubicBezTo>
                  <a:cubicBezTo>
                    <a:pt x="249" y="54"/>
                    <a:pt x="170" y="117"/>
                    <a:pt x="183" y="275"/>
                  </a:cubicBezTo>
                  <a:cubicBezTo>
                    <a:pt x="196" y="353"/>
                    <a:pt x="224" y="419"/>
                    <a:pt x="303" y="498"/>
                  </a:cubicBezTo>
                  <a:cubicBezTo>
                    <a:pt x="381" y="564"/>
                    <a:pt x="485" y="630"/>
                    <a:pt x="617" y="683"/>
                  </a:cubicBezTo>
                  <a:cubicBezTo>
                    <a:pt x="746" y="734"/>
                    <a:pt x="919" y="787"/>
                    <a:pt x="1076" y="891"/>
                  </a:cubicBezTo>
                  <a:cubicBezTo>
                    <a:pt x="1234" y="1010"/>
                    <a:pt x="1350" y="1155"/>
                    <a:pt x="1416" y="1312"/>
                  </a:cubicBezTo>
                  <a:cubicBezTo>
                    <a:pt x="1482" y="1470"/>
                    <a:pt x="1495" y="1611"/>
                    <a:pt x="1495" y="1718"/>
                  </a:cubicBezTo>
                  <a:cubicBezTo>
                    <a:pt x="1495" y="1822"/>
                    <a:pt x="1469" y="1875"/>
                    <a:pt x="1454" y="1875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1" name="Google Shape;3651;p51"/>
            <p:cNvSpPr/>
            <p:nvPr/>
          </p:nvSpPr>
          <p:spPr>
            <a:xfrm>
              <a:off x="6604457" y="4272480"/>
              <a:ext cx="229921" cy="157037"/>
            </a:xfrm>
            <a:custGeom>
              <a:avLst/>
              <a:gdLst/>
              <a:ahLst/>
              <a:cxnLst/>
              <a:rect l="l" t="t" r="r" b="b"/>
              <a:pathLst>
                <a:path w="3448" h="2355" extrusionOk="0">
                  <a:moveTo>
                    <a:pt x="2208" y="0"/>
                  </a:moveTo>
                  <a:cubicBezTo>
                    <a:pt x="1885" y="0"/>
                    <a:pt x="1523" y="95"/>
                    <a:pt x="1180" y="290"/>
                  </a:cubicBezTo>
                  <a:cubicBezTo>
                    <a:pt x="393" y="737"/>
                    <a:pt x="0" y="1523"/>
                    <a:pt x="302" y="2058"/>
                  </a:cubicBezTo>
                  <a:cubicBezTo>
                    <a:pt x="419" y="2269"/>
                    <a:pt x="589" y="2355"/>
                    <a:pt x="800" y="2355"/>
                  </a:cubicBezTo>
                  <a:cubicBezTo>
                    <a:pt x="1128" y="2355"/>
                    <a:pt x="1554" y="2147"/>
                    <a:pt x="2032" y="1875"/>
                  </a:cubicBezTo>
                  <a:cubicBezTo>
                    <a:pt x="2818" y="1429"/>
                    <a:pt x="3447" y="985"/>
                    <a:pt x="3145" y="460"/>
                  </a:cubicBezTo>
                  <a:cubicBezTo>
                    <a:pt x="2976" y="157"/>
                    <a:pt x="2623" y="0"/>
                    <a:pt x="2208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2" name="Google Shape;3652;p51"/>
            <p:cNvSpPr/>
            <p:nvPr/>
          </p:nvSpPr>
          <p:spPr>
            <a:xfrm>
              <a:off x="6648935" y="4324093"/>
              <a:ext cx="158171" cy="89221"/>
            </a:xfrm>
            <a:custGeom>
              <a:avLst/>
              <a:gdLst/>
              <a:ahLst/>
              <a:cxnLst/>
              <a:rect l="l" t="t" r="r" b="b"/>
              <a:pathLst>
                <a:path w="2372" h="1338" extrusionOk="0">
                  <a:moveTo>
                    <a:pt x="2372" y="42"/>
                  </a:moveTo>
                  <a:cubicBezTo>
                    <a:pt x="2372" y="54"/>
                    <a:pt x="2309" y="54"/>
                    <a:pt x="2214" y="79"/>
                  </a:cubicBezTo>
                  <a:cubicBezTo>
                    <a:pt x="2123" y="104"/>
                    <a:pt x="1994" y="145"/>
                    <a:pt x="1849" y="224"/>
                  </a:cubicBezTo>
                  <a:cubicBezTo>
                    <a:pt x="1560" y="356"/>
                    <a:pt x="1220" y="551"/>
                    <a:pt x="972" y="708"/>
                  </a:cubicBezTo>
                  <a:cubicBezTo>
                    <a:pt x="459" y="1048"/>
                    <a:pt x="79" y="1337"/>
                    <a:pt x="28" y="1284"/>
                  </a:cubicBezTo>
                  <a:cubicBezTo>
                    <a:pt x="0" y="1246"/>
                    <a:pt x="66" y="1142"/>
                    <a:pt x="211" y="998"/>
                  </a:cubicBezTo>
                  <a:cubicBezTo>
                    <a:pt x="355" y="853"/>
                    <a:pt x="563" y="683"/>
                    <a:pt x="840" y="513"/>
                  </a:cubicBezTo>
                  <a:cubicBezTo>
                    <a:pt x="1101" y="340"/>
                    <a:pt x="1481" y="170"/>
                    <a:pt x="1796" y="79"/>
                  </a:cubicBezTo>
                  <a:cubicBezTo>
                    <a:pt x="1941" y="26"/>
                    <a:pt x="2098" y="1"/>
                    <a:pt x="2202" y="1"/>
                  </a:cubicBezTo>
                  <a:cubicBezTo>
                    <a:pt x="2321" y="1"/>
                    <a:pt x="2372" y="42"/>
                    <a:pt x="2372" y="42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3" name="Google Shape;3653;p51"/>
            <p:cNvSpPr/>
            <p:nvPr/>
          </p:nvSpPr>
          <p:spPr>
            <a:xfrm>
              <a:off x="6692746" y="4029819"/>
              <a:ext cx="177309" cy="157637"/>
            </a:xfrm>
            <a:custGeom>
              <a:avLst/>
              <a:gdLst/>
              <a:ahLst/>
              <a:cxnLst/>
              <a:rect l="l" t="t" r="r" b="b"/>
              <a:pathLst>
                <a:path w="2659" h="2364" extrusionOk="0">
                  <a:moveTo>
                    <a:pt x="948" y="0"/>
                  </a:moveTo>
                  <a:cubicBezTo>
                    <a:pt x="728" y="0"/>
                    <a:pt x="528" y="68"/>
                    <a:pt x="378" y="209"/>
                  </a:cubicBezTo>
                  <a:cubicBezTo>
                    <a:pt x="0" y="586"/>
                    <a:pt x="117" y="1322"/>
                    <a:pt x="629" y="1860"/>
                  </a:cubicBezTo>
                  <a:cubicBezTo>
                    <a:pt x="949" y="2187"/>
                    <a:pt x="1350" y="2364"/>
                    <a:pt x="1702" y="2364"/>
                  </a:cubicBezTo>
                  <a:cubicBezTo>
                    <a:pt x="1925" y="2364"/>
                    <a:pt x="2128" y="2293"/>
                    <a:pt x="2281" y="2146"/>
                  </a:cubicBezTo>
                  <a:cubicBezTo>
                    <a:pt x="2658" y="1781"/>
                    <a:pt x="2542" y="1045"/>
                    <a:pt x="2029" y="507"/>
                  </a:cubicBezTo>
                  <a:cubicBezTo>
                    <a:pt x="1706" y="177"/>
                    <a:pt x="1302" y="0"/>
                    <a:pt x="948" y="0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4" name="Google Shape;3654;p51"/>
            <p:cNvSpPr/>
            <p:nvPr/>
          </p:nvSpPr>
          <p:spPr>
            <a:xfrm>
              <a:off x="6475025" y="3886316"/>
              <a:ext cx="229921" cy="157104"/>
            </a:xfrm>
            <a:custGeom>
              <a:avLst/>
              <a:gdLst/>
              <a:ahLst/>
              <a:cxnLst/>
              <a:rect l="l" t="t" r="r" b="b"/>
              <a:pathLst>
                <a:path w="3448" h="2356" extrusionOk="0">
                  <a:moveTo>
                    <a:pt x="2202" y="0"/>
                  </a:moveTo>
                  <a:cubicBezTo>
                    <a:pt x="1878" y="0"/>
                    <a:pt x="1518" y="94"/>
                    <a:pt x="1180" y="288"/>
                  </a:cubicBezTo>
                  <a:cubicBezTo>
                    <a:pt x="394" y="734"/>
                    <a:pt x="1" y="1521"/>
                    <a:pt x="303" y="2059"/>
                  </a:cubicBezTo>
                  <a:cubicBezTo>
                    <a:pt x="421" y="2270"/>
                    <a:pt x="592" y="2355"/>
                    <a:pt x="803" y="2355"/>
                  </a:cubicBezTo>
                  <a:cubicBezTo>
                    <a:pt x="1131" y="2355"/>
                    <a:pt x="1555" y="2150"/>
                    <a:pt x="2032" y="1889"/>
                  </a:cubicBezTo>
                  <a:cubicBezTo>
                    <a:pt x="2819" y="1442"/>
                    <a:pt x="3448" y="995"/>
                    <a:pt x="3146" y="458"/>
                  </a:cubicBezTo>
                  <a:cubicBezTo>
                    <a:pt x="2976" y="156"/>
                    <a:pt x="2619" y="0"/>
                    <a:pt x="2202" y="0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5" name="Google Shape;3655;p51"/>
            <p:cNvSpPr/>
            <p:nvPr/>
          </p:nvSpPr>
          <p:spPr>
            <a:xfrm>
              <a:off x="6519703" y="3937795"/>
              <a:ext cx="158238" cy="89155"/>
            </a:xfrm>
            <a:custGeom>
              <a:avLst/>
              <a:gdLst/>
              <a:ahLst/>
              <a:cxnLst/>
              <a:rect l="l" t="t" r="r" b="b"/>
              <a:pathLst>
                <a:path w="2373" h="1337" extrusionOk="0">
                  <a:moveTo>
                    <a:pt x="2372" y="54"/>
                  </a:moveTo>
                  <a:cubicBezTo>
                    <a:pt x="2372" y="66"/>
                    <a:pt x="2306" y="66"/>
                    <a:pt x="2215" y="79"/>
                  </a:cubicBezTo>
                  <a:cubicBezTo>
                    <a:pt x="2124" y="107"/>
                    <a:pt x="1992" y="157"/>
                    <a:pt x="1847" y="223"/>
                  </a:cubicBezTo>
                  <a:cubicBezTo>
                    <a:pt x="1557" y="368"/>
                    <a:pt x="1218" y="551"/>
                    <a:pt x="969" y="724"/>
                  </a:cubicBezTo>
                  <a:cubicBezTo>
                    <a:pt x="457" y="1051"/>
                    <a:pt x="79" y="1337"/>
                    <a:pt x="26" y="1287"/>
                  </a:cubicBezTo>
                  <a:cubicBezTo>
                    <a:pt x="1" y="1258"/>
                    <a:pt x="63" y="1154"/>
                    <a:pt x="208" y="1010"/>
                  </a:cubicBezTo>
                  <a:cubicBezTo>
                    <a:pt x="353" y="865"/>
                    <a:pt x="564" y="683"/>
                    <a:pt x="837" y="513"/>
                  </a:cubicBezTo>
                  <a:cubicBezTo>
                    <a:pt x="1101" y="343"/>
                    <a:pt x="1479" y="173"/>
                    <a:pt x="1793" y="79"/>
                  </a:cubicBezTo>
                  <a:cubicBezTo>
                    <a:pt x="1938" y="28"/>
                    <a:pt x="2095" y="0"/>
                    <a:pt x="2202" y="0"/>
                  </a:cubicBezTo>
                  <a:cubicBezTo>
                    <a:pt x="2319" y="16"/>
                    <a:pt x="2372" y="41"/>
                    <a:pt x="2372" y="54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56" name="Google Shape;3656;p51"/>
          <p:cNvGrpSpPr/>
          <p:nvPr/>
        </p:nvGrpSpPr>
        <p:grpSpPr>
          <a:xfrm>
            <a:off x="6730190" y="3748325"/>
            <a:ext cx="2143513" cy="2253077"/>
            <a:chOff x="6731156" y="0"/>
            <a:chExt cx="1474218" cy="1549571"/>
          </a:xfrm>
        </p:grpSpPr>
        <p:sp>
          <p:nvSpPr>
            <p:cNvPr id="3657" name="Google Shape;3657;p51"/>
            <p:cNvSpPr/>
            <p:nvPr/>
          </p:nvSpPr>
          <p:spPr>
            <a:xfrm>
              <a:off x="6829914" y="0"/>
              <a:ext cx="1375460" cy="1516227"/>
            </a:xfrm>
            <a:custGeom>
              <a:avLst/>
              <a:gdLst/>
              <a:ahLst/>
              <a:cxnLst/>
              <a:rect l="l" t="t" r="r" b="b"/>
              <a:pathLst>
                <a:path w="20627" h="22738" extrusionOk="0">
                  <a:moveTo>
                    <a:pt x="20627" y="4904"/>
                  </a:moveTo>
                  <a:lnTo>
                    <a:pt x="14692" y="212"/>
                  </a:lnTo>
                  <a:lnTo>
                    <a:pt x="12789" y="2624"/>
                  </a:lnTo>
                  <a:lnTo>
                    <a:pt x="9474" y="1"/>
                  </a:lnTo>
                  <a:lnTo>
                    <a:pt x="6945" y="3212"/>
                  </a:lnTo>
                  <a:cubicBezTo>
                    <a:pt x="2922" y="4495"/>
                    <a:pt x="0" y="8270"/>
                    <a:pt x="0" y="12739"/>
                  </a:cubicBezTo>
                  <a:cubicBezTo>
                    <a:pt x="0" y="18256"/>
                    <a:pt x="4482" y="22738"/>
                    <a:pt x="9999" y="22738"/>
                  </a:cubicBezTo>
                  <a:cubicBezTo>
                    <a:pt x="15528" y="22738"/>
                    <a:pt x="19998" y="18256"/>
                    <a:pt x="19998" y="12739"/>
                  </a:cubicBezTo>
                  <a:cubicBezTo>
                    <a:pt x="19998" y="10827"/>
                    <a:pt x="19473" y="9056"/>
                    <a:pt x="18545" y="7537"/>
                  </a:cubicBez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8" name="Google Shape;3658;p51"/>
            <p:cNvSpPr/>
            <p:nvPr/>
          </p:nvSpPr>
          <p:spPr>
            <a:xfrm>
              <a:off x="6731156" y="215855"/>
              <a:ext cx="1333517" cy="1333717"/>
            </a:xfrm>
            <a:custGeom>
              <a:avLst/>
              <a:gdLst/>
              <a:ahLst/>
              <a:cxnLst/>
              <a:rect l="l" t="t" r="r" b="b"/>
              <a:pathLst>
                <a:path w="19998" h="20001" extrusionOk="0">
                  <a:moveTo>
                    <a:pt x="9999" y="0"/>
                  </a:moveTo>
                  <a:cubicBezTo>
                    <a:pt x="4469" y="0"/>
                    <a:pt x="0" y="4482"/>
                    <a:pt x="0" y="10002"/>
                  </a:cubicBezTo>
                  <a:cubicBezTo>
                    <a:pt x="0" y="15519"/>
                    <a:pt x="4469" y="20001"/>
                    <a:pt x="9999" y="20001"/>
                  </a:cubicBezTo>
                  <a:cubicBezTo>
                    <a:pt x="15515" y="20001"/>
                    <a:pt x="19997" y="15519"/>
                    <a:pt x="19997" y="10002"/>
                  </a:cubicBezTo>
                  <a:cubicBezTo>
                    <a:pt x="19997" y="4482"/>
                    <a:pt x="15515" y="0"/>
                    <a:pt x="9999" y="0"/>
                  </a:cubicBezTo>
                  <a:close/>
                </a:path>
              </a:pathLst>
            </a:custGeom>
            <a:solidFill>
              <a:srgbClr val="0069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9" name="Google Shape;3659;p51"/>
            <p:cNvSpPr/>
            <p:nvPr/>
          </p:nvSpPr>
          <p:spPr>
            <a:xfrm>
              <a:off x="7459940" y="47212"/>
              <a:ext cx="646687" cy="630083"/>
            </a:xfrm>
            <a:custGeom>
              <a:avLst/>
              <a:gdLst/>
              <a:ahLst/>
              <a:cxnLst/>
              <a:rect l="l" t="t" r="r" b="b"/>
              <a:pathLst>
                <a:path w="9698" h="9449" extrusionOk="0">
                  <a:moveTo>
                    <a:pt x="3762" y="1"/>
                  </a:moveTo>
                  <a:lnTo>
                    <a:pt x="1" y="4759"/>
                  </a:lnTo>
                  <a:lnTo>
                    <a:pt x="5936" y="9449"/>
                  </a:lnTo>
                  <a:lnTo>
                    <a:pt x="9697" y="4693"/>
                  </a:lnTo>
                  <a:lnTo>
                    <a:pt x="3762" y="1"/>
                  </a:ln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0" name="Google Shape;3660;p51"/>
            <p:cNvSpPr/>
            <p:nvPr/>
          </p:nvSpPr>
          <p:spPr>
            <a:xfrm>
              <a:off x="7505485" y="91890"/>
              <a:ext cx="561067" cy="546196"/>
            </a:xfrm>
            <a:custGeom>
              <a:avLst/>
              <a:gdLst/>
              <a:ahLst/>
              <a:cxnLst/>
              <a:rect l="l" t="t" r="r" b="b"/>
              <a:pathLst>
                <a:path w="8414" h="8191" extrusionOk="0">
                  <a:moveTo>
                    <a:pt x="3237" y="1"/>
                  </a:moveTo>
                  <a:lnTo>
                    <a:pt x="0" y="4089"/>
                  </a:lnTo>
                  <a:lnTo>
                    <a:pt x="5174" y="8191"/>
                  </a:lnTo>
                  <a:lnTo>
                    <a:pt x="8414" y="4089"/>
                  </a:lnTo>
                  <a:lnTo>
                    <a:pt x="3237" y="1"/>
                  </a:ln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1" name="Google Shape;3661;p51"/>
            <p:cNvSpPr/>
            <p:nvPr/>
          </p:nvSpPr>
          <p:spPr>
            <a:xfrm>
              <a:off x="7459940" y="47212"/>
              <a:ext cx="261395" cy="317409"/>
            </a:xfrm>
            <a:custGeom>
              <a:avLst/>
              <a:gdLst/>
              <a:ahLst/>
              <a:cxnLst/>
              <a:rect l="l" t="t" r="r" b="b"/>
              <a:pathLst>
                <a:path w="3920" h="4760" extrusionOk="0">
                  <a:moveTo>
                    <a:pt x="3762" y="1"/>
                  </a:moveTo>
                  <a:lnTo>
                    <a:pt x="1" y="4759"/>
                  </a:lnTo>
                  <a:lnTo>
                    <a:pt x="683" y="4759"/>
                  </a:lnTo>
                  <a:lnTo>
                    <a:pt x="3920" y="671"/>
                  </a:lnTo>
                  <a:lnTo>
                    <a:pt x="3762" y="1"/>
                  </a:ln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2" name="Google Shape;3662;p51"/>
            <p:cNvSpPr/>
            <p:nvPr/>
          </p:nvSpPr>
          <p:spPr>
            <a:xfrm>
              <a:off x="7846305" y="360158"/>
              <a:ext cx="260328" cy="317142"/>
            </a:xfrm>
            <a:custGeom>
              <a:avLst/>
              <a:gdLst/>
              <a:ahLst/>
              <a:cxnLst/>
              <a:rect l="l" t="t" r="r" b="b"/>
              <a:pathLst>
                <a:path w="3904" h="4756" extrusionOk="0">
                  <a:moveTo>
                    <a:pt x="3237" y="0"/>
                  </a:moveTo>
                  <a:lnTo>
                    <a:pt x="0" y="4102"/>
                  </a:lnTo>
                  <a:lnTo>
                    <a:pt x="142" y="4756"/>
                  </a:lnTo>
                  <a:lnTo>
                    <a:pt x="3903" y="0"/>
                  </a:ln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3" name="Google Shape;3663;p51"/>
            <p:cNvSpPr/>
            <p:nvPr/>
          </p:nvSpPr>
          <p:spPr>
            <a:xfrm>
              <a:off x="7505485" y="91890"/>
              <a:ext cx="554798" cy="540995"/>
            </a:xfrm>
            <a:custGeom>
              <a:avLst/>
              <a:gdLst/>
              <a:ahLst/>
              <a:cxnLst/>
              <a:rect l="l" t="t" r="r" b="b"/>
              <a:pathLst>
                <a:path w="8320" h="8113" extrusionOk="0">
                  <a:moveTo>
                    <a:pt x="3249" y="104"/>
                  </a:moveTo>
                  <a:lnTo>
                    <a:pt x="8228" y="4036"/>
                  </a:lnTo>
                  <a:lnTo>
                    <a:pt x="5083" y="8021"/>
                  </a:lnTo>
                  <a:lnTo>
                    <a:pt x="104" y="4077"/>
                  </a:lnTo>
                  <a:lnTo>
                    <a:pt x="3249" y="104"/>
                  </a:lnTo>
                  <a:close/>
                  <a:moveTo>
                    <a:pt x="3237" y="1"/>
                  </a:moveTo>
                  <a:lnTo>
                    <a:pt x="25" y="4061"/>
                  </a:lnTo>
                  <a:lnTo>
                    <a:pt x="0" y="4089"/>
                  </a:lnTo>
                  <a:lnTo>
                    <a:pt x="5095" y="8112"/>
                  </a:lnTo>
                  <a:lnTo>
                    <a:pt x="8307" y="4048"/>
                  </a:lnTo>
                  <a:lnTo>
                    <a:pt x="8319" y="4023"/>
                  </a:lnTo>
                  <a:lnTo>
                    <a:pt x="3237" y="1"/>
                  </a:ln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4" name="Google Shape;3664;p51"/>
            <p:cNvSpPr/>
            <p:nvPr/>
          </p:nvSpPr>
          <p:spPr>
            <a:xfrm>
              <a:off x="7758816" y="292807"/>
              <a:ext cx="216718" cy="271865"/>
            </a:xfrm>
            <a:custGeom>
              <a:avLst/>
              <a:gdLst/>
              <a:ahLst/>
              <a:cxnLst/>
              <a:rect l="l" t="t" r="r" b="b"/>
              <a:pathLst>
                <a:path w="3250" h="4077" extrusionOk="0">
                  <a:moveTo>
                    <a:pt x="3184" y="1"/>
                  </a:moveTo>
                  <a:lnTo>
                    <a:pt x="1" y="4036"/>
                  </a:lnTo>
                  <a:lnTo>
                    <a:pt x="54" y="4077"/>
                  </a:lnTo>
                  <a:lnTo>
                    <a:pt x="3250" y="42"/>
                  </a:lnTo>
                  <a:lnTo>
                    <a:pt x="3184" y="1"/>
                  </a:ln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5" name="Google Shape;3665;p51"/>
            <p:cNvSpPr/>
            <p:nvPr/>
          </p:nvSpPr>
          <p:spPr>
            <a:xfrm>
              <a:off x="7674928" y="226324"/>
              <a:ext cx="215851" cy="271865"/>
            </a:xfrm>
            <a:custGeom>
              <a:avLst/>
              <a:gdLst/>
              <a:ahLst/>
              <a:cxnLst/>
              <a:rect l="l" t="t" r="r" b="b"/>
              <a:pathLst>
                <a:path w="3237" h="4077" extrusionOk="0">
                  <a:moveTo>
                    <a:pt x="3184" y="1"/>
                  </a:moveTo>
                  <a:lnTo>
                    <a:pt x="1" y="4039"/>
                  </a:lnTo>
                  <a:lnTo>
                    <a:pt x="54" y="4077"/>
                  </a:lnTo>
                  <a:lnTo>
                    <a:pt x="3237" y="42"/>
                  </a:lnTo>
                  <a:lnTo>
                    <a:pt x="3184" y="1"/>
                  </a:ln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6" name="Google Shape;3666;p51"/>
            <p:cNvSpPr/>
            <p:nvPr/>
          </p:nvSpPr>
          <p:spPr>
            <a:xfrm>
              <a:off x="7591040" y="160040"/>
              <a:ext cx="215851" cy="271865"/>
            </a:xfrm>
            <a:custGeom>
              <a:avLst/>
              <a:gdLst/>
              <a:ahLst/>
              <a:cxnLst/>
              <a:rect l="l" t="t" r="r" b="b"/>
              <a:pathLst>
                <a:path w="3237" h="4077" extrusionOk="0">
                  <a:moveTo>
                    <a:pt x="3183" y="1"/>
                  </a:moveTo>
                  <a:lnTo>
                    <a:pt x="0" y="4036"/>
                  </a:lnTo>
                  <a:lnTo>
                    <a:pt x="54" y="4077"/>
                  </a:lnTo>
                  <a:lnTo>
                    <a:pt x="3237" y="38"/>
                  </a:lnTo>
                  <a:lnTo>
                    <a:pt x="3183" y="1"/>
                  </a:ln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7" name="Google Shape;3667;p51"/>
            <p:cNvSpPr/>
            <p:nvPr/>
          </p:nvSpPr>
          <p:spPr>
            <a:xfrm>
              <a:off x="7666993" y="160907"/>
              <a:ext cx="338347" cy="269131"/>
            </a:xfrm>
            <a:custGeom>
              <a:avLst/>
              <a:gdLst/>
              <a:ahLst/>
              <a:cxnLst/>
              <a:rect l="l" t="t" r="r" b="b"/>
              <a:pathLst>
                <a:path w="5074" h="4036" extrusionOk="0">
                  <a:moveTo>
                    <a:pt x="41" y="0"/>
                  </a:moveTo>
                  <a:lnTo>
                    <a:pt x="0" y="54"/>
                  </a:lnTo>
                  <a:lnTo>
                    <a:pt x="5032" y="4036"/>
                  </a:lnTo>
                  <a:lnTo>
                    <a:pt x="5073" y="3970"/>
                  </a:lnTo>
                  <a:lnTo>
                    <a:pt x="41" y="0"/>
                  </a:ln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8" name="Google Shape;3668;p51"/>
            <p:cNvSpPr/>
            <p:nvPr/>
          </p:nvSpPr>
          <p:spPr>
            <a:xfrm>
              <a:off x="7613712" y="228191"/>
              <a:ext cx="339147" cy="269197"/>
            </a:xfrm>
            <a:custGeom>
              <a:avLst/>
              <a:gdLst/>
              <a:ahLst/>
              <a:cxnLst/>
              <a:rect l="l" t="t" r="r" b="b"/>
              <a:pathLst>
                <a:path w="5086" h="4037" extrusionOk="0">
                  <a:moveTo>
                    <a:pt x="41" y="1"/>
                  </a:moveTo>
                  <a:lnTo>
                    <a:pt x="0" y="51"/>
                  </a:lnTo>
                  <a:lnTo>
                    <a:pt x="5032" y="4036"/>
                  </a:lnTo>
                  <a:lnTo>
                    <a:pt x="5086" y="3970"/>
                  </a:lnTo>
                  <a:lnTo>
                    <a:pt x="41" y="1"/>
                  </a:ln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9" name="Google Shape;3669;p51"/>
            <p:cNvSpPr/>
            <p:nvPr/>
          </p:nvSpPr>
          <p:spPr>
            <a:xfrm>
              <a:off x="7560432" y="295541"/>
              <a:ext cx="339214" cy="269131"/>
            </a:xfrm>
            <a:custGeom>
              <a:avLst/>
              <a:gdLst/>
              <a:ahLst/>
              <a:cxnLst/>
              <a:rect l="l" t="t" r="r" b="b"/>
              <a:pathLst>
                <a:path w="5087" h="4036" extrusionOk="0">
                  <a:moveTo>
                    <a:pt x="41" y="1"/>
                  </a:moveTo>
                  <a:lnTo>
                    <a:pt x="0" y="51"/>
                  </a:lnTo>
                  <a:lnTo>
                    <a:pt x="5033" y="4036"/>
                  </a:lnTo>
                  <a:lnTo>
                    <a:pt x="5086" y="3970"/>
                  </a:lnTo>
                  <a:lnTo>
                    <a:pt x="41" y="1"/>
                  </a:ln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0" name="Google Shape;3670;p51"/>
            <p:cNvSpPr/>
            <p:nvPr/>
          </p:nvSpPr>
          <p:spPr>
            <a:xfrm>
              <a:off x="7112186" y="34209"/>
              <a:ext cx="646687" cy="629283"/>
            </a:xfrm>
            <a:custGeom>
              <a:avLst/>
              <a:gdLst/>
              <a:ahLst/>
              <a:cxnLst/>
              <a:rect l="l" t="t" r="r" b="b"/>
              <a:pathLst>
                <a:path w="9698" h="9437" extrusionOk="0">
                  <a:moveTo>
                    <a:pt x="3759" y="1"/>
                  </a:moveTo>
                  <a:lnTo>
                    <a:pt x="1" y="4756"/>
                  </a:lnTo>
                  <a:lnTo>
                    <a:pt x="5936" y="9436"/>
                  </a:lnTo>
                  <a:lnTo>
                    <a:pt x="9698" y="4690"/>
                  </a:lnTo>
                  <a:lnTo>
                    <a:pt x="3759" y="1"/>
                  </a:ln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1" name="Google Shape;3671;p51"/>
            <p:cNvSpPr/>
            <p:nvPr/>
          </p:nvSpPr>
          <p:spPr>
            <a:xfrm>
              <a:off x="7157530" y="77820"/>
              <a:ext cx="561067" cy="546196"/>
            </a:xfrm>
            <a:custGeom>
              <a:avLst/>
              <a:gdLst/>
              <a:ahLst/>
              <a:cxnLst/>
              <a:rect l="l" t="t" r="r" b="b"/>
              <a:pathLst>
                <a:path w="8414" h="8191" extrusionOk="0">
                  <a:moveTo>
                    <a:pt x="3237" y="1"/>
                  </a:moveTo>
                  <a:lnTo>
                    <a:pt x="0" y="4102"/>
                  </a:lnTo>
                  <a:lnTo>
                    <a:pt x="5177" y="8191"/>
                  </a:lnTo>
                  <a:lnTo>
                    <a:pt x="8414" y="4090"/>
                  </a:lnTo>
                  <a:lnTo>
                    <a:pt x="3237" y="1"/>
                  </a:ln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2" name="Google Shape;3672;p51"/>
            <p:cNvSpPr/>
            <p:nvPr/>
          </p:nvSpPr>
          <p:spPr>
            <a:xfrm>
              <a:off x="7112186" y="34209"/>
              <a:ext cx="261195" cy="317209"/>
            </a:xfrm>
            <a:custGeom>
              <a:avLst/>
              <a:gdLst/>
              <a:ahLst/>
              <a:cxnLst/>
              <a:rect l="l" t="t" r="r" b="b"/>
              <a:pathLst>
                <a:path w="3917" h="4757" extrusionOk="0">
                  <a:moveTo>
                    <a:pt x="3759" y="1"/>
                  </a:moveTo>
                  <a:lnTo>
                    <a:pt x="1" y="4756"/>
                  </a:lnTo>
                  <a:lnTo>
                    <a:pt x="680" y="4756"/>
                  </a:lnTo>
                  <a:lnTo>
                    <a:pt x="3917" y="655"/>
                  </a:lnTo>
                  <a:lnTo>
                    <a:pt x="3759" y="1"/>
                  </a:ln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3" name="Google Shape;3673;p51"/>
            <p:cNvSpPr/>
            <p:nvPr/>
          </p:nvSpPr>
          <p:spPr>
            <a:xfrm>
              <a:off x="7498350" y="346954"/>
              <a:ext cx="260529" cy="316542"/>
            </a:xfrm>
            <a:custGeom>
              <a:avLst/>
              <a:gdLst/>
              <a:ahLst/>
              <a:cxnLst/>
              <a:rect l="l" t="t" r="r" b="b"/>
              <a:pathLst>
                <a:path w="3907" h="4747" extrusionOk="0">
                  <a:moveTo>
                    <a:pt x="3237" y="0"/>
                  </a:moveTo>
                  <a:lnTo>
                    <a:pt x="0" y="4105"/>
                  </a:lnTo>
                  <a:lnTo>
                    <a:pt x="145" y="4746"/>
                  </a:lnTo>
                  <a:lnTo>
                    <a:pt x="3907" y="0"/>
                  </a:ln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4" name="Google Shape;3674;p51"/>
            <p:cNvSpPr/>
            <p:nvPr/>
          </p:nvSpPr>
          <p:spPr>
            <a:xfrm>
              <a:off x="7157530" y="77820"/>
              <a:ext cx="554998" cy="541795"/>
            </a:xfrm>
            <a:custGeom>
              <a:avLst/>
              <a:gdLst/>
              <a:ahLst/>
              <a:cxnLst/>
              <a:rect l="l" t="t" r="r" b="b"/>
              <a:pathLst>
                <a:path w="8323" h="8125" extrusionOk="0">
                  <a:moveTo>
                    <a:pt x="3252" y="105"/>
                  </a:moveTo>
                  <a:lnTo>
                    <a:pt x="8231" y="4036"/>
                  </a:lnTo>
                  <a:lnTo>
                    <a:pt x="5086" y="8021"/>
                  </a:lnTo>
                  <a:lnTo>
                    <a:pt x="107" y="4090"/>
                  </a:lnTo>
                  <a:lnTo>
                    <a:pt x="3252" y="105"/>
                  </a:lnTo>
                  <a:close/>
                  <a:moveTo>
                    <a:pt x="3237" y="1"/>
                  </a:moveTo>
                  <a:lnTo>
                    <a:pt x="29" y="4064"/>
                  </a:lnTo>
                  <a:lnTo>
                    <a:pt x="0" y="4102"/>
                  </a:lnTo>
                  <a:lnTo>
                    <a:pt x="5099" y="8125"/>
                  </a:lnTo>
                  <a:lnTo>
                    <a:pt x="8310" y="4064"/>
                  </a:lnTo>
                  <a:lnTo>
                    <a:pt x="8323" y="4024"/>
                  </a:lnTo>
                  <a:lnTo>
                    <a:pt x="3237" y="1"/>
                  </a:ln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5" name="Google Shape;3675;p51"/>
            <p:cNvSpPr/>
            <p:nvPr/>
          </p:nvSpPr>
          <p:spPr>
            <a:xfrm>
              <a:off x="7411061" y="278737"/>
              <a:ext cx="216718" cy="272731"/>
            </a:xfrm>
            <a:custGeom>
              <a:avLst/>
              <a:gdLst/>
              <a:ahLst/>
              <a:cxnLst/>
              <a:rect l="l" t="t" r="r" b="b"/>
              <a:pathLst>
                <a:path w="3250" h="4090" extrusionOk="0">
                  <a:moveTo>
                    <a:pt x="3184" y="1"/>
                  </a:moveTo>
                  <a:lnTo>
                    <a:pt x="1" y="4039"/>
                  </a:lnTo>
                  <a:lnTo>
                    <a:pt x="51" y="4090"/>
                  </a:lnTo>
                  <a:lnTo>
                    <a:pt x="3250" y="54"/>
                  </a:lnTo>
                  <a:lnTo>
                    <a:pt x="3184" y="1"/>
                  </a:ln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6" name="Google Shape;3676;p51"/>
            <p:cNvSpPr/>
            <p:nvPr/>
          </p:nvSpPr>
          <p:spPr>
            <a:xfrm>
              <a:off x="7327173" y="212520"/>
              <a:ext cx="215918" cy="272665"/>
            </a:xfrm>
            <a:custGeom>
              <a:avLst/>
              <a:gdLst/>
              <a:ahLst/>
              <a:cxnLst/>
              <a:rect l="l" t="t" r="r" b="b"/>
              <a:pathLst>
                <a:path w="3238" h="4089" extrusionOk="0">
                  <a:moveTo>
                    <a:pt x="3184" y="0"/>
                  </a:moveTo>
                  <a:lnTo>
                    <a:pt x="1" y="4035"/>
                  </a:lnTo>
                  <a:lnTo>
                    <a:pt x="51" y="4089"/>
                  </a:lnTo>
                  <a:lnTo>
                    <a:pt x="3237" y="50"/>
                  </a:lnTo>
                  <a:lnTo>
                    <a:pt x="3184" y="0"/>
                  </a:ln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7" name="Google Shape;3677;p51"/>
            <p:cNvSpPr/>
            <p:nvPr/>
          </p:nvSpPr>
          <p:spPr>
            <a:xfrm>
              <a:off x="7243285" y="146037"/>
              <a:ext cx="215918" cy="272665"/>
            </a:xfrm>
            <a:custGeom>
              <a:avLst/>
              <a:gdLst/>
              <a:ahLst/>
              <a:cxnLst/>
              <a:rect l="l" t="t" r="r" b="b"/>
              <a:pathLst>
                <a:path w="3238" h="4089" extrusionOk="0">
                  <a:moveTo>
                    <a:pt x="3184" y="0"/>
                  </a:moveTo>
                  <a:lnTo>
                    <a:pt x="1" y="4035"/>
                  </a:lnTo>
                  <a:lnTo>
                    <a:pt x="51" y="4089"/>
                  </a:lnTo>
                  <a:lnTo>
                    <a:pt x="3237" y="53"/>
                  </a:lnTo>
                  <a:lnTo>
                    <a:pt x="3184" y="0"/>
                  </a:ln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8" name="Google Shape;3678;p51"/>
            <p:cNvSpPr/>
            <p:nvPr/>
          </p:nvSpPr>
          <p:spPr>
            <a:xfrm>
              <a:off x="7319238" y="146837"/>
              <a:ext cx="338347" cy="269397"/>
            </a:xfrm>
            <a:custGeom>
              <a:avLst/>
              <a:gdLst/>
              <a:ahLst/>
              <a:cxnLst/>
              <a:rect l="l" t="t" r="r" b="b"/>
              <a:pathLst>
                <a:path w="5074" h="4040" extrusionOk="0">
                  <a:moveTo>
                    <a:pt x="41" y="1"/>
                  </a:moveTo>
                  <a:lnTo>
                    <a:pt x="0" y="54"/>
                  </a:lnTo>
                  <a:lnTo>
                    <a:pt x="5033" y="4039"/>
                  </a:lnTo>
                  <a:lnTo>
                    <a:pt x="5073" y="3986"/>
                  </a:lnTo>
                  <a:lnTo>
                    <a:pt x="41" y="1"/>
                  </a:ln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9" name="Google Shape;3679;p51"/>
            <p:cNvSpPr/>
            <p:nvPr/>
          </p:nvSpPr>
          <p:spPr>
            <a:xfrm>
              <a:off x="7265958" y="214187"/>
              <a:ext cx="339214" cy="269131"/>
            </a:xfrm>
            <a:custGeom>
              <a:avLst/>
              <a:gdLst/>
              <a:ahLst/>
              <a:cxnLst/>
              <a:rect l="l" t="t" r="r" b="b"/>
              <a:pathLst>
                <a:path w="5087" h="4036" extrusionOk="0">
                  <a:moveTo>
                    <a:pt x="38" y="0"/>
                  </a:moveTo>
                  <a:lnTo>
                    <a:pt x="0" y="54"/>
                  </a:lnTo>
                  <a:lnTo>
                    <a:pt x="5033" y="4036"/>
                  </a:lnTo>
                  <a:lnTo>
                    <a:pt x="5086" y="398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0" name="Google Shape;3680;p51"/>
            <p:cNvSpPr/>
            <p:nvPr/>
          </p:nvSpPr>
          <p:spPr>
            <a:xfrm>
              <a:off x="7212678" y="281471"/>
              <a:ext cx="339014" cy="269197"/>
            </a:xfrm>
            <a:custGeom>
              <a:avLst/>
              <a:gdLst/>
              <a:ahLst/>
              <a:cxnLst/>
              <a:rect l="l" t="t" r="r" b="b"/>
              <a:pathLst>
                <a:path w="5084" h="4037" extrusionOk="0">
                  <a:moveTo>
                    <a:pt x="38" y="1"/>
                  </a:moveTo>
                  <a:lnTo>
                    <a:pt x="0" y="54"/>
                  </a:lnTo>
                  <a:lnTo>
                    <a:pt x="5033" y="4036"/>
                  </a:lnTo>
                  <a:lnTo>
                    <a:pt x="5083" y="3986"/>
                  </a:lnTo>
                  <a:lnTo>
                    <a:pt x="38" y="1"/>
                  </a:ln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1" name="Google Shape;3681;p51"/>
            <p:cNvSpPr/>
            <p:nvPr/>
          </p:nvSpPr>
          <p:spPr>
            <a:xfrm>
              <a:off x="7562099" y="941371"/>
              <a:ext cx="413432" cy="283867"/>
            </a:xfrm>
            <a:custGeom>
              <a:avLst/>
              <a:gdLst/>
              <a:ahLst/>
              <a:cxnLst/>
              <a:rect l="l" t="t" r="r" b="b"/>
              <a:pathLst>
                <a:path w="6200" h="4257" extrusionOk="0">
                  <a:moveTo>
                    <a:pt x="1313" y="0"/>
                  </a:moveTo>
                  <a:cubicBezTo>
                    <a:pt x="942" y="0"/>
                    <a:pt x="583" y="201"/>
                    <a:pt x="409" y="550"/>
                  </a:cubicBezTo>
                  <a:lnTo>
                    <a:pt x="265" y="824"/>
                  </a:lnTo>
                  <a:cubicBezTo>
                    <a:pt x="0" y="1324"/>
                    <a:pt x="199" y="1937"/>
                    <a:pt x="696" y="2201"/>
                  </a:cubicBezTo>
                  <a:lnTo>
                    <a:pt x="4419" y="4139"/>
                  </a:lnTo>
                  <a:cubicBezTo>
                    <a:pt x="4569" y="4218"/>
                    <a:pt x="4730" y="4256"/>
                    <a:pt x="4889" y="4256"/>
                  </a:cubicBezTo>
                  <a:cubicBezTo>
                    <a:pt x="5256" y="4256"/>
                    <a:pt x="5612" y="4055"/>
                    <a:pt x="5794" y="3708"/>
                  </a:cubicBezTo>
                  <a:lnTo>
                    <a:pt x="5939" y="3431"/>
                  </a:lnTo>
                  <a:cubicBezTo>
                    <a:pt x="6200" y="2934"/>
                    <a:pt x="6005" y="2305"/>
                    <a:pt x="5505" y="2057"/>
                  </a:cubicBezTo>
                  <a:lnTo>
                    <a:pt x="1784" y="116"/>
                  </a:lnTo>
                  <a:cubicBezTo>
                    <a:pt x="1634" y="37"/>
                    <a:pt x="1472" y="0"/>
                    <a:pt x="1313" y="0"/>
                  </a:cubicBezTo>
                  <a:close/>
                </a:path>
              </a:pathLst>
            </a:custGeom>
            <a:solidFill>
              <a:srgbClr val="509C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2" name="Google Shape;3682;p51"/>
            <p:cNvSpPr/>
            <p:nvPr/>
          </p:nvSpPr>
          <p:spPr>
            <a:xfrm>
              <a:off x="6958280" y="443179"/>
              <a:ext cx="879275" cy="879075"/>
            </a:xfrm>
            <a:custGeom>
              <a:avLst/>
              <a:gdLst/>
              <a:ahLst/>
              <a:cxnLst/>
              <a:rect l="l" t="t" r="r" b="b"/>
              <a:pathLst>
                <a:path w="13186" h="13183" extrusionOk="0">
                  <a:moveTo>
                    <a:pt x="6593" y="1"/>
                  </a:moveTo>
                  <a:cubicBezTo>
                    <a:pt x="2951" y="1"/>
                    <a:pt x="0" y="2948"/>
                    <a:pt x="0" y="6593"/>
                  </a:cubicBezTo>
                  <a:cubicBezTo>
                    <a:pt x="0" y="10235"/>
                    <a:pt x="2951" y="13182"/>
                    <a:pt x="6593" y="13182"/>
                  </a:cubicBezTo>
                  <a:cubicBezTo>
                    <a:pt x="10235" y="13182"/>
                    <a:pt x="13185" y="10235"/>
                    <a:pt x="13185" y="6593"/>
                  </a:cubicBezTo>
                  <a:cubicBezTo>
                    <a:pt x="13185" y="2948"/>
                    <a:pt x="10235" y="1"/>
                    <a:pt x="6593" y="1"/>
                  </a:cubicBezTo>
                  <a:close/>
                </a:path>
              </a:pathLst>
            </a:custGeom>
            <a:solidFill>
              <a:srgbClr val="509C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3" name="Google Shape;3683;p51"/>
            <p:cNvSpPr/>
            <p:nvPr/>
          </p:nvSpPr>
          <p:spPr>
            <a:xfrm>
              <a:off x="7003758" y="488523"/>
              <a:ext cx="788254" cy="788387"/>
            </a:xfrm>
            <a:custGeom>
              <a:avLst/>
              <a:gdLst/>
              <a:ahLst/>
              <a:cxnLst/>
              <a:rect l="l" t="t" r="r" b="b"/>
              <a:pathLst>
                <a:path w="11821" h="11823" extrusionOk="0">
                  <a:moveTo>
                    <a:pt x="5911" y="0"/>
                  </a:moveTo>
                  <a:cubicBezTo>
                    <a:pt x="2649" y="0"/>
                    <a:pt x="1" y="2648"/>
                    <a:pt x="1" y="5913"/>
                  </a:cubicBezTo>
                  <a:cubicBezTo>
                    <a:pt x="1" y="9175"/>
                    <a:pt x="2649" y="11823"/>
                    <a:pt x="5911" y="11823"/>
                  </a:cubicBezTo>
                  <a:cubicBezTo>
                    <a:pt x="9175" y="11823"/>
                    <a:pt x="11821" y="9175"/>
                    <a:pt x="11821" y="5913"/>
                  </a:cubicBezTo>
                  <a:cubicBezTo>
                    <a:pt x="11821" y="2648"/>
                    <a:pt x="9175" y="0"/>
                    <a:pt x="5911" y="0"/>
                  </a:cubicBezTo>
                  <a:close/>
                </a:path>
              </a:pathLst>
            </a:custGeom>
            <a:solidFill>
              <a:srgbClr val="FFB8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4" name="Google Shape;3684;p51"/>
            <p:cNvSpPr/>
            <p:nvPr/>
          </p:nvSpPr>
          <p:spPr>
            <a:xfrm>
              <a:off x="7091247" y="548872"/>
              <a:ext cx="632617" cy="382091"/>
            </a:xfrm>
            <a:custGeom>
              <a:avLst/>
              <a:gdLst/>
              <a:ahLst/>
              <a:cxnLst/>
              <a:rect l="l" t="t" r="r" b="b"/>
              <a:pathLst>
                <a:path w="9487" h="5730" extrusionOk="0">
                  <a:moveTo>
                    <a:pt x="5162" y="1"/>
                  </a:moveTo>
                  <a:cubicBezTo>
                    <a:pt x="2778" y="1"/>
                    <a:pt x="1139" y="878"/>
                    <a:pt x="601" y="2948"/>
                  </a:cubicBezTo>
                  <a:cubicBezTo>
                    <a:pt x="0" y="5257"/>
                    <a:pt x="1966" y="5335"/>
                    <a:pt x="4350" y="5335"/>
                  </a:cubicBezTo>
                  <a:cubicBezTo>
                    <a:pt x="5627" y="5335"/>
                    <a:pt x="7009" y="5729"/>
                    <a:pt x="8018" y="5729"/>
                  </a:cubicBezTo>
                  <a:cubicBezTo>
                    <a:pt x="8893" y="5729"/>
                    <a:pt x="9486" y="5433"/>
                    <a:pt x="9486" y="4326"/>
                  </a:cubicBezTo>
                  <a:cubicBezTo>
                    <a:pt x="9486" y="1942"/>
                    <a:pt x="7549" y="1"/>
                    <a:pt x="5162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5" name="Google Shape;3685;p51"/>
            <p:cNvSpPr/>
            <p:nvPr/>
          </p:nvSpPr>
          <p:spPr>
            <a:xfrm>
              <a:off x="7364716" y="1004454"/>
              <a:ext cx="330412" cy="202848"/>
            </a:xfrm>
            <a:custGeom>
              <a:avLst/>
              <a:gdLst/>
              <a:ahLst/>
              <a:cxnLst/>
              <a:rect l="l" t="t" r="r" b="b"/>
              <a:pathLst>
                <a:path w="4955" h="3042" extrusionOk="0">
                  <a:moveTo>
                    <a:pt x="3038" y="0"/>
                  </a:moveTo>
                  <a:cubicBezTo>
                    <a:pt x="2734" y="0"/>
                    <a:pt x="2425" y="50"/>
                    <a:pt x="2149" y="154"/>
                  </a:cubicBezTo>
                  <a:cubicBezTo>
                    <a:pt x="1205" y="507"/>
                    <a:pt x="1" y="1032"/>
                    <a:pt x="274" y="1752"/>
                  </a:cubicBezTo>
                  <a:cubicBezTo>
                    <a:pt x="506" y="2364"/>
                    <a:pt x="1649" y="3042"/>
                    <a:pt x="2569" y="3042"/>
                  </a:cubicBezTo>
                  <a:cubicBezTo>
                    <a:pt x="2751" y="3042"/>
                    <a:pt x="2924" y="3015"/>
                    <a:pt x="3080" y="2957"/>
                  </a:cubicBezTo>
                  <a:cubicBezTo>
                    <a:pt x="4023" y="2605"/>
                    <a:pt x="4954" y="1529"/>
                    <a:pt x="4678" y="809"/>
                  </a:cubicBezTo>
                  <a:cubicBezTo>
                    <a:pt x="4484" y="291"/>
                    <a:pt x="3772" y="0"/>
                    <a:pt x="3038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6" name="Google Shape;3686;p51"/>
            <p:cNvSpPr/>
            <p:nvPr/>
          </p:nvSpPr>
          <p:spPr>
            <a:xfrm>
              <a:off x="7062306" y="953974"/>
              <a:ext cx="262196" cy="222319"/>
            </a:xfrm>
            <a:custGeom>
              <a:avLst/>
              <a:gdLst/>
              <a:ahLst/>
              <a:cxnLst/>
              <a:rect l="l" t="t" r="r" b="b"/>
              <a:pathLst>
                <a:path w="3932" h="3334" extrusionOk="0">
                  <a:moveTo>
                    <a:pt x="2008" y="1"/>
                  </a:moveTo>
                  <a:cubicBezTo>
                    <a:pt x="1334" y="1"/>
                    <a:pt x="622" y="221"/>
                    <a:pt x="381" y="635"/>
                  </a:cubicBezTo>
                  <a:cubicBezTo>
                    <a:pt x="0" y="1305"/>
                    <a:pt x="708" y="2563"/>
                    <a:pt x="1428" y="2981"/>
                  </a:cubicBezTo>
                  <a:cubicBezTo>
                    <a:pt x="1800" y="3190"/>
                    <a:pt x="2251" y="3333"/>
                    <a:pt x="2653" y="3333"/>
                  </a:cubicBezTo>
                  <a:cubicBezTo>
                    <a:pt x="3032" y="3333"/>
                    <a:pt x="3367" y="3207"/>
                    <a:pt x="3551" y="2890"/>
                  </a:cubicBezTo>
                  <a:cubicBezTo>
                    <a:pt x="3932" y="2236"/>
                    <a:pt x="3762" y="647"/>
                    <a:pt x="3042" y="229"/>
                  </a:cubicBezTo>
                  <a:cubicBezTo>
                    <a:pt x="2777" y="75"/>
                    <a:pt x="2399" y="1"/>
                    <a:pt x="2008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87" name="Google Shape;3687;p51"/>
          <p:cNvGrpSpPr/>
          <p:nvPr/>
        </p:nvGrpSpPr>
        <p:grpSpPr>
          <a:xfrm>
            <a:off x="4167803" y="3811476"/>
            <a:ext cx="2036861" cy="1875524"/>
            <a:chOff x="4354222" y="153972"/>
            <a:chExt cx="1400867" cy="1289906"/>
          </a:xfrm>
        </p:grpSpPr>
        <p:sp>
          <p:nvSpPr>
            <p:cNvPr id="3688" name="Google Shape;3688;p51"/>
            <p:cNvSpPr/>
            <p:nvPr/>
          </p:nvSpPr>
          <p:spPr>
            <a:xfrm>
              <a:off x="4452780" y="153972"/>
              <a:ext cx="1302309" cy="1289906"/>
            </a:xfrm>
            <a:custGeom>
              <a:avLst/>
              <a:gdLst/>
              <a:ahLst/>
              <a:cxnLst/>
              <a:rect l="l" t="t" r="r" b="b"/>
              <a:pathLst>
                <a:path w="19530" h="19344" extrusionOk="0">
                  <a:moveTo>
                    <a:pt x="8140" y="18450"/>
                  </a:moveTo>
                  <a:cubicBezTo>
                    <a:pt x="13028" y="19344"/>
                    <a:pt x="17733" y="16132"/>
                    <a:pt x="18623" y="11282"/>
                  </a:cubicBezTo>
                  <a:cubicBezTo>
                    <a:pt x="19529" y="6432"/>
                    <a:pt x="16293" y="1781"/>
                    <a:pt x="11389" y="891"/>
                  </a:cubicBezTo>
                  <a:cubicBezTo>
                    <a:pt x="6502" y="1"/>
                    <a:pt x="1796" y="3209"/>
                    <a:pt x="906" y="8059"/>
                  </a:cubicBezTo>
                  <a:cubicBezTo>
                    <a:pt x="0" y="12908"/>
                    <a:pt x="3240" y="17560"/>
                    <a:pt x="8140" y="18450"/>
                  </a:cubicBez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9" name="Google Shape;3689;p51"/>
            <p:cNvSpPr/>
            <p:nvPr/>
          </p:nvSpPr>
          <p:spPr>
            <a:xfrm>
              <a:off x="4354222" y="237393"/>
              <a:ext cx="1302042" cy="1190149"/>
            </a:xfrm>
            <a:custGeom>
              <a:avLst/>
              <a:gdLst/>
              <a:ahLst/>
              <a:cxnLst/>
              <a:rect l="l" t="t" r="r" b="b"/>
              <a:pathLst>
                <a:path w="19526" h="17848" extrusionOk="0">
                  <a:moveTo>
                    <a:pt x="9746" y="1"/>
                  </a:moveTo>
                  <a:cubicBezTo>
                    <a:pt x="5487" y="1"/>
                    <a:pt x="1691" y="3004"/>
                    <a:pt x="890" y="7304"/>
                  </a:cubicBezTo>
                  <a:cubicBezTo>
                    <a:pt x="0" y="12154"/>
                    <a:pt x="3237" y="16806"/>
                    <a:pt x="8124" y="17699"/>
                  </a:cubicBezTo>
                  <a:cubicBezTo>
                    <a:pt x="8675" y="17799"/>
                    <a:pt x="9222" y="17848"/>
                    <a:pt x="9763" y="17848"/>
                  </a:cubicBezTo>
                  <a:cubicBezTo>
                    <a:pt x="14033" y="17848"/>
                    <a:pt x="17830" y="14834"/>
                    <a:pt x="18620" y="10528"/>
                  </a:cubicBezTo>
                  <a:cubicBezTo>
                    <a:pt x="19526" y="5694"/>
                    <a:pt x="16289" y="1042"/>
                    <a:pt x="11386" y="149"/>
                  </a:cubicBezTo>
                  <a:cubicBezTo>
                    <a:pt x="10835" y="49"/>
                    <a:pt x="10287" y="1"/>
                    <a:pt x="9746" y="1"/>
                  </a:cubicBezTo>
                  <a:close/>
                </a:path>
              </a:pathLst>
            </a:custGeom>
            <a:solidFill>
              <a:srgbClr val="0069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0" name="Google Shape;3690;p51"/>
            <p:cNvSpPr/>
            <p:nvPr/>
          </p:nvSpPr>
          <p:spPr>
            <a:xfrm>
              <a:off x="5126684" y="923500"/>
              <a:ext cx="348616" cy="289069"/>
            </a:xfrm>
            <a:custGeom>
              <a:avLst/>
              <a:gdLst/>
              <a:ahLst/>
              <a:cxnLst/>
              <a:rect l="l" t="t" r="r" b="b"/>
              <a:pathLst>
                <a:path w="5228" h="4335" extrusionOk="0">
                  <a:moveTo>
                    <a:pt x="1212" y="0"/>
                  </a:moveTo>
                  <a:cubicBezTo>
                    <a:pt x="937" y="0"/>
                    <a:pt x="667" y="118"/>
                    <a:pt x="484" y="346"/>
                  </a:cubicBezTo>
                  <a:lnTo>
                    <a:pt x="315" y="570"/>
                  </a:lnTo>
                  <a:cubicBezTo>
                    <a:pt x="0" y="963"/>
                    <a:pt x="79" y="1538"/>
                    <a:pt x="472" y="1853"/>
                  </a:cubicBezTo>
                  <a:lnTo>
                    <a:pt x="3460" y="4146"/>
                  </a:lnTo>
                  <a:cubicBezTo>
                    <a:pt x="3625" y="4273"/>
                    <a:pt x="3825" y="4334"/>
                    <a:pt x="4023" y="4334"/>
                  </a:cubicBezTo>
                  <a:cubicBezTo>
                    <a:pt x="4297" y="4334"/>
                    <a:pt x="4568" y="4216"/>
                    <a:pt x="4743" y="3988"/>
                  </a:cubicBezTo>
                  <a:lnTo>
                    <a:pt x="4913" y="3765"/>
                  </a:lnTo>
                  <a:cubicBezTo>
                    <a:pt x="5227" y="3372"/>
                    <a:pt x="5165" y="2796"/>
                    <a:pt x="4756" y="2494"/>
                  </a:cubicBezTo>
                  <a:lnTo>
                    <a:pt x="1783" y="189"/>
                  </a:lnTo>
                  <a:cubicBezTo>
                    <a:pt x="1612" y="62"/>
                    <a:pt x="1410" y="0"/>
                    <a:pt x="1212" y="0"/>
                  </a:cubicBezTo>
                  <a:close/>
                </a:path>
              </a:pathLst>
            </a:custGeom>
            <a:solidFill>
              <a:srgbClr val="509C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1" name="Google Shape;3691;p51"/>
            <p:cNvSpPr/>
            <p:nvPr/>
          </p:nvSpPr>
          <p:spPr>
            <a:xfrm>
              <a:off x="4576078" y="440045"/>
              <a:ext cx="858337" cy="784720"/>
            </a:xfrm>
            <a:custGeom>
              <a:avLst/>
              <a:gdLst/>
              <a:ahLst/>
              <a:cxnLst/>
              <a:rect l="l" t="t" r="r" b="b"/>
              <a:pathLst>
                <a:path w="12872" h="11768" extrusionOk="0">
                  <a:moveTo>
                    <a:pt x="6430" y="0"/>
                  </a:moveTo>
                  <a:cubicBezTo>
                    <a:pt x="3619" y="0"/>
                    <a:pt x="1114" y="1990"/>
                    <a:pt x="589" y="4816"/>
                  </a:cubicBezTo>
                  <a:cubicBezTo>
                    <a:pt x="1" y="8015"/>
                    <a:pt x="2136" y="11081"/>
                    <a:pt x="5360" y="11672"/>
                  </a:cubicBezTo>
                  <a:cubicBezTo>
                    <a:pt x="5717" y="11736"/>
                    <a:pt x="6073" y="11767"/>
                    <a:pt x="6424" y="11767"/>
                  </a:cubicBezTo>
                  <a:cubicBezTo>
                    <a:pt x="9239" y="11767"/>
                    <a:pt x="11743" y="9783"/>
                    <a:pt x="12280" y="6939"/>
                  </a:cubicBezTo>
                  <a:cubicBezTo>
                    <a:pt x="12871" y="3756"/>
                    <a:pt x="10732" y="689"/>
                    <a:pt x="7508" y="98"/>
                  </a:cubicBezTo>
                  <a:cubicBezTo>
                    <a:pt x="7146" y="32"/>
                    <a:pt x="6786" y="0"/>
                    <a:pt x="6430" y="0"/>
                  </a:cubicBezTo>
                  <a:close/>
                </a:path>
              </a:pathLst>
            </a:custGeom>
            <a:solidFill>
              <a:srgbClr val="509C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2" name="Google Shape;3692;p51"/>
            <p:cNvSpPr/>
            <p:nvPr/>
          </p:nvSpPr>
          <p:spPr>
            <a:xfrm>
              <a:off x="4619756" y="480988"/>
              <a:ext cx="769983" cy="703034"/>
            </a:xfrm>
            <a:custGeom>
              <a:avLst/>
              <a:gdLst/>
              <a:ahLst/>
              <a:cxnLst/>
              <a:rect l="l" t="t" r="r" b="b"/>
              <a:pathLst>
                <a:path w="11547" h="10543" extrusionOk="0">
                  <a:moveTo>
                    <a:pt x="5770" y="0"/>
                  </a:moveTo>
                  <a:cubicBezTo>
                    <a:pt x="3256" y="0"/>
                    <a:pt x="1015" y="1773"/>
                    <a:pt x="538" y="4321"/>
                  </a:cubicBezTo>
                  <a:cubicBezTo>
                    <a:pt x="0" y="7177"/>
                    <a:pt x="1928" y="9929"/>
                    <a:pt x="4809" y="10455"/>
                  </a:cubicBezTo>
                  <a:cubicBezTo>
                    <a:pt x="5135" y="10514"/>
                    <a:pt x="5460" y="10542"/>
                    <a:pt x="5780" y="10542"/>
                  </a:cubicBezTo>
                  <a:cubicBezTo>
                    <a:pt x="8303" y="10542"/>
                    <a:pt x="10545" y="8769"/>
                    <a:pt x="11008" y="6221"/>
                  </a:cubicBezTo>
                  <a:cubicBezTo>
                    <a:pt x="11546" y="3365"/>
                    <a:pt x="9634" y="613"/>
                    <a:pt x="6737" y="88"/>
                  </a:cubicBezTo>
                  <a:cubicBezTo>
                    <a:pt x="6412" y="29"/>
                    <a:pt x="6089" y="0"/>
                    <a:pt x="5770" y="0"/>
                  </a:cubicBezTo>
                  <a:close/>
                </a:path>
              </a:pathLst>
            </a:custGeom>
            <a:solidFill>
              <a:srgbClr val="FFB8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3" name="Google Shape;3693;p51"/>
            <p:cNvSpPr/>
            <p:nvPr/>
          </p:nvSpPr>
          <p:spPr>
            <a:xfrm>
              <a:off x="4764859" y="541737"/>
              <a:ext cx="561933" cy="513989"/>
            </a:xfrm>
            <a:custGeom>
              <a:avLst/>
              <a:gdLst/>
              <a:ahLst/>
              <a:cxnLst/>
              <a:rect l="l" t="t" r="r" b="b"/>
              <a:pathLst>
                <a:path w="8427" h="7708" extrusionOk="0">
                  <a:moveTo>
                    <a:pt x="4197" y="1"/>
                  </a:moveTo>
                  <a:cubicBezTo>
                    <a:pt x="2364" y="1"/>
                    <a:pt x="731" y="1304"/>
                    <a:pt x="394" y="3162"/>
                  </a:cubicBezTo>
                  <a:cubicBezTo>
                    <a:pt x="1" y="5244"/>
                    <a:pt x="1403" y="7251"/>
                    <a:pt x="3514" y="7644"/>
                  </a:cubicBezTo>
                  <a:cubicBezTo>
                    <a:pt x="3750" y="7686"/>
                    <a:pt x="3985" y="7707"/>
                    <a:pt x="4216" y="7707"/>
                  </a:cubicBezTo>
                  <a:cubicBezTo>
                    <a:pt x="6055" y="7707"/>
                    <a:pt x="7697" y="6412"/>
                    <a:pt x="8046" y="4549"/>
                  </a:cubicBezTo>
                  <a:cubicBezTo>
                    <a:pt x="8427" y="2454"/>
                    <a:pt x="7036" y="448"/>
                    <a:pt x="4913" y="67"/>
                  </a:cubicBezTo>
                  <a:cubicBezTo>
                    <a:pt x="4673" y="22"/>
                    <a:pt x="4433" y="1"/>
                    <a:pt x="4197" y="1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4" name="Google Shape;3694;p51"/>
            <p:cNvSpPr/>
            <p:nvPr/>
          </p:nvSpPr>
          <p:spPr>
            <a:xfrm>
              <a:off x="4874153" y="1032528"/>
              <a:ext cx="50612" cy="46478"/>
            </a:xfrm>
            <a:custGeom>
              <a:avLst/>
              <a:gdLst/>
              <a:ahLst/>
              <a:cxnLst/>
              <a:rect l="l" t="t" r="r" b="b"/>
              <a:pathLst>
                <a:path w="759" h="697" extrusionOk="0">
                  <a:moveTo>
                    <a:pt x="376" y="1"/>
                  </a:moveTo>
                  <a:cubicBezTo>
                    <a:pt x="208" y="1"/>
                    <a:pt x="61" y="120"/>
                    <a:pt x="25" y="284"/>
                  </a:cubicBezTo>
                  <a:cubicBezTo>
                    <a:pt x="0" y="479"/>
                    <a:pt x="117" y="664"/>
                    <a:pt x="315" y="690"/>
                  </a:cubicBezTo>
                  <a:cubicBezTo>
                    <a:pt x="338" y="694"/>
                    <a:pt x="361" y="696"/>
                    <a:pt x="383" y="696"/>
                  </a:cubicBezTo>
                  <a:cubicBezTo>
                    <a:pt x="551" y="696"/>
                    <a:pt x="698" y="577"/>
                    <a:pt x="720" y="413"/>
                  </a:cubicBezTo>
                  <a:cubicBezTo>
                    <a:pt x="758" y="218"/>
                    <a:pt x="629" y="35"/>
                    <a:pt x="444" y="7"/>
                  </a:cubicBezTo>
                  <a:cubicBezTo>
                    <a:pt x="421" y="3"/>
                    <a:pt x="398" y="1"/>
                    <a:pt x="376" y="1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5" name="Google Shape;3695;p51"/>
            <p:cNvSpPr/>
            <p:nvPr/>
          </p:nvSpPr>
          <p:spPr>
            <a:xfrm>
              <a:off x="4994717" y="1078939"/>
              <a:ext cx="27140" cy="24272"/>
            </a:xfrm>
            <a:custGeom>
              <a:avLst/>
              <a:gdLst/>
              <a:ahLst/>
              <a:cxnLst/>
              <a:rect l="l" t="t" r="r" b="b"/>
              <a:pathLst>
                <a:path w="407" h="364" extrusionOk="0">
                  <a:moveTo>
                    <a:pt x="192" y="1"/>
                  </a:moveTo>
                  <a:cubicBezTo>
                    <a:pt x="105" y="1"/>
                    <a:pt x="37" y="62"/>
                    <a:pt x="26" y="151"/>
                  </a:cubicBezTo>
                  <a:cubicBezTo>
                    <a:pt x="1" y="242"/>
                    <a:pt x="67" y="346"/>
                    <a:pt x="171" y="362"/>
                  </a:cubicBezTo>
                  <a:cubicBezTo>
                    <a:pt x="179" y="363"/>
                    <a:pt x="188" y="363"/>
                    <a:pt x="196" y="363"/>
                  </a:cubicBezTo>
                  <a:cubicBezTo>
                    <a:pt x="289" y="363"/>
                    <a:pt x="367" y="301"/>
                    <a:pt x="381" y="217"/>
                  </a:cubicBezTo>
                  <a:cubicBezTo>
                    <a:pt x="406" y="110"/>
                    <a:pt x="340" y="19"/>
                    <a:pt x="237" y="6"/>
                  </a:cubicBezTo>
                  <a:cubicBezTo>
                    <a:pt x="221" y="3"/>
                    <a:pt x="206" y="1"/>
                    <a:pt x="192" y="1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6" name="Google Shape;3696;p51"/>
            <p:cNvSpPr/>
            <p:nvPr/>
          </p:nvSpPr>
          <p:spPr>
            <a:xfrm>
              <a:off x="4846013" y="568944"/>
              <a:ext cx="26273" cy="24673"/>
            </a:xfrm>
            <a:custGeom>
              <a:avLst/>
              <a:gdLst/>
              <a:ahLst/>
              <a:cxnLst/>
              <a:rect l="l" t="t" r="r" b="b"/>
              <a:pathLst>
                <a:path w="394" h="370" extrusionOk="0">
                  <a:moveTo>
                    <a:pt x="211" y="0"/>
                  </a:moveTo>
                  <a:cubicBezTo>
                    <a:pt x="118" y="0"/>
                    <a:pt x="39" y="61"/>
                    <a:pt x="16" y="159"/>
                  </a:cubicBezTo>
                  <a:cubicBezTo>
                    <a:pt x="1" y="250"/>
                    <a:pt x="67" y="342"/>
                    <a:pt x="158" y="367"/>
                  </a:cubicBezTo>
                  <a:cubicBezTo>
                    <a:pt x="169" y="368"/>
                    <a:pt x="179" y="369"/>
                    <a:pt x="189" y="369"/>
                  </a:cubicBezTo>
                  <a:cubicBezTo>
                    <a:pt x="282" y="369"/>
                    <a:pt x="359" y="307"/>
                    <a:pt x="381" y="225"/>
                  </a:cubicBezTo>
                  <a:cubicBezTo>
                    <a:pt x="394" y="118"/>
                    <a:pt x="331" y="27"/>
                    <a:pt x="237" y="2"/>
                  </a:cubicBezTo>
                  <a:cubicBezTo>
                    <a:pt x="228" y="1"/>
                    <a:pt x="219" y="0"/>
                    <a:pt x="211" y="0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7" name="Google Shape;3697;p51"/>
            <p:cNvSpPr/>
            <p:nvPr/>
          </p:nvSpPr>
          <p:spPr>
            <a:xfrm>
              <a:off x="4806003" y="975847"/>
              <a:ext cx="40076" cy="36542"/>
            </a:xfrm>
            <a:custGeom>
              <a:avLst/>
              <a:gdLst/>
              <a:ahLst/>
              <a:cxnLst/>
              <a:rect l="l" t="t" r="r" b="b"/>
              <a:pathLst>
                <a:path w="601" h="548" extrusionOk="0">
                  <a:moveTo>
                    <a:pt x="304" y="1"/>
                  </a:moveTo>
                  <a:cubicBezTo>
                    <a:pt x="178" y="1"/>
                    <a:pt x="63" y="88"/>
                    <a:pt x="38" y="228"/>
                  </a:cubicBezTo>
                  <a:cubicBezTo>
                    <a:pt x="0" y="373"/>
                    <a:pt x="104" y="517"/>
                    <a:pt x="261" y="543"/>
                  </a:cubicBezTo>
                  <a:cubicBezTo>
                    <a:pt x="277" y="546"/>
                    <a:pt x="293" y="547"/>
                    <a:pt x="308" y="547"/>
                  </a:cubicBezTo>
                  <a:cubicBezTo>
                    <a:pt x="436" y="547"/>
                    <a:pt x="553" y="448"/>
                    <a:pt x="576" y="319"/>
                  </a:cubicBezTo>
                  <a:cubicBezTo>
                    <a:pt x="601" y="178"/>
                    <a:pt x="510" y="33"/>
                    <a:pt x="352" y="5"/>
                  </a:cubicBezTo>
                  <a:cubicBezTo>
                    <a:pt x="336" y="2"/>
                    <a:pt x="320" y="1"/>
                    <a:pt x="304" y="1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8" name="Google Shape;3698;p51"/>
            <p:cNvSpPr/>
            <p:nvPr/>
          </p:nvSpPr>
          <p:spPr>
            <a:xfrm>
              <a:off x="5225442" y="973379"/>
              <a:ext cx="40143" cy="37276"/>
            </a:xfrm>
            <a:custGeom>
              <a:avLst/>
              <a:gdLst/>
              <a:ahLst/>
              <a:cxnLst/>
              <a:rect l="l" t="t" r="r" b="b"/>
              <a:pathLst>
                <a:path w="602" h="559" extrusionOk="0">
                  <a:moveTo>
                    <a:pt x="306" y="0"/>
                  </a:moveTo>
                  <a:cubicBezTo>
                    <a:pt x="167" y="0"/>
                    <a:pt x="48" y="97"/>
                    <a:pt x="26" y="227"/>
                  </a:cubicBezTo>
                  <a:cubicBezTo>
                    <a:pt x="0" y="385"/>
                    <a:pt x="104" y="514"/>
                    <a:pt x="249" y="554"/>
                  </a:cubicBezTo>
                  <a:cubicBezTo>
                    <a:pt x="265" y="557"/>
                    <a:pt x="281" y="558"/>
                    <a:pt x="296" y="558"/>
                  </a:cubicBezTo>
                  <a:cubicBezTo>
                    <a:pt x="434" y="558"/>
                    <a:pt x="553" y="461"/>
                    <a:pt x="576" y="331"/>
                  </a:cubicBezTo>
                  <a:cubicBezTo>
                    <a:pt x="601" y="174"/>
                    <a:pt x="497" y="42"/>
                    <a:pt x="353" y="4"/>
                  </a:cubicBezTo>
                  <a:cubicBezTo>
                    <a:pt x="337" y="1"/>
                    <a:pt x="321" y="0"/>
                    <a:pt x="306" y="0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9" name="Google Shape;3699;p51"/>
            <p:cNvSpPr/>
            <p:nvPr/>
          </p:nvSpPr>
          <p:spPr>
            <a:xfrm>
              <a:off x="4770127" y="653499"/>
              <a:ext cx="40343" cy="36475"/>
            </a:xfrm>
            <a:custGeom>
              <a:avLst/>
              <a:gdLst/>
              <a:ahLst/>
              <a:cxnLst/>
              <a:rect l="l" t="t" r="r" b="b"/>
              <a:pathLst>
                <a:path w="605" h="547" extrusionOk="0">
                  <a:moveTo>
                    <a:pt x="305" y="1"/>
                  </a:moveTo>
                  <a:cubicBezTo>
                    <a:pt x="168" y="1"/>
                    <a:pt x="51" y="98"/>
                    <a:pt x="25" y="228"/>
                  </a:cubicBezTo>
                  <a:cubicBezTo>
                    <a:pt x="0" y="373"/>
                    <a:pt x="104" y="514"/>
                    <a:pt x="249" y="542"/>
                  </a:cubicBezTo>
                  <a:cubicBezTo>
                    <a:pt x="266" y="545"/>
                    <a:pt x="284" y="547"/>
                    <a:pt x="301" y="547"/>
                  </a:cubicBezTo>
                  <a:cubicBezTo>
                    <a:pt x="437" y="547"/>
                    <a:pt x="553" y="460"/>
                    <a:pt x="576" y="332"/>
                  </a:cubicBezTo>
                  <a:cubicBezTo>
                    <a:pt x="604" y="174"/>
                    <a:pt x="497" y="30"/>
                    <a:pt x="352" y="5"/>
                  </a:cubicBezTo>
                  <a:cubicBezTo>
                    <a:pt x="337" y="2"/>
                    <a:pt x="321" y="1"/>
                    <a:pt x="305" y="1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0" name="Google Shape;3700;p51"/>
            <p:cNvSpPr/>
            <p:nvPr/>
          </p:nvSpPr>
          <p:spPr>
            <a:xfrm>
              <a:off x="4724582" y="867419"/>
              <a:ext cx="53346" cy="49012"/>
            </a:xfrm>
            <a:custGeom>
              <a:avLst/>
              <a:gdLst/>
              <a:ahLst/>
              <a:cxnLst/>
              <a:rect l="l" t="t" r="r" b="b"/>
              <a:pathLst>
                <a:path w="800" h="735" extrusionOk="0">
                  <a:moveTo>
                    <a:pt x="401" y="0"/>
                  </a:moveTo>
                  <a:cubicBezTo>
                    <a:pt x="231" y="0"/>
                    <a:pt x="75" y="123"/>
                    <a:pt x="42" y="294"/>
                  </a:cubicBezTo>
                  <a:cubicBezTo>
                    <a:pt x="1" y="492"/>
                    <a:pt x="133" y="687"/>
                    <a:pt x="343" y="728"/>
                  </a:cubicBezTo>
                  <a:cubicBezTo>
                    <a:pt x="365" y="732"/>
                    <a:pt x="386" y="734"/>
                    <a:pt x="407" y="734"/>
                  </a:cubicBezTo>
                  <a:cubicBezTo>
                    <a:pt x="580" y="734"/>
                    <a:pt x="739" y="603"/>
                    <a:pt x="762" y="426"/>
                  </a:cubicBezTo>
                  <a:cubicBezTo>
                    <a:pt x="800" y="231"/>
                    <a:pt x="671" y="46"/>
                    <a:pt x="472" y="8"/>
                  </a:cubicBezTo>
                  <a:cubicBezTo>
                    <a:pt x="448" y="3"/>
                    <a:pt x="424" y="0"/>
                    <a:pt x="401" y="0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1" name="Google Shape;3701;p51"/>
            <p:cNvSpPr/>
            <p:nvPr/>
          </p:nvSpPr>
          <p:spPr>
            <a:xfrm>
              <a:off x="4742187" y="766994"/>
              <a:ext cx="27140" cy="24406"/>
            </a:xfrm>
            <a:custGeom>
              <a:avLst/>
              <a:gdLst/>
              <a:ahLst/>
              <a:cxnLst/>
              <a:rect l="l" t="t" r="r" b="b"/>
              <a:pathLst>
                <a:path w="407" h="366" extrusionOk="0">
                  <a:moveTo>
                    <a:pt x="192" y="1"/>
                  </a:moveTo>
                  <a:cubicBezTo>
                    <a:pt x="112" y="1"/>
                    <a:pt x="37" y="61"/>
                    <a:pt x="26" y="149"/>
                  </a:cubicBezTo>
                  <a:cubicBezTo>
                    <a:pt x="1" y="243"/>
                    <a:pt x="64" y="347"/>
                    <a:pt x="171" y="360"/>
                  </a:cubicBezTo>
                  <a:cubicBezTo>
                    <a:pt x="186" y="363"/>
                    <a:pt x="201" y="365"/>
                    <a:pt x="216" y="365"/>
                  </a:cubicBezTo>
                  <a:cubicBezTo>
                    <a:pt x="300" y="365"/>
                    <a:pt x="370" y="306"/>
                    <a:pt x="394" y="215"/>
                  </a:cubicBezTo>
                  <a:cubicBezTo>
                    <a:pt x="407" y="111"/>
                    <a:pt x="341" y="20"/>
                    <a:pt x="237" y="7"/>
                  </a:cubicBezTo>
                  <a:cubicBezTo>
                    <a:pt x="222" y="3"/>
                    <a:pt x="207" y="1"/>
                    <a:pt x="192" y="1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2" name="Google Shape;3702;p51"/>
            <p:cNvSpPr/>
            <p:nvPr/>
          </p:nvSpPr>
          <p:spPr>
            <a:xfrm>
              <a:off x="5118682" y="1057000"/>
              <a:ext cx="46411" cy="42743"/>
            </a:xfrm>
            <a:custGeom>
              <a:avLst/>
              <a:gdLst/>
              <a:ahLst/>
              <a:cxnLst/>
              <a:rect l="l" t="t" r="r" b="b"/>
              <a:pathLst>
                <a:path w="696" h="641" extrusionOk="0">
                  <a:moveTo>
                    <a:pt x="341" y="0"/>
                  </a:moveTo>
                  <a:cubicBezTo>
                    <a:pt x="193" y="0"/>
                    <a:pt x="62" y="109"/>
                    <a:pt x="29" y="257"/>
                  </a:cubicBezTo>
                  <a:cubicBezTo>
                    <a:pt x="1" y="439"/>
                    <a:pt x="120" y="596"/>
                    <a:pt x="290" y="637"/>
                  </a:cubicBezTo>
                  <a:cubicBezTo>
                    <a:pt x="305" y="639"/>
                    <a:pt x="321" y="641"/>
                    <a:pt x="336" y="641"/>
                  </a:cubicBezTo>
                  <a:cubicBezTo>
                    <a:pt x="490" y="641"/>
                    <a:pt x="633" y="530"/>
                    <a:pt x="670" y="376"/>
                  </a:cubicBezTo>
                  <a:cubicBezTo>
                    <a:pt x="696" y="203"/>
                    <a:pt x="579" y="33"/>
                    <a:pt x="409" y="8"/>
                  </a:cubicBezTo>
                  <a:cubicBezTo>
                    <a:pt x="386" y="3"/>
                    <a:pt x="363" y="0"/>
                    <a:pt x="341" y="0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3" name="Google Shape;3703;p51"/>
            <p:cNvSpPr/>
            <p:nvPr/>
          </p:nvSpPr>
          <p:spPr>
            <a:xfrm>
              <a:off x="4947572" y="1028260"/>
              <a:ext cx="33141" cy="30474"/>
            </a:xfrm>
            <a:custGeom>
              <a:avLst/>
              <a:gdLst/>
              <a:ahLst/>
              <a:cxnLst/>
              <a:rect l="l" t="t" r="r" b="b"/>
              <a:pathLst>
                <a:path w="497" h="457" extrusionOk="0">
                  <a:moveTo>
                    <a:pt x="243" y="1"/>
                  </a:moveTo>
                  <a:cubicBezTo>
                    <a:pt x="132" y="1"/>
                    <a:pt x="36" y="85"/>
                    <a:pt x="25" y="191"/>
                  </a:cubicBezTo>
                  <a:cubicBezTo>
                    <a:pt x="0" y="320"/>
                    <a:pt x="79" y="439"/>
                    <a:pt x="208" y="452"/>
                  </a:cubicBezTo>
                  <a:cubicBezTo>
                    <a:pt x="223" y="455"/>
                    <a:pt x="238" y="456"/>
                    <a:pt x="252" y="456"/>
                  </a:cubicBezTo>
                  <a:cubicBezTo>
                    <a:pt x="355" y="456"/>
                    <a:pt x="447" y="382"/>
                    <a:pt x="472" y="269"/>
                  </a:cubicBezTo>
                  <a:cubicBezTo>
                    <a:pt x="497" y="150"/>
                    <a:pt x="418" y="33"/>
                    <a:pt x="286" y="5"/>
                  </a:cubicBezTo>
                  <a:cubicBezTo>
                    <a:pt x="272" y="2"/>
                    <a:pt x="257" y="1"/>
                    <a:pt x="243" y="1"/>
                  </a:cubicBezTo>
                  <a:close/>
                </a:path>
              </a:pathLst>
            </a:custGeom>
            <a:solidFill>
              <a:srgbClr val="FFB8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4" name="Google Shape;3704;p51"/>
            <p:cNvSpPr/>
            <p:nvPr/>
          </p:nvSpPr>
          <p:spPr>
            <a:xfrm>
              <a:off x="4807670" y="901628"/>
              <a:ext cx="40343" cy="36475"/>
            </a:xfrm>
            <a:custGeom>
              <a:avLst/>
              <a:gdLst/>
              <a:ahLst/>
              <a:cxnLst/>
              <a:rect l="l" t="t" r="r" b="b"/>
              <a:pathLst>
                <a:path w="605" h="547" extrusionOk="0">
                  <a:moveTo>
                    <a:pt x="308" y="1"/>
                  </a:moveTo>
                  <a:cubicBezTo>
                    <a:pt x="170" y="1"/>
                    <a:pt x="51" y="98"/>
                    <a:pt x="25" y="228"/>
                  </a:cubicBezTo>
                  <a:cubicBezTo>
                    <a:pt x="0" y="372"/>
                    <a:pt x="104" y="517"/>
                    <a:pt x="249" y="542"/>
                  </a:cubicBezTo>
                  <a:cubicBezTo>
                    <a:pt x="265" y="545"/>
                    <a:pt x="281" y="546"/>
                    <a:pt x="297" y="546"/>
                  </a:cubicBezTo>
                  <a:cubicBezTo>
                    <a:pt x="424" y="546"/>
                    <a:pt x="542" y="459"/>
                    <a:pt x="576" y="319"/>
                  </a:cubicBezTo>
                  <a:cubicBezTo>
                    <a:pt x="604" y="174"/>
                    <a:pt x="497" y="33"/>
                    <a:pt x="356" y="4"/>
                  </a:cubicBezTo>
                  <a:cubicBezTo>
                    <a:pt x="340" y="2"/>
                    <a:pt x="324" y="1"/>
                    <a:pt x="308" y="1"/>
                  </a:cubicBezTo>
                  <a:close/>
                </a:path>
              </a:pathLst>
            </a:custGeom>
            <a:solidFill>
              <a:srgbClr val="FFB8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5" name="Google Shape;3705;p51"/>
            <p:cNvSpPr/>
            <p:nvPr/>
          </p:nvSpPr>
          <p:spPr>
            <a:xfrm>
              <a:off x="5283924" y="802803"/>
              <a:ext cx="40343" cy="36542"/>
            </a:xfrm>
            <a:custGeom>
              <a:avLst/>
              <a:gdLst/>
              <a:ahLst/>
              <a:cxnLst/>
              <a:rect l="l" t="t" r="r" b="b"/>
              <a:pathLst>
                <a:path w="605" h="548" extrusionOk="0">
                  <a:moveTo>
                    <a:pt x="306" y="1"/>
                  </a:moveTo>
                  <a:cubicBezTo>
                    <a:pt x="181" y="1"/>
                    <a:pt x="64" y="88"/>
                    <a:pt x="39" y="228"/>
                  </a:cubicBezTo>
                  <a:cubicBezTo>
                    <a:pt x="1" y="373"/>
                    <a:pt x="105" y="518"/>
                    <a:pt x="249" y="543"/>
                  </a:cubicBezTo>
                  <a:cubicBezTo>
                    <a:pt x="268" y="546"/>
                    <a:pt x="287" y="548"/>
                    <a:pt x="305" y="548"/>
                  </a:cubicBezTo>
                  <a:cubicBezTo>
                    <a:pt x="439" y="548"/>
                    <a:pt x="554" y="458"/>
                    <a:pt x="577" y="319"/>
                  </a:cubicBezTo>
                  <a:cubicBezTo>
                    <a:pt x="605" y="178"/>
                    <a:pt x="510" y="33"/>
                    <a:pt x="353" y="5"/>
                  </a:cubicBezTo>
                  <a:cubicBezTo>
                    <a:pt x="338" y="2"/>
                    <a:pt x="322" y="1"/>
                    <a:pt x="306" y="1"/>
                  </a:cubicBezTo>
                  <a:close/>
                </a:path>
              </a:pathLst>
            </a:custGeom>
            <a:solidFill>
              <a:srgbClr val="FFB8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6" name="Google Shape;3706;p51"/>
            <p:cNvSpPr/>
            <p:nvPr/>
          </p:nvSpPr>
          <p:spPr>
            <a:xfrm>
              <a:off x="4824207" y="704111"/>
              <a:ext cx="31541" cy="28473"/>
            </a:xfrm>
            <a:custGeom>
              <a:avLst/>
              <a:gdLst/>
              <a:ahLst/>
              <a:cxnLst/>
              <a:rect l="l" t="t" r="r" b="b"/>
              <a:pathLst>
                <a:path w="473" h="427" extrusionOk="0">
                  <a:moveTo>
                    <a:pt x="229" y="1"/>
                  </a:moveTo>
                  <a:cubicBezTo>
                    <a:pt x="131" y="1"/>
                    <a:pt x="51" y="74"/>
                    <a:pt x="29" y="177"/>
                  </a:cubicBezTo>
                  <a:cubicBezTo>
                    <a:pt x="1" y="293"/>
                    <a:pt x="79" y="400"/>
                    <a:pt x="199" y="425"/>
                  </a:cubicBezTo>
                  <a:cubicBezTo>
                    <a:pt x="207" y="426"/>
                    <a:pt x="215" y="426"/>
                    <a:pt x="224" y="426"/>
                  </a:cubicBezTo>
                  <a:cubicBezTo>
                    <a:pt x="332" y="426"/>
                    <a:pt x="436" y="352"/>
                    <a:pt x="447" y="255"/>
                  </a:cubicBezTo>
                  <a:cubicBezTo>
                    <a:pt x="472" y="136"/>
                    <a:pt x="394" y="19"/>
                    <a:pt x="277" y="7"/>
                  </a:cubicBezTo>
                  <a:cubicBezTo>
                    <a:pt x="261" y="3"/>
                    <a:pt x="245" y="1"/>
                    <a:pt x="229" y="1"/>
                  </a:cubicBezTo>
                  <a:close/>
                </a:path>
              </a:pathLst>
            </a:custGeom>
            <a:solidFill>
              <a:srgbClr val="FFB8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7" name="Google Shape;3707;p51"/>
            <p:cNvSpPr/>
            <p:nvPr/>
          </p:nvSpPr>
          <p:spPr>
            <a:xfrm>
              <a:off x="5215773" y="907029"/>
              <a:ext cx="31541" cy="28607"/>
            </a:xfrm>
            <a:custGeom>
              <a:avLst/>
              <a:gdLst/>
              <a:ahLst/>
              <a:cxnLst/>
              <a:rect l="l" t="t" r="r" b="b"/>
              <a:pathLst>
                <a:path w="473" h="429" extrusionOk="0">
                  <a:moveTo>
                    <a:pt x="246" y="0"/>
                  </a:moveTo>
                  <a:cubicBezTo>
                    <a:pt x="139" y="0"/>
                    <a:pt x="37" y="65"/>
                    <a:pt x="26" y="172"/>
                  </a:cubicBezTo>
                  <a:cubicBezTo>
                    <a:pt x="1" y="291"/>
                    <a:pt x="79" y="408"/>
                    <a:pt x="196" y="423"/>
                  </a:cubicBezTo>
                  <a:cubicBezTo>
                    <a:pt x="211" y="427"/>
                    <a:pt x="226" y="428"/>
                    <a:pt x="240" y="428"/>
                  </a:cubicBezTo>
                  <a:cubicBezTo>
                    <a:pt x="340" y="428"/>
                    <a:pt x="423" y="355"/>
                    <a:pt x="447" y="250"/>
                  </a:cubicBezTo>
                  <a:cubicBezTo>
                    <a:pt x="473" y="134"/>
                    <a:pt x="394" y="30"/>
                    <a:pt x="274" y="2"/>
                  </a:cubicBezTo>
                  <a:cubicBezTo>
                    <a:pt x="265" y="1"/>
                    <a:pt x="255" y="0"/>
                    <a:pt x="246" y="0"/>
                  </a:cubicBezTo>
                  <a:close/>
                </a:path>
              </a:pathLst>
            </a:custGeom>
            <a:solidFill>
              <a:srgbClr val="FFB8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8" name="Google Shape;3708;p51"/>
            <p:cNvSpPr/>
            <p:nvPr/>
          </p:nvSpPr>
          <p:spPr>
            <a:xfrm>
              <a:off x="5169428" y="989250"/>
              <a:ext cx="31541" cy="28407"/>
            </a:xfrm>
            <a:custGeom>
              <a:avLst/>
              <a:gdLst/>
              <a:ahLst/>
              <a:cxnLst/>
              <a:rect l="l" t="t" r="r" b="b"/>
              <a:pathLst>
                <a:path w="473" h="426" extrusionOk="0">
                  <a:moveTo>
                    <a:pt x="252" y="1"/>
                  </a:moveTo>
                  <a:cubicBezTo>
                    <a:pt x="142" y="1"/>
                    <a:pt x="40" y="75"/>
                    <a:pt x="26" y="172"/>
                  </a:cubicBezTo>
                  <a:cubicBezTo>
                    <a:pt x="1" y="291"/>
                    <a:pt x="79" y="408"/>
                    <a:pt x="199" y="420"/>
                  </a:cubicBezTo>
                  <a:cubicBezTo>
                    <a:pt x="215" y="424"/>
                    <a:pt x="231" y="426"/>
                    <a:pt x="246" y="426"/>
                  </a:cubicBezTo>
                  <a:cubicBezTo>
                    <a:pt x="342" y="426"/>
                    <a:pt x="423" y="353"/>
                    <a:pt x="447" y="250"/>
                  </a:cubicBezTo>
                  <a:cubicBezTo>
                    <a:pt x="472" y="134"/>
                    <a:pt x="394" y="27"/>
                    <a:pt x="277" y="2"/>
                  </a:cubicBezTo>
                  <a:cubicBezTo>
                    <a:pt x="269" y="1"/>
                    <a:pt x="261" y="1"/>
                    <a:pt x="252" y="1"/>
                  </a:cubicBezTo>
                  <a:close/>
                </a:path>
              </a:pathLst>
            </a:custGeom>
            <a:solidFill>
              <a:srgbClr val="FFB8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9" name="Google Shape;3709;p51"/>
            <p:cNvSpPr/>
            <p:nvPr/>
          </p:nvSpPr>
          <p:spPr>
            <a:xfrm>
              <a:off x="4770927" y="788999"/>
              <a:ext cx="53346" cy="48812"/>
            </a:xfrm>
            <a:custGeom>
              <a:avLst/>
              <a:gdLst/>
              <a:ahLst/>
              <a:cxnLst/>
              <a:rect l="l" t="t" r="r" b="b"/>
              <a:pathLst>
                <a:path w="800" h="732" extrusionOk="0">
                  <a:moveTo>
                    <a:pt x="406" y="1"/>
                  </a:moveTo>
                  <a:cubicBezTo>
                    <a:pt x="228" y="1"/>
                    <a:pt x="65" y="126"/>
                    <a:pt x="42" y="306"/>
                  </a:cubicBezTo>
                  <a:cubicBezTo>
                    <a:pt x="1" y="501"/>
                    <a:pt x="133" y="684"/>
                    <a:pt x="328" y="725"/>
                  </a:cubicBezTo>
                  <a:cubicBezTo>
                    <a:pt x="351" y="729"/>
                    <a:pt x="374" y="731"/>
                    <a:pt x="397" y="731"/>
                  </a:cubicBezTo>
                  <a:cubicBezTo>
                    <a:pt x="570" y="731"/>
                    <a:pt x="726" y="610"/>
                    <a:pt x="762" y="435"/>
                  </a:cubicBezTo>
                  <a:cubicBezTo>
                    <a:pt x="800" y="240"/>
                    <a:pt x="671" y="42"/>
                    <a:pt x="460" y="4"/>
                  </a:cubicBezTo>
                  <a:cubicBezTo>
                    <a:pt x="442" y="2"/>
                    <a:pt x="424" y="1"/>
                    <a:pt x="406" y="1"/>
                  </a:cubicBezTo>
                  <a:close/>
                </a:path>
              </a:pathLst>
            </a:custGeom>
            <a:solidFill>
              <a:srgbClr val="FFB8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0" name="Google Shape;3710;p51"/>
            <p:cNvSpPr/>
            <p:nvPr/>
          </p:nvSpPr>
          <p:spPr>
            <a:xfrm>
              <a:off x="4887157" y="946839"/>
              <a:ext cx="46411" cy="42810"/>
            </a:xfrm>
            <a:custGeom>
              <a:avLst/>
              <a:gdLst/>
              <a:ahLst/>
              <a:cxnLst/>
              <a:rect l="l" t="t" r="r" b="b"/>
              <a:pathLst>
                <a:path w="696" h="642" extrusionOk="0">
                  <a:moveTo>
                    <a:pt x="338" y="1"/>
                  </a:moveTo>
                  <a:cubicBezTo>
                    <a:pt x="193" y="1"/>
                    <a:pt x="61" y="110"/>
                    <a:pt x="29" y="257"/>
                  </a:cubicBezTo>
                  <a:cubicBezTo>
                    <a:pt x="0" y="427"/>
                    <a:pt x="120" y="597"/>
                    <a:pt x="290" y="638"/>
                  </a:cubicBezTo>
                  <a:cubicBezTo>
                    <a:pt x="305" y="640"/>
                    <a:pt x="321" y="641"/>
                    <a:pt x="336" y="641"/>
                  </a:cubicBezTo>
                  <a:cubicBezTo>
                    <a:pt x="489" y="641"/>
                    <a:pt x="633" y="531"/>
                    <a:pt x="670" y="377"/>
                  </a:cubicBezTo>
                  <a:cubicBezTo>
                    <a:pt x="695" y="204"/>
                    <a:pt x="579" y="34"/>
                    <a:pt x="406" y="9"/>
                  </a:cubicBezTo>
                  <a:cubicBezTo>
                    <a:pt x="383" y="3"/>
                    <a:pt x="361" y="1"/>
                    <a:pt x="338" y="1"/>
                  </a:cubicBezTo>
                  <a:close/>
                </a:path>
              </a:pathLst>
            </a:custGeom>
            <a:solidFill>
              <a:srgbClr val="FFB8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1" name="Google Shape;3711;p51"/>
            <p:cNvSpPr/>
            <p:nvPr/>
          </p:nvSpPr>
          <p:spPr>
            <a:xfrm>
              <a:off x="5041929" y="1032728"/>
              <a:ext cx="39276" cy="36475"/>
            </a:xfrm>
            <a:custGeom>
              <a:avLst/>
              <a:gdLst/>
              <a:ahLst/>
              <a:cxnLst/>
              <a:rect l="l" t="t" r="r" b="b"/>
              <a:pathLst>
                <a:path w="589" h="547" extrusionOk="0">
                  <a:moveTo>
                    <a:pt x="296" y="0"/>
                  </a:moveTo>
                  <a:cubicBezTo>
                    <a:pt x="167" y="0"/>
                    <a:pt x="48" y="97"/>
                    <a:pt x="26" y="227"/>
                  </a:cubicBezTo>
                  <a:cubicBezTo>
                    <a:pt x="0" y="372"/>
                    <a:pt x="92" y="517"/>
                    <a:pt x="249" y="542"/>
                  </a:cubicBezTo>
                  <a:cubicBezTo>
                    <a:pt x="265" y="545"/>
                    <a:pt x="281" y="546"/>
                    <a:pt x="297" y="546"/>
                  </a:cubicBezTo>
                  <a:cubicBezTo>
                    <a:pt x="424" y="546"/>
                    <a:pt x="541" y="460"/>
                    <a:pt x="563" y="331"/>
                  </a:cubicBezTo>
                  <a:cubicBezTo>
                    <a:pt x="589" y="174"/>
                    <a:pt x="497" y="32"/>
                    <a:pt x="340" y="4"/>
                  </a:cubicBezTo>
                  <a:cubicBezTo>
                    <a:pt x="325" y="2"/>
                    <a:pt x="311" y="0"/>
                    <a:pt x="296" y="0"/>
                  </a:cubicBezTo>
                  <a:close/>
                </a:path>
              </a:pathLst>
            </a:custGeom>
            <a:solidFill>
              <a:srgbClr val="FFB8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12" name="Google Shape;3712;p51"/>
          <p:cNvGrpSpPr/>
          <p:nvPr/>
        </p:nvGrpSpPr>
        <p:grpSpPr>
          <a:xfrm>
            <a:off x="3482851" y="121690"/>
            <a:ext cx="1503100" cy="1139372"/>
            <a:chOff x="475775" y="3784023"/>
            <a:chExt cx="1050384" cy="796263"/>
          </a:xfrm>
        </p:grpSpPr>
        <p:sp>
          <p:nvSpPr>
            <p:cNvPr id="3713" name="Google Shape;3713;p51"/>
            <p:cNvSpPr/>
            <p:nvPr/>
          </p:nvSpPr>
          <p:spPr>
            <a:xfrm>
              <a:off x="575400" y="3784023"/>
              <a:ext cx="950759" cy="762048"/>
            </a:xfrm>
            <a:custGeom>
              <a:avLst/>
              <a:gdLst/>
              <a:ahLst/>
              <a:cxnLst/>
              <a:rect l="l" t="t" r="r" b="b"/>
              <a:pathLst>
                <a:path w="14258" h="11428" extrusionOk="0">
                  <a:moveTo>
                    <a:pt x="4549" y="3357"/>
                  </a:moveTo>
                  <a:lnTo>
                    <a:pt x="2413" y="2397"/>
                  </a:lnTo>
                  <a:lnTo>
                    <a:pt x="1" y="7798"/>
                  </a:lnTo>
                  <a:lnTo>
                    <a:pt x="6750" y="10827"/>
                  </a:lnTo>
                  <a:lnTo>
                    <a:pt x="7313" y="9553"/>
                  </a:lnTo>
                  <a:lnTo>
                    <a:pt x="9279" y="11427"/>
                  </a:lnTo>
                  <a:lnTo>
                    <a:pt x="14258" y="6225"/>
                  </a:lnTo>
                  <a:lnTo>
                    <a:pt x="7760" y="1"/>
                  </a:ln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4" name="Google Shape;3714;p51"/>
            <p:cNvSpPr/>
            <p:nvPr/>
          </p:nvSpPr>
          <p:spPr>
            <a:xfrm>
              <a:off x="660955" y="3817165"/>
              <a:ext cx="766449" cy="763115"/>
            </a:xfrm>
            <a:custGeom>
              <a:avLst/>
              <a:gdLst/>
              <a:ahLst/>
              <a:cxnLst/>
              <a:rect l="l" t="t" r="r" b="b"/>
              <a:pathLst>
                <a:path w="11494" h="11444" extrusionOk="0">
                  <a:moveTo>
                    <a:pt x="4996" y="1"/>
                  </a:moveTo>
                  <a:lnTo>
                    <a:pt x="1" y="5219"/>
                  </a:lnTo>
                  <a:lnTo>
                    <a:pt x="6502" y="11443"/>
                  </a:lnTo>
                  <a:lnTo>
                    <a:pt x="11494" y="6225"/>
                  </a:lnTo>
                  <a:lnTo>
                    <a:pt x="4996" y="1"/>
                  </a:ln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5" name="Google Shape;3715;p51"/>
            <p:cNvSpPr/>
            <p:nvPr/>
          </p:nvSpPr>
          <p:spPr>
            <a:xfrm>
              <a:off x="715302" y="3870445"/>
              <a:ext cx="664891" cy="661757"/>
            </a:xfrm>
            <a:custGeom>
              <a:avLst/>
              <a:gdLst/>
              <a:ahLst/>
              <a:cxnLst/>
              <a:rect l="l" t="t" r="r" b="b"/>
              <a:pathLst>
                <a:path w="9971" h="9924" extrusionOk="0">
                  <a:moveTo>
                    <a:pt x="4297" y="1"/>
                  </a:moveTo>
                  <a:lnTo>
                    <a:pt x="1" y="4483"/>
                  </a:lnTo>
                  <a:lnTo>
                    <a:pt x="5675" y="9924"/>
                  </a:lnTo>
                  <a:lnTo>
                    <a:pt x="9971" y="5442"/>
                  </a:lnTo>
                  <a:lnTo>
                    <a:pt x="4297" y="1"/>
                  </a:lnTo>
                  <a:close/>
                </a:path>
              </a:pathLst>
            </a:custGeom>
            <a:solidFill>
              <a:srgbClr val="4719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6" name="Google Shape;3716;p51"/>
            <p:cNvSpPr/>
            <p:nvPr/>
          </p:nvSpPr>
          <p:spPr>
            <a:xfrm>
              <a:off x="660955" y="3817165"/>
              <a:ext cx="340881" cy="352217"/>
            </a:xfrm>
            <a:custGeom>
              <a:avLst/>
              <a:gdLst/>
              <a:ahLst/>
              <a:cxnLst/>
              <a:rect l="l" t="t" r="r" b="b"/>
              <a:pathLst>
                <a:path w="5112" h="5282" extrusionOk="0">
                  <a:moveTo>
                    <a:pt x="4996" y="1"/>
                  </a:moveTo>
                  <a:lnTo>
                    <a:pt x="1" y="5219"/>
                  </a:lnTo>
                  <a:lnTo>
                    <a:pt x="816" y="5282"/>
                  </a:lnTo>
                  <a:lnTo>
                    <a:pt x="5112" y="800"/>
                  </a:lnTo>
                  <a:lnTo>
                    <a:pt x="4996" y="1"/>
                  </a:ln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7" name="Google Shape;3717;p51"/>
            <p:cNvSpPr/>
            <p:nvPr/>
          </p:nvSpPr>
          <p:spPr>
            <a:xfrm>
              <a:off x="1087596" y="4228069"/>
              <a:ext cx="339814" cy="352217"/>
            </a:xfrm>
            <a:custGeom>
              <a:avLst/>
              <a:gdLst/>
              <a:ahLst/>
              <a:cxnLst/>
              <a:rect l="l" t="t" r="r" b="b"/>
              <a:pathLst>
                <a:path w="5096" h="5282" extrusionOk="0">
                  <a:moveTo>
                    <a:pt x="4297" y="0"/>
                  </a:moveTo>
                  <a:lnTo>
                    <a:pt x="0" y="4482"/>
                  </a:lnTo>
                  <a:lnTo>
                    <a:pt x="104" y="5281"/>
                  </a:lnTo>
                  <a:lnTo>
                    <a:pt x="5096" y="63"/>
                  </a:lnTo>
                  <a:lnTo>
                    <a:pt x="4297" y="0"/>
                  </a:ln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8" name="Google Shape;3718;p51"/>
            <p:cNvSpPr/>
            <p:nvPr/>
          </p:nvSpPr>
          <p:spPr>
            <a:xfrm>
              <a:off x="715302" y="3871512"/>
              <a:ext cx="658023" cy="654422"/>
            </a:xfrm>
            <a:custGeom>
              <a:avLst/>
              <a:gdLst/>
              <a:ahLst/>
              <a:cxnLst/>
              <a:rect l="l" t="t" r="r" b="b"/>
              <a:pathLst>
                <a:path w="9868" h="9814" extrusionOk="0">
                  <a:moveTo>
                    <a:pt x="4284" y="117"/>
                  </a:moveTo>
                  <a:lnTo>
                    <a:pt x="9751" y="5347"/>
                  </a:lnTo>
                  <a:lnTo>
                    <a:pt x="5568" y="9697"/>
                  </a:lnTo>
                  <a:lnTo>
                    <a:pt x="117" y="4467"/>
                  </a:lnTo>
                  <a:lnTo>
                    <a:pt x="4284" y="117"/>
                  </a:lnTo>
                  <a:close/>
                  <a:moveTo>
                    <a:pt x="4284" y="0"/>
                  </a:moveTo>
                  <a:lnTo>
                    <a:pt x="1" y="4467"/>
                  </a:lnTo>
                  <a:lnTo>
                    <a:pt x="5568" y="9813"/>
                  </a:lnTo>
                  <a:lnTo>
                    <a:pt x="9867" y="5332"/>
                  </a:lnTo>
                  <a:lnTo>
                    <a:pt x="4284" y="0"/>
                  </a:ln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9" name="Google Shape;3719;p51"/>
            <p:cNvSpPr/>
            <p:nvPr/>
          </p:nvSpPr>
          <p:spPr>
            <a:xfrm>
              <a:off x="993172" y="4137046"/>
              <a:ext cx="285735" cy="298938"/>
            </a:xfrm>
            <a:custGeom>
              <a:avLst/>
              <a:gdLst/>
              <a:ahLst/>
              <a:cxnLst/>
              <a:rect l="l" t="t" r="r" b="b"/>
              <a:pathLst>
                <a:path w="4285" h="4483" extrusionOk="0">
                  <a:moveTo>
                    <a:pt x="4231" y="0"/>
                  </a:moveTo>
                  <a:lnTo>
                    <a:pt x="1" y="4432"/>
                  </a:lnTo>
                  <a:lnTo>
                    <a:pt x="51" y="4482"/>
                  </a:lnTo>
                  <a:lnTo>
                    <a:pt x="4285" y="66"/>
                  </a:lnTo>
                  <a:lnTo>
                    <a:pt x="4231" y="0"/>
                  </a:ln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0" name="Google Shape;3720;p51"/>
            <p:cNvSpPr/>
            <p:nvPr/>
          </p:nvSpPr>
          <p:spPr>
            <a:xfrm>
              <a:off x="900482" y="4049757"/>
              <a:ext cx="286801" cy="297937"/>
            </a:xfrm>
            <a:custGeom>
              <a:avLst/>
              <a:gdLst/>
              <a:ahLst/>
              <a:cxnLst/>
              <a:rect l="l" t="t" r="r" b="b"/>
              <a:pathLst>
                <a:path w="4301" h="4468" extrusionOk="0">
                  <a:moveTo>
                    <a:pt x="4234" y="1"/>
                  </a:moveTo>
                  <a:lnTo>
                    <a:pt x="1" y="4417"/>
                  </a:lnTo>
                  <a:lnTo>
                    <a:pt x="67" y="4467"/>
                  </a:lnTo>
                  <a:lnTo>
                    <a:pt x="4300" y="51"/>
                  </a:lnTo>
                  <a:lnTo>
                    <a:pt x="4234" y="1"/>
                  </a:ln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1" name="Google Shape;3721;p51"/>
            <p:cNvSpPr/>
            <p:nvPr/>
          </p:nvSpPr>
          <p:spPr>
            <a:xfrm>
              <a:off x="808659" y="3961468"/>
              <a:ext cx="286735" cy="298137"/>
            </a:xfrm>
            <a:custGeom>
              <a:avLst/>
              <a:gdLst/>
              <a:ahLst/>
              <a:cxnLst/>
              <a:rect l="l" t="t" r="r" b="b"/>
              <a:pathLst>
                <a:path w="4300" h="4471" extrusionOk="0">
                  <a:moveTo>
                    <a:pt x="4234" y="1"/>
                  </a:moveTo>
                  <a:lnTo>
                    <a:pt x="0" y="4417"/>
                  </a:lnTo>
                  <a:lnTo>
                    <a:pt x="66" y="4470"/>
                  </a:lnTo>
                  <a:lnTo>
                    <a:pt x="4300" y="51"/>
                  </a:lnTo>
                  <a:lnTo>
                    <a:pt x="4234" y="1"/>
                  </a:ln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2" name="Google Shape;3722;p51"/>
            <p:cNvSpPr/>
            <p:nvPr/>
          </p:nvSpPr>
          <p:spPr>
            <a:xfrm>
              <a:off x="928423" y="3946597"/>
              <a:ext cx="372288" cy="356618"/>
            </a:xfrm>
            <a:custGeom>
              <a:avLst/>
              <a:gdLst/>
              <a:ahLst/>
              <a:cxnLst/>
              <a:rect l="l" t="t" r="r" b="b"/>
              <a:pathLst>
                <a:path w="5583" h="5348" extrusionOk="0">
                  <a:moveTo>
                    <a:pt x="66" y="0"/>
                  </a:moveTo>
                  <a:lnTo>
                    <a:pt x="0" y="66"/>
                  </a:lnTo>
                  <a:lnTo>
                    <a:pt x="5517" y="5347"/>
                  </a:lnTo>
                  <a:lnTo>
                    <a:pt x="5583" y="5281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3" name="Google Shape;3723;p51"/>
            <p:cNvSpPr/>
            <p:nvPr/>
          </p:nvSpPr>
          <p:spPr>
            <a:xfrm>
              <a:off x="858538" y="4020016"/>
              <a:ext cx="371488" cy="356618"/>
            </a:xfrm>
            <a:custGeom>
              <a:avLst/>
              <a:gdLst/>
              <a:ahLst/>
              <a:cxnLst/>
              <a:rect l="l" t="t" r="r" b="b"/>
              <a:pathLst>
                <a:path w="5571" h="5348" extrusionOk="0">
                  <a:moveTo>
                    <a:pt x="54" y="0"/>
                  </a:moveTo>
                  <a:lnTo>
                    <a:pt x="1" y="66"/>
                  </a:lnTo>
                  <a:lnTo>
                    <a:pt x="5505" y="5347"/>
                  </a:lnTo>
                  <a:lnTo>
                    <a:pt x="5571" y="5294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4" name="Google Shape;3724;p51"/>
            <p:cNvSpPr/>
            <p:nvPr/>
          </p:nvSpPr>
          <p:spPr>
            <a:xfrm>
              <a:off x="787654" y="4094235"/>
              <a:ext cx="371488" cy="356618"/>
            </a:xfrm>
            <a:custGeom>
              <a:avLst/>
              <a:gdLst/>
              <a:ahLst/>
              <a:cxnLst/>
              <a:rect l="l" t="t" r="r" b="b"/>
              <a:pathLst>
                <a:path w="5571" h="5348" extrusionOk="0">
                  <a:moveTo>
                    <a:pt x="54" y="1"/>
                  </a:moveTo>
                  <a:lnTo>
                    <a:pt x="1" y="54"/>
                  </a:lnTo>
                  <a:lnTo>
                    <a:pt x="5521" y="5347"/>
                  </a:lnTo>
                  <a:lnTo>
                    <a:pt x="5571" y="5281"/>
                  </a:lnTo>
                  <a:lnTo>
                    <a:pt x="54" y="1"/>
                  </a:ln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5" name="Google Shape;3725;p51"/>
            <p:cNvSpPr/>
            <p:nvPr/>
          </p:nvSpPr>
          <p:spPr>
            <a:xfrm>
              <a:off x="475775" y="3977205"/>
              <a:ext cx="611879" cy="561933"/>
            </a:xfrm>
            <a:custGeom>
              <a:avLst/>
              <a:gdLst/>
              <a:ahLst/>
              <a:cxnLst/>
              <a:rect l="l" t="t" r="r" b="b"/>
              <a:pathLst>
                <a:path w="9176" h="8427" extrusionOk="0">
                  <a:moveTo>
                    <a:pt x="2426" y="1"/>
                  </a:moveTo>
                  <a:lnTo>
                    <a:pt x="1" y="5413"/>
                  </a:lnTo>
                  <a:lnTo>
                    <a:pt x="6763" y="8427"/>
                  </a:lnTo>
                  <a:lnTo>
                    <a:pt x="9175" y="3014"/>
                  </a:lnTo>
                  <a:lnTo>
                    <a:pt x="2426" y="1"/>
                  </a:ln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6" name="Google Shape;3726;p51"/>
            <p:cNvSpPr/>
            <p:nvPr/>
          </p:nvSpPr>
          <p:spPr>
            <a:xfrm>
              <a:off x="518586" y="4016415"/>
              <a:ext cx="532326" cy="486049"/>
            </a:xfrm>
            <a:custGeom>
              <a:avLst/>
              <a:gdLst/>
              <a:ahLst/>
              <a:cxnLst/>
              <a:rect l="l" t="t" r="r" b="b"/>
              <a:pathLst>
                <a:path w="7983" h="7289" extrusionOk="0">
                  <a:moveTo>
                    <a:pt x="2086" y="1"/>
                  </a:moveTo>
                  <a:lnTo>
                    <a:pt x="0" y="4653"/>
                  </a:lnTo>
                  <a:lnTo>
                    <a:pt x="5898" y="7288"/>
                  </a:lnTo>
                  <a:lnTo>
                    <a:pt x="7983" y="2636"/>
                  </a:lnTo>
                  <a:lnTo>
                    <a:pt x="2086" y="1"/>
                  </a:ln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7" name="Google Shape;3727;p51"/>
            <p:cNvSpPr/>
            <p:nvPr/>
          </p:nvSpPr>
          <p:spPr>
            <a:xfrm>
              <a:off x="475775" y="3977205"/>
              <a:ext cx="181910" cy="361019"/>
            </a:xfrm>
            <a:custGeom>
              <a:avLst/>
              <a:gdLst/>
              <a:ahLst/>
              <a:cxnLst/>
              <a:rect l="l" t="t" r="r" b="b"/>
              <a:pathLst>
                <a:path w="2728" h="5414" extrusionOk="0">
                  <a:moveTo>
                    <a:pt x="2426" y="1"/>
                  </a:moveTo>
                  <a:lnTo>
                    <a:pt x="1" y="5413"/>
                  </a:lnTo>
                  <a:lnTo>
                    <a:pt x="1" y="5413"/>
                  </a:lnTo>
                  <a:lnTo>
                    <a:pt x="642" y="5241"/>
                  </a:lnTo>
                  <a:lnTo>
                    <a:pt x="2728" y="589"/>
                  </a:lnTo>
                  <a:lnTo>
                    <a:pt x="2426" y="1"/>
                  </a:ln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8" name="Google Shape;3728;p51"/>
            <p:cNvSpPr/>
            <p:nvPr/>
          </p:nvSpPr>
          <p:spPr>
            <a:xfrm>
              <a:off x="906551" y="4178123"/>
              <a:ext cx="181110" cy="361019"/>
            </a:xfrm>
            <a:custGeom>
              <a:avLst/>
              <a:gdLst/>
              <a:ahLst/>
              <a:cxnLst/>
              <a:rect l="l" t="t" r="r" b="b"/>
              <a:pathLst>
                <a:path w="2716" h="5414" extrusionOk="0">
                  <a:moveTo>
                    <a:pt x="2715" y="1"/>
                  </a:moveTo>
                  <a:lnTo>
                    <a:pt x="2086" y="171"/>
                  </a:lnTo>
                  <a:lnTo>
                    <a:pt x="1" y="4838"/>
                  </a:lnTo>
                  <a:lnTo>
                    <a:pt x="303" y="5414"/>
                  </a:lnTo>
                  <a:lnTo>
                    <a:pt x="2715" y="1"/>
                  </a:ln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9" name="Google Shape;3729;p51"/>
            <p:cNvSpPr/>
            <p:nvPr/>
          </p:nvSpPr>
          <p:spPr>
            <a:xfrm>
              <a:off x="518586" y="4016415"/>
              <a:ext cx="525191" cy="483315"/>
            </a:xfrm>
            <a:custGeom>
              <a:avLst/>
              <a:gdLst/>
              <a:ahLst/>
              <a:cxnLst/>
              <a:rect l="l" t="t" r="r" b="b"/>
              <a:pathLst>
                <a:path w="7876" h="7248" extrusionOk="0">
                  <a:moveTo>
                    <a:pt x="2123" y="92"/>
                  </a:moveTo>
                  <a:lnTo>
                    <a:pt x="7785" y="2636"/>
                  </a:lnTo>
                  <a:lnTo>
                    <a:pt x="5766" y="7156"/>
                  </a:lnTo>
                  <a:lnTo>
                    <a:pt x="92" y="4627"/>
                  </a:lnTo>
                  <a:lnTo>
                    <a:pt x="2123" y="92"/>
                  </a:lnTo>
                  <a:close/>
                  <a:moveTo>
                    <a:pt x="2086" y="1"/>
                  </a:moveTo>
                  <a:lnTo>
                    <a:pt x="13" y="4627"/>
                  </a:lnTo>
                  <a:lnTo>
                    <a:pt x="0" y="4653"/>
                  </a:lnTo>
                  <a:lnTo>
                    <a:pt x="5766" y="7235"/>
                  </a:lnTo>
                  <a:lnTo>
                    <a:pt x="5794" y="7247"/>
                  </a:lnTo>
                  <a:lnTo>
                    <a:pt x="7863" y="2624"/>
                  </a:lnTo>
                  <a:lnTo>
                    <a:pt x="7876" y="2596"/>
                  </a:lnTo>
                  <a:lnTo>
                    <a:pt x="2123" y="13"/>
                  </a:lnTo>
                  <a:lnTo>
                    <a:pt x="2086" y="1"/>
                  </a:ln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0" name="Google Shape;3730;p51"/>
            <p:cNvSpPr/>
            <p:nvPr/>
          </p:nvSpPr>
          <p:spPr>
            <a:xfrm>
              <a:off x="806125" y="4146648"/>
              <a:ext cx="141634" cy="308607"/>
            </a:xfrm>
            <a:custGeom>
              <a:avLst/>
              <a:gdLst/>
              <a:ahLst/>
              <a:cxnLst/>
              <a:rect l="l" t="t" r="r" b="b"/>
              <a:pathLst>
                <a:path w="2124" h="4628" extrusionOk="0">
                  <a:moveTo>
                    <a:pt x="2057" y="1"/>
                  </a:moveTo>
                  <a:lnTo>
                    <a:pt x="0" y="4587"/>
                  </a:lnTo>
                  <a:lnTo>
                    <a:pt x="66" y="4628"/>
                  </a:lnTo>
                  <a:lnTo>
                    <a:pt x="2123" y="26"/>
                  </a:lnTo>
                  <a:lnTo>
                    <a:pt x="2057" y="1"/>
                  </a:ln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1" name="Google Shape;3731;p51"/>
            <p:cNvSpPr/>
            <p:nvPr/>
          </p:nvSpPr>
          <p:spPr>
            <a:xfrm>
              <a:off x="710901" y="4103904"/>
              <a:ext cx="141634" cy="308540"/>
            </a:xfrm>
            <a:custGeom>
              <a:avLst/>
              <a:gdLst/>
              <a:ahLst/>
              <a:cxnLst/>
              <a:rect l="l" t="t" r="r" b="b"/>
              <a:pathLst>
                <a:path w="2124" h="4627" extrusionOk="0">
                  <a:moveTo>
                    <a:pt x="2057" y="0"/>
                  </a:moveTo>
                  <a:lnTo>
                    <a:pt x="0" y="4599"/>
                  </a:lnTo>
                  <a:lnTo>
                    <a:pt x="67" y="4627"/>
                  </a:lnTo>
                  <a:lnTo>
                    <a:pt x="2124" y="38"/>
                  </a:lnTo>
                  <a:lnTo>
                    <a:pt x="2057" y="0"/>
                  </a:ln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2" name="Google Shape;3732;p51"/>
            <p:cNvSpPr/>
            <p:nvPr/>
          </p:nvSpPr>
          <p:spPr>
            <a:xfrm>
              <a:off x="615677" y="4061960"/>
              <a:ext cx="140567" cy="307740"/>
            </a:xfrm>
            <a:custGeom>
              <a:avLst/>
              <a:gdLst/>
              <a:ahLst/>
              <a:cxnLst/>
              <a:rect l="l" t="t" r="r" b="b"/>
              <a:pathLst>
                <a:path w="2108" h="4615" extrusionOk="0">
                  <a:moveTo>
                    <a:pt x="2045" y="0"/>
                  </a:moveTo>
                  <a:lnTo>
                    <a:pt x="1" y="4586"/>
                  </a:lnTo>
                  <a:lnTo>
                    <a:pt x="63" y="4614"/>
                  </a:lnTo>
                  <a:lnTo>
                    <a:pt x="2108" y="25"/>
                  </a:lnTo>
                  <a:lnTo>
                    <a:pt x="2045" y="0"/>
                  </a:ln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3" name="Google Shape;3733;p51"/>
            <p:cNvSpPr/>
            <p:nvPr/>
          </p:nvSpPr>
          <p:spPr>
            <a:xfrm>
              <a:off x="623412" y="4094235"/>
              <a:ext cx="384558" cy="174775"/>
            </a:xfrm>
            <a:custGeom>
              <a:avLst/>
              <a:gdLst/>
              <a:ahLst/>
              <a:cxnLst/>
              <a:rect l="l" t="t" r="r" b="b"/>
              <a:pathLst>
                <a:path w="5767" h="2621" extrusionOk="0">
                  <a:moveTo>
                    <a:pt x="26" y="1"/>
                  </a:moveTo>
                  <a:lnTo>
                    <a:pt x="1" y="67"/>
                  </a:lnTo>
                  <a:lnTo>
                    <a:pt x="5728" y="2621"/>
                  </a:lnTo>
                  <a:lnTo>
                    <a:pt x="5766" y="2558"/>
                  </a:lnTo>
                  <a:lnTo>
                    <a:pt x="26" y="1"/>
                  </a:ln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4" name="Google Shape;3734;p51"/>
            <p:cNvSpPr/>
            <p:nvPr/>
          </p:nvSpPr>
          <p:spPr>
            <a:xfrm>
              <a:off x="589470" y="4170387"/>
              <a:ext cx="383691" cy="175575"/>
            </a:xfrm>
            <a:custGeom>
              <a:avLst/>
              <a:gdLst/>
              <a:ahLst/>
              <a:cxnLst/>
              <a:rect l="l" t="t" r="r" b="b"/>
              <a:pathLst>
                <a:path w="5754" h="2633" extrusionOk="0">
                  <a:moveTo>
                    <a:pt x="26" y="0"/>
                  </a:moveTo>
                  <a:lnTo>
                    <a:pt x="0" y="63"/>
                  </a:lnTo>
                  <a:lnTo>
                    <a:pt x="5725" y="2633"/>
                  </a:lnTo>
                  <a:lnTo>
                    <a:pt x="5753" y="2567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5" name="Google Shape;3735;p51"/>
            <p:cNvSpPr/>
            <p:nvPr/>
          </p:nvSpPr>
          <p:spPr>
            <a:xfrm>
              <a:off x="555262" y="4247140"/>
              <a:ext cx="383691" cy="174975"/>
            </a:xfrm>
            <a:custGeom>
              <a:avLst/>
              <a:gdLst/>
              <a:ahLst/>
              <a:cxnLst/>
              <a:rect l="l" t="t" r="r" b="b"/>
              <a:pathLst>
                <a:path w="5754" h="2624" extrusionOk="0">
                  <a:moveTo>
                    <a:pt x="26" y="0"/>
                  </a:moveTo>
                  <a:lnTo>
                    <a:pt x="1" y="67"/>
                  </a:lnTo>
                  <a:lnTo>
                    <a:pt x="5728" y="2624"/>
                  </a:lnTo>
                  <a:lnTo>
                    <a:pt x="5753" y="2558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36" name="Google Shape;3736;p51"/>
          <p:cNvGrpSpPr/>
          <p:nvPr/>
        </p:nvGrpSpPr>
        <p:grpSpPr>
          <a:xfrm>
            <a:off x="5470845" y="214834"/>
            <a:ext cx="1567670" cy="953085"/>
            <a:chOff x="6784369" y="2217533"/>
            <a:chExt cx="1139212" cy="692599"/>
          </a:xfrm>
        </p:grpSpPr>
        <p:sp>
          <p:nvSpPr>
            <p:cNvPr id="3737" name="Google Shape;3737;p51"/>
            <p:cNvSpPr/>
            <p:nvPr/>
          </p:nvSpPr>
          <p:spPr>
            <a:xfrm>
              <a:off x="6833782" y="2370439"/>
              <a:ext cx="503386" cy="498185"/>
            </a:xfrm>
            <a:custGeom>
              <a:avLst/>
              <a:gdLst/>
              <a:ahLst/>
              <a:cxnLst/>
              <a:rect l="l" t="t" r="r" b="b"/>
              <a:pathLst>
                <a:path w="7549" h="7471" extrusionOk="0">
                  <a:moveTo>
                    <a:pt x="5215" y="2529"/>
                  </a:moveTo>
                  <a:cubicBezTo>
                    <a:pt x="4706" y="2765"/>
                    <a:pt x="4378" y="3158"/>
                    <a:pt x="4180" y="3460"/>
                  </a:cubicBezTo>
                  <a:cubicBezTo>
                    <a:pt x="4312" y="3146"/>
                    <a:pt x="4429" y="2686"/>
                    <a:pt x="4378" y="2149"/>
                  </a:cubicBezTo>
                  <a:cubicBezTo>
                    <a:pt x="4272" y="1151"/>
                    <a:pt x="3514" y="104"/>
                    <a:pt x="3435" y="0"/>
                  </a:cubicBezTo>
                  <a:lnTo>
                    <a:pt x="3435" y="0"/>
                  </a:lnTo>
                  <a:cubicBezTo>
                    <a:pt x="3435" y="0"/>
                    <a:pt x="2844" y="1246"/>
                    <a:pt x="2963" y="2306"/>
                  </a:cubicBezTo>
                  <a:cubicBezTo>
                    <a:pt x="3013" y="2856"/>
                    <a:pt x="3290" y="3290"/>
                    <a:pt x="3526" y="3576"/>
                  </a:cubicBezTo>
                  <a:cubicBezTo>
                    <a:pt x="3262" y="3353"/>
                    <a:pt x="2869" y="3092"/>
                    <a:pt x="2334" y="2988"/>
                  </a:cubicBezTo>
                  <a:cubicBezTo>
                    <a:pt x="1350" y="2778"/>
                    <a:pt x="117" y="3171"/>
                    <a:pt x="13" y="3212"/>
                  </a:cubicBezTo>
                  <a:lnTo>
                    <a:pt x="0" y="3212"/>
                  </a:lnTo>
                  <a:cubicBezTo>
                    <a:pt x="0" y="3212"/>
                    <a:pt x="1010" y="4155"/>
                    <a:pt x="2045" y="4375"/>
                  </a:cubicBezTo>
                  <a:cubicBezTo>
                    <a:pt x="2595" y="4495"/>
                    <a:pt x="3092" y="4363"/>
                    <a:pt x="3435" y="4234"/>
                  </a:cubicBezTo>
                  <a:cubicBezTo>
                    <a:pt x="3133" y="4404"/>
                    <a:pt x="2765" y="4706"/>
                    <a:pt x="2504" y="5177"/>
                  </a:cubicBezTo>
                  <a:cubicBezTo>
                    <a:pt x="1991" y="6055"/>
                    <a:pt x="1991" y="7338"/>
                    <a:pt x="1991" y="7458"/>
                  </a:cubicBezTo>
                  <a:lnTo>
                    <a:pt x="1991" y="7470"/>
                  </a:lnTo>
                  <a:cubicBezTo>
                    <a:pt x="1991" y="7470"/>
                    <a:pt x="3199" y="6800"/>
                    <a:pt x="3734" y="5885"/>
                  </a:cubicBezTo>
                  <a:cubicBezTo>
                    <a:pt x="4010" y="5398"/>
                    <a:pt x="4048" y="4888"/>
                    <a:pt x="4023" y="4520"/>
                  </a:cubicBezTo>
                  <a:cubicBezTo>
                    <a:pt x="4102" y="4863"/>
                    <a:pt x="4272" y="5294"/>
                    <a:pt x="4640" y="5699"/>
                  </a:cubicBezTo>
                  <a:cubicBezTo>
                    <a:pt x="5306" y="6448"/>
                    <a:pt x="6539" y="6854"/>
                    <a:pt x="6659" y="6892"/>
                  </a:cubicBezTo>
                  <a:lnTo>
                    <a:pt x="6659" y="6892"/>
                  </a:lnTo>
                  <a:cubicBezTo>
                    <a:pt x="6659" y="6892"/>
                    <a:pt x="6395" y="5530"/>
                    <a:pt x="5687" y="4743"/>
                  </a:cubicBezTo>
                  <a:cubicBezTo>
                    <a:pt x="5322" y="4325"/>
                    <a:pt x="4835" y="4139"/>
                    <a:pt x="4482" y="4048"/>
                  </a:cubicBezTo>
                  <a:cubicBezTo>
                    <a:pt x="4822" y="4077"/>
                    <a:pt x="5294" y="4048"/>
                    <a:pt x="5794" y="3825"/>
                  </a:cubicBezTo>
                  <a:cubicBezTo>
                    <a:pt x="6709" y="3419"/>
                    <a:pt x="7470" y="2372"/>
                    <a:pt x="7549" y="2281"/>
                  </a:cubicBezTo>
                  <a:lnTo>
                    <a:pt x="7549" y="2268"/>
                  </a:lnTo>
                  <a:cubicBezTo>
                    <a:pt x="7549" y="2268"/>
                    <a:pt x="6187" y="2095"/>
                    <a:pt x="5215" y="2529"/>
                  </a:cubicBezTo>
                  <a:close/>
                  <a:moveTo>
                    <a:pt x="3957" y="3970"/>
                  </a:moveTo>
                  <a:lnTo>
                    <a:pt x="3957" y="3982"/>
                  </a:lnTo>
                  <a:lnTo>
                    <a:pt x="3944" y="3982"/>
                  </a:lnTo>
                  <a:lnTo>
                    <a:pt x="3944" y="4061"/>
                  </a:lnTo>
                  <a:cubicBezTo>
                    <a:pt x="3944" y="4036"/>
                    <a:pt x="3944" y="4023"/>
                    <a:pt x="3932" y="4010"/>
                  </a:cubicBezTo>
                  <a:lnTo>
                    <a:pt x="3932" y="3998"/>
                  </a:lnTo>
                  <a:lnTo>
                    <a:pt x="3919" y="3998"/>
                  </a:lnTo>
                  <a:lnTo>
                    <a:pt x="3919" y="3982"/>
                  </a:lnTo>
                  <a:cubicBezTo>
                    <a:pt x="3919" y="3982"/>
                    <a:pt x="3891" y="3998"/>
                    <a:pt x="3853" y="4010"/>
                  </a:cubicBezTo>
                  <a:cubicBezTo>
                    <a:pt x="3866" y="4010"/>
                    <a:pt x="3878" y="3998"/>
                    <a:pt x="3878" y="3998"/>
                  </a:cubicBezTo>
                  <a:cubicBezTo>
                    <a:pt x="3891" y="3982"/>
                    <a:pt x="3907" y="3982"/>
                    <a:pt x="3907" y="3982"/>
                  </a:cubicBezTo>
                  <a:lnTo>
                    <a:pt x="3907" y="3970"/>
                  </a:lnTo>
                  <a:lnTo>
                    <a:pt x="3907" y="3970"/>
                  </a:lnTo>
                  <a:cubicBezTo>
                    <a:pt x="3907" y="3970"/>
                    <a:pt x="3891" y="3944"/>
                    <a:pt x="3866" y="3904"/>
                  </a:cubicBezTo>
                  <a:cubicBezTo>
                    <a:pt x="3878" y="3919"/>
                    <a:pt x="3878" y="3932"/>
                    <a:pt x="3891" y="3932"/>
                  </a:cubicBezTo>
                  <a:lnTo>
                    <a:pt x="3907" y="3944"/>
                  </a:lnTo>
                  <a:lnTo>
                    <a:pt x="3919" y="3944"/>
                  </a:lnTo>
                  <a:lnTo>
                    <a:pt x="3919" y="3944"/>
                  </a:lnTo>
                  <a:cubicBezTo>
                    <a:pt x="3919" y="3944"/>
                    <a:pt x="3932" y="3932"/>
                    <a:pt x="3957" y="3891"/>
                  </a:cubicBezTo>
                  <a:cubicBezTo>
                    <a:pt x="3957" y="3904"/>
                    <a:pt x="3957" y="3919"/>
                    <a:pt x="3944" y="3932"/>
                  </a:cubicBezTo>
                  <a:lnTo>
                    <a:pt x="3944" y="3944"/>
                  </a:lnTo>
                  <a:lnTo>
                    <a:pt x="3944" y="3944"/>
                  </a:lnTo>
                  <a:lnTo>
                    <a:pt x="3944" y="3957"/>
                  </a:lnTo>
                  <a:cubicBezTo>
                    <a:pt x="3944" y="3957"/>
                    <a:pt x="3970" y="3970"/>
                    <a:pt x="4023" y="3970"/>
                  </a:cubicBezTo>
                  <a:lnTo>
                    <a:pt x="3970" y="3970"/>
                  </a:ln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8" name="Google Shape;3738;p51"/>
            <p:cNvSpPr/>
            <p:nvPr/>
          </p:nvSpPr>
          <p:spPr>
            <a:xfrm>
              <a:off x="7344911" y="2217533"/>
              <a:ext cx="578671" cy="574070"/>
            </a:xfrm>
            <a:custGeom>
              <a:avLst/>
              <a:gdLst/>
              <a:ahLst/>
              <a:cxnLst/>
              <a:rect l="l" t="t" r="r" b="b"/>
              <a:pathLst>
                <a:path w="8678" h="8609" extrusionOk="0">
                  <a:moveTo>
                    <a:pt x="6004" y="3341"/>
                  </a:moveTo>
                  <a:cubicBezTo>
                    <a:pt x="5363" y="3444"/>
                    <a:pt x="4875" y="3787"/>
                    <a:pt x="4577" y="4074"/>
                  </a:cubicBezTo>
                  <a:cubicBezTo>
                    <a:pt x="4812" y="3759"/>
                    <a:pt x="5086" y="3287"/>
                    <a:pt x="5177" y="2674"/>
                  </a:cubicBezTo>
                  <a:cubicBezTo>
                    <a:pt x="5347" y="1520"/>
                    <a:pt x="4812" y="142"/>
                    <a:pt x="4759" y="13"/>
                  </a:cubicBezTo>
                  <a:lnTo>
                    <a:pt x="4759" y="0"/>
                  </a:lnTo>
                  <a:cubicBezTo>
                    <a:pt x="4759" y="0"/>
                    <a:pt x="3737" y="1218"/>
                    <a:pt x="3554" y="2422"/>
                  </a:cubicBezTo>
                  <a:cubicBezTo>
                    <a:pt x="3460" y="3067"/>
                    <a:pt x="3633" y="3617"/>
                    <a:pt x="3815" y="4011"/>
                  </a:cubicBezTo>
                  <a:cubicBezTo>
                    <a:pt x="3592" y="3680"/>
                    <a:pt x="3224" y="3275"/>
                    <a:pt x="2661" y="3001"/>
                  </a:cubicBezTo>
                  <a:cubicBezTo>
                    <a:pt x="1626" y="2476"/>
                    <a:pt x="145" y="2567"/>
                    <a:pt x="16" y="2567"/>
                  </a:cubicBezTo>
                  <a:lnTo>
                    <a:pt x="0" y="2567"/>
                  </a:lnTo>
                  <a:cubicBezTo>
                    <a:pt x="0" y="2567"/>
                    <a:pt x="840" y="3916"/>
                    <a:pt x="1928" y="4454"/>
                  </a:cubicBezTo>
                  <a:cubicBezTo>
                    <a:pt x="2504" y="4756"/>
                    <a:pt x="3095" y="4756"/>
                    <a:pt x="3513" y="4703"/>
                  </a:cubicBezTo>
                  <a:cubicBezTo>
                    <a:pt x="3133" y="4822"/>
                    <a:pt x="2636" y="5045"/>
                    <a:pt x="2202" y="5489"/>
                  </a:cubicBezTo>
                  <a:cubicBezTo>
                    <a:pt x="1390" y="6303"/>
                    <a:pt x="1010" y="7744"/>
                    <a:pt x="972" y="7876"/>
                  </a:cubicBezTo>
                  <a:lnTo>
                    <a:pt x="972" y="7889"/>
                  </a:lnTo>
                  <a:cubicBezTo>
                    <a:pt x="972" y="7889"/>
                    <a:pt x="2516" y="7496"/>
                    <a:pt x="3369" y="6631"/>
                  </a:cubicBezTo>
                  <a:cubicBezTo>
                    <a:pt x="3828" y="6171"/>
                    <a:pt x="4010" y="5621"/>
                    <a:pt x="4089" y="5203"/>
                  </a:cubicBezTo>
                  <a:cubicBezTo>
                    <a:pt x="4076" y="5596"/>
                    <a:pt x="4142" y="6146"/>
                    <a:pt x="4432" y="6697"/>
                  </a:cubicBezTo>
                  <a:cubicBezTo>
                    <a:pt x="4954" y="7719"/>
                    <a:pt x="6212" y="8530"/>
                    <a:pt x="6332" y="8596"/>
                  </a:cubicBezTo>
                  <a:lnTo>
                    <a:pt x="6332" y="8609"/>
                  </a:lnTo>
                  <a:cubicBezTo>
                    <a:pt x="6332" y="8609"/>
                    <a:pt x="6435" y="7024"/>
                    <a:pt x="5885" y="5936"/>
                  </a:cubicBezTo>
                  <a:cubicBezTo>
                    <a:pt x="5583" y="5373"/>
                    <a:pt x="5111" y="5017"/>
                    <a:pt x="4746" y="4810"/>
                  </a:cubicBezTo>
                  <a:cubicBezTo>
                    <a:pt x="5111" y="4938"/>
                    <a:pt x="5649" y="5058"/>
                    <a:pt x="6266" y="4954"/>
                  </a:cubicBezTo>
                  <a:cubicBezTo>
                    <a:pt x="7407" y="4769"/>
                    <a:pt x="8558" y="3825"/>
                    <a:pt x="8665" y="3734"/>
                  </a:cubicBezTo>
                  <a:lnTo>
                    <a:pt x="8678" y="3734"/>
                  </a:lnTo>
                  <a:cubicBezTo>
                    <a:pt x="8678" y="3734"/>
                    <a:pt x="7197" y="3146"/>
                    <a:pt x="6004" y="3341"/>
                  </a:cubicBezTo>
                  <a:close/>
                  <a:moveTo>
                    <a:pt x="4168" y="4574"/>
                  </a:moveTo>
                  <a:cubicBezTo>
                    <a:pt x="4168" y="4574"/>
                    <a:pt x="4155" y="4611"/>
                    <a:pt x="4142" y="4665"/>
                  </a:cubicBezTo>
                  <a:lnTo>
                    <a:pt x="4142" y="4611"/>
                  </a:lnTo>
                  <a:lnTo>
                    <a:pt x="4142" y="4586"/>
                  </a:lnTo>
                  <a:lnTo>
                    <a:pt x="4130" y="4586"/>
                  </a:lnTo>
                  <a:lnTo>
                    <a:pt x="4130" y="4586"/>
                  </a:lnTo>
                  <a:lnTo>
                    <a:pt x="4051" y="4586"/>
                  </a:lnTo>
                  <a:cubicBezTo>
                    <a:pt x="4064" y="4586"/>
                    <a:pt x="4076" y="4574"/>
                    <a:pt x="4089" y="4574"/>
                  </a:cubicBezTo>
                  <a:cubicBezTo>
                    <a:pt x="4105" y="4574"/>
                    <a:pt x="4117" y="4561"/>
                    <a:pt x="4117" y="4561"/>
                  </a:cubicBezTo>
                  <a:lnTo>
                    <a:pt x="4117" y="4561"/>
                  </a:lnTo>
                  <a:lnTo>
                    <a:pt x="4117" y="4561"/>
                  </a:lnTo>
                  <a:cubicBezTo>
                    <a:pt x="4117" y="4561"/>
                    <a:pt x="4117" y="4520"/>
                    <a:pt x="4089" y="4467"/>
                  </a:cubicBezTo>
                  <a:cubicBezTo>
                    <a:pt x="4105" y="4495"/>
                    <a:pt x="4105" y="4508"/>
                    <a:pt x="4117" y="4508"/>
                  </a:cubicBezTo>
                  <a:cubicBezTo>
                    <a:pt x="4130" y="4520"/>
                    <a:pt x="4130" y="4533"/>
                    <a:pt x="4130" y="4533"/>
                  </a:cubicBezTo>
                  <a:lnTo>
                    <a:pt x="4142" y="4533"/>
                  </a:lnTo>
                  <a:lnTo>
                    <a:pt x="4142" y="4533"/>
                  </a:lnTo>
                  <a:cubicBezTo>
                    <a:pt x="4142" y="4533"/>
                    <a:pt x="4168" y="4520"/>
                    <a:pt x="4209" y="4482"/>
                  </a:cubicBezTo>
                  <a:cubicBezTo>
                    <a:pt x="4196" y="4495"/>
                    <a:pt x="4196" y="4508"/>
                    <a:pt x="4183" y="4520"/>
                  </a:cubicBezTo>
                  <a:lnTo>
                    <a:pt x="4168" y="4533"/>
                  </a:lnTo>
                  <a:lnTo>
                    <a:pt x="4168" y="4545"/>
                  </a:lnTo>
                  <a:lnTo>
                    <a:pt x="4168" y="4545"/>
                  </a:lnTo>
                  <a:cubicBezTo>
                    <a:pt x="4168" y="4545"/>
                    <a:pt x="4196" y="4574"/>
                    <a:pt x="4246" y="4599"/>
                  </a:cubicBezTo>
                  <a:cubicBezTo>
                    <a:pt x="4221" y="4586"/>
                    <a:pt x="4209" y="4586"/>
                    <a:pt x="4196" y="4586"/>
                  </a:cubicBezTo>
                  <a:cubicBezTo>
                    <a:pt x="4183" y="4574"/>
                    <a:pt x="4168" y="4574"/>
                    <a:pt x="4168" y="4574"/>
                  </a:cubicBezTo>
                  <a:lnTo>
                    <a:pt x="4168" y="4586"/>
                  </a:ln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9" name="Google Shape;3739;p51"/>
            <p:cNvSpPr/>
            <p:nvPr/>
          </p:nvSpPr>
          <p:spPr>
            <a:xfrm>
              <a:off x="6917136" y="2677677"/>
              <a:ext cx="147968" cy="232455"/>
            </a:xfrm>
            <a:custGeom>
              <a:avLst/>
              <a:gdLst/>
              <a:ahLst/>
              <a:cxnLst/>
              <a:rect l="l" t="t" r="r" b="b"/>
              <a:pathLst>
                <a:path w="2219" h="3486" extrusionOk="0">
                  <a:moveTo>
                    <a:pt x="1929" y="1"/>
                  </a:moveTo>
                  <a:cubicBezTo>
                    <a:pt x="1929" y="1"/>
                    <a:pt x="1039" y="274"/>
                    <a:pt x="501" y="1180"/>
                  </a:cubicBezTo>
                  <a:cubicBezTo>
                    <a:pt x="1" y="2058"/>
                    <a:pt x="1" y="3357"/>
                    <a:pt x="1" y="3473"/>
                  </a:cubicBezTo>
                  <a:lnTo>
                    <a:pt x="1" y="3486"/>
                  </a:lnTo>
                  <a:cubicBezTo>
                    <a:pt x="1" y="3486"/>
                    <a:pt x="1209" y="2806"/>
                    <a:pt x="1731" y="1901"/>
                  </a:cubicBezTo>
                  <a:cubicBezTo>
                    <a:pt x="2218" y="1061"/>
                    <a:pt x="1982" y="183"/>
                    <a:pt x="1941" y="26"/>
                  </a:cubicBezTo>
                  <a:lnTo>
                    <a:pt x="1929" y="1"/>
                  </a:lnTo>
                  <a:close/>
                </a:path>
              </a:pathLst>
            </a:custGeom>
            <a:solidFill>
              <a:srgbClr val="A343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0" name="Google Shape;3740;p51"/>
            <p:cNvSpPr/>
            <p:nvPr/>
          </p:nvSpPr>
          <p:spPr>
            <a:xfrm>
              <a:off x="6932874" y="2677677"/>
              <a:ext cx="129497" cy="205382"/>
            </a:xfrm>
            <a:custGeom>
              <a:avLst/>
              <a:gdLst/>
              <a:ahLst/>
              <a:cxnLst/>
              <a:rect l="l" t="t" r="r" b="b"/>
              <a:pathLst>
                <a:path w="1942" h="3080" extrusionOk="0">
                  <a:moveTo>
                    <a:pt x="1705" y="1"/>
                  </a:moveTo>
                  <a:cubicBezTo>
                    <a:pt x="1705" y="1"/>
                    <a:pt x="919" y="249"/>
                    <a:pt x="447" y="1048"/>
                  </a:cubicBezTo>
                  <a:cubicBezTo>
                    <a:pt x="1" y="1822"/>
                    <a:pt x="1" y="2964"/>
                    <a:pt x="1" y="3067"/>
                  </a:cubicBezTo>
                  <a:lnTo>
                    <a:pt x="1" y="3080"/>
                  </a:lnTo>
                  <a:cubicBezTo>
                    <a:pt x="1" y="3080"/>
                    <a:pt x="1051" y="2476"/>
                    <a:pt x="1523" y="1677"/>
                  </a:cubicBezTo>
                  <a:cubicBezTo>
                    <a:pt x="1941" y="944"/>
                    <a:pt x="1746" y="171"/>
                    <a:pt x="1705" y="26"/>
                  </a:cubicBezTo>
                  <a:lnTo>
                    <a:pt x="1705" y="1"/>
                  </a:ln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1" name="Google Shape;3741;p51"/>
            <p:cNvSpPr/>
            <p:nvPr/>
          </p:nvSpPr>
          <p:spPr>
            <a:xfrm>
              <a:off x="6961014" y="2692614"/>
              <a:ext cx="85620" cy="139700"/>
            </a:xfrm>
            <a:custGeom>
              <a:avLst/>
              <a:gdLst/>
              <a:ahLst/>
              <a:cxnLst/>
              <a:rect l="l" t="t" r="r" b="b"/>
              <a:pathLst>
                <a:path w="1284" h="2095" extrusionOk="0">
                  <a:moveTo>
                    <a:pt x="1167" y="0"/>
                  </a:moveTo>
                  <a:cubicBezTo>
                    <a:pt x="1167" y="0"/>
                    <a:pt x="680" y="195"/>
                    <a:pt x="365" y="746"/>
                  </a:cubicBezTo>
                  <a:cubicBezTo>
                    <a:pt x="51" y="1271"/>
                    <a:pt x="0" y="2016"/>
                    <a:pt x="0" y="2095"/>
                  </a:cubicBezTo>
                  <a:cubicBezTo>
                    <a:pt x="0" y="2095"/>
                    <a:pt x="667" y="1664"/>
                    <a:pt x="982" y="1101"/>
                  </a:cubicBezTo>
                  <a:cubicBezTo>
                    <a:pt x="1283" y="601"/>
                    <a:pt x="1192" y="104"/>
                    <a:pt x="1180" y="13"/>
                  </a:cubicBezTo>
                  <a:lnTo>
                    <a:pt x="1167" y="0"/>
                  </a:ln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2" name="Google Shape;3742;p51"/>
            <p:cNvSpPr/>
            <p:nvPr/>
          </p:nvSpPr>
          <p:spPr>
            <a:xfrm>
              <a:off x="7046569" y="2676877"/>
              <a:ext cx="181910" cy="194046"/>
            </a:xfrm>
            <a:custGeom>
              <a:avLst/>
              <a:gdLst/>
              <a:ahLst/>
              <a:cxnLst/>
              <a:rect l="l" t="t" r="r" b="b"/>
              <a:pathLst>
                <a:path w="2728" h="2910" extrusionOk="0">
                  <a:moveTo>
                    <a:pt x="13" y="0"/>
                  </a:moveTo>
                  <a:cubicBezTo>
                    <a:pt x="13" y="0"/>
                    <a:pt x="0" y="944"/>
                    <a:pt x="696" y="1718"/>
                  </a:cubicBezTo>
                  <a:cubicBezTo>
                    <a:pt x="1378" y="2476"/>
                    <a:pt x="2608" y="2869"/>
                    <a:pt x="2715" y="2910"/>
                  </a:cubicBezTo>
                  <a:lnTo>
                    <a:pt x="2727" y="2910"/>
                  </a:lnTo>
                  <a:cubicBezTo>
                    <a:pt x="2727" y="2910"/>
                    <a:pt x="2463" y="1560"/>
                    <a:pt x="1755" y="774"/>
                  </a:cubicBezTo>
                  <a:cubicBezTo>
                    <a:pt x="1114" y="66"/>
                    <a:pt x="211" y="0"/>
                    <a:pt x="41" y="0"/>
                  </a:cubicBezTo>
                  <a:close/>
                </a:path>
              </a:pathLst>
            </a:custGeom>
            <a:solidFill>
              <a:srgbClr val="A343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3" name="Google Shape;3743;p51"/>
            <p:cNvSpPr/>
            <p:nvPr/>
          </p:nvSpPr>
          <p:spPr>
            <a:xfrm>
              <a:off x="7047436" y="2676877"/>
              <a:ext cx="160038" cy="171174"/>
            </a:xfrm>
            <a:custGeom>
              <a:avLst/>
              <a:gdLst/>
              <a:ahLst/>
              <a:cxnLst/>
              <a:rect l="l" t="t" r="r" b="b"/>
              <a:pathLst>
                <a:path w="2400" h="2567" extrusionOk="0">
                  <a:moveTo>
                    <a:pt x="0" y="0"/>
                  </a:moveTo>
                  <a:cubicBezTo>
                    <a:pt x="0" y="0"/>
                    <a:pt x="0" y="812"/>
                    <a:pt x="616" y="1507"/>
                  </a:cubicBezTo>
                  <a:cubicBezTo>
                    <a:pt x="1220" y="2174"/>
                    <a:pt x="2293" y="2529"/>
                    <a:pt x="2400" y="2567"/>
                  </a:cubicBezTo>
                  <a:cubicBezTo>
                    <a:pt x="2400" y="2567"/>
                    <a:pt x="2164" y="1375"/>
                    <a:pt x="1547" y="680"/>
                  </a:cubicBezTo>
                  <a:cubicBezTo>
                    <a:pt x="972" y="51"/>
                    <a:pt x="170" y="0"/>
                    <a:pt x="28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4" name="Google Shape;3744;p51"/>
            <p:cNvSpPr/>
            <p:nvPr/>
          </p:nvSpPr>
          <p:spPr>
            <a:xfrm>
              <a:off x="7058705" y="2688213"/>
              <a:ext cx="109359" cy="117094"/>
            </a:xfrm>
            <a:custGeom>
              <a:avLst/>
              <a:gdLst/>
              <a:ahLst/>
              <a:cxnLst/>
              <a:rect l="l" t="t" r="r" b="b"/>
              <a:pathLst>
                <a:path w="1640" h="1756" extrusionOk="0">
                  <a:moveTo>
                    <a:pt x="1" y="0"/>
                  </a:moveTo>
                  <a:cubicBezTo>
                    <a:pt x="1" y="0"/>
                    <a:pt x="42" y="525"/>
                    <a:pt x="473" y="997"/>
                  </a:cubicBezTo>
                  <a:cubicBezTo>
                    <a:pt x="882" y="1453"/>
                    <a:pt x="1573" y="1730"/>
                    <a:pt x="1640" y="1755"/>
                  </a:cubicBezTo>
                  <a:cubicBezTo>
                    <a:pt x="1640" y="1755"/>
                    <a:pt x="1432" y="981"/>
                    <a:pt x="1010" y="510"/>
                  </a:cubicBezTo>
                  <a:cubicBezTo>
                    <a:pt x="617" y="79"/>
                    <a:pt x="120" y="13"/>
                    <a:pt x="29" y="0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5" name="Google Shape;3745;p51"/>
            <p:cNvSpPr/>
            <p:nvPr/>
          </p:nvSpPr>
          <p:spPr>
            <a:xfrm>
              <a:off x="7047436" y="2560981"/>
              <a:ext cx="240390" cy="121429"/>
            </a:xfrm>
            <a:custGeom>
              <a:avLst/>
              <a:gdLst/>
              <a:ahLst/>
              <a:cxnLst/>
              <a:rect l="l" t="t" r="r" b="b"/>
              <a:pathLst>
                <a:path w="3605" h="1821" extrusionOk="0">
                  <a:moveTo>
                    <a:pt x="2957" y="1"/>
                  </a:moveTo>
                  <a:cubicBezTo>
                    <a:pt x="2473" y="1"/>
                    <a:pt x="1807" y="54"/>
                    <a:pt x="1271" y="295"/>
                  </a:cubicBezTo>
                  <a:cubicBezTo>
                    <a:pt x="393" y="675"/>
                    <a:pt x="66" y="1528"/>
                    <a:pt x="0" y="1685"/>
                  </a:cubicBezTo>
                  <a:lnTo>
                    <a:pt x="0" y="1710"/>
                  </a:lnTo>
                  <a:cubicBezTo>
                    <a:pt x="0" y="1710"/>
                    <a:pt x="309" y="1821"/>
                    <a:pt x="764" y="1821"/>
                  </a:cubicBezTo>
                  <a:cubicBezTo>
                    <a:pt x="1075" y="1821"/>
                    <a:pt x="1454" y="1769"/>
                    <a:pt x="1849" y="1594"/>
                  </a:cubicBezTo>
                  <a:cubicBezTo>
                    <a:pt x="2765" y="1188"/>
                    <a:pt x="3526" y="137"/>
                    <a:pt x="3604" y="34"/>
                  </a:cubicBezTo>
                  <a:cubicBezTo>
                    <a:pt x="3604" y="34"/>
                    <a:pt x="3337" y="1"/>
                    <a:pt x="2957" y="1"/>
                  </a:cubicBezTo>
                  <a:close/>
                </a:path>
              </a:pathLst>
            </a:custGeom>
            <a:solidFill>
              <a:srgbClr val="A343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6" name="Google Shape;3746;p51"/>
            <p:cNvSpPr/>
            <p:nvPr/>
          </p:nvSpPr>
          <p:spPr>
            <a:xfrm>
              <a:off x="7047436" y="2573584"/>
              <a:ext cx="212517" cy="107426"/>
            </a:xfrm>
            <a:custGeom>
              <a:avLst/>
              <a:gdLst/>
              <a:ahLst/>
              <a:cxnLst/>
              <a:rect l="l" t="t" r="r" b="b"/>
              <a:pathLst>
                <a:path w="3187" h="1611" extrusionOk="0">
                  <a:moveTo>
                    <a:pt x="2644" y="1"/>
                  </a:moveTo>
                  <a:cubicBezTo>
                    <a:pt x="2217" y="1"/>
                    <a:pt x="1614" y="47"/>
                    <a:pt x="1129" y="263"/>
                  </a:cubicBezTo>
                  <a:cubicBezTo>
                    <a:pt x="355" y="618"/>
                    <a:pt x="53" y="1351"/>
                    <a:pt x="0" y="1496"/>
                  </a:cubicBezTo>
                  <a:lnTo>
                    <a:pt x="0" y="1521"/>
                  </a:lnTo>
                  <a:cubicBezTo>
                    <a:pt x="0" y="1521"/>
                    <a:pt x="261" y="1610"/>
                    <a:pt x="648" y="1610"/>
                  </a:cubicBezTo>
                  <a:cubicBezTo>
                    <a:pt x="926" y="1610"/>
                    <a:pt x="1269" y="1564"/>
                    <a:pt x="1626" y="1405"/>
                  </a:cubicBezTo>
                  <a:cubicBezTo>
                    <a:pt x="2438" y="1037"/>
                    <a:pt x="3120" y="121"/>
                    <a:pt x="3174" y="43"/>
                  </a:cubicBezTo>
                  <a:lnTo>
                    <a:pt x="3186" y="27"/>
                  </a:lnTo>
                  <a:cubicBezTo>
                    <a:pt x="3186" y="27"/>
                    <a:pt x="2964" y="1"/>
                    <a:pt x="2644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7" name="Google Shape;3747;p51"/>
            <p:cNvSpPr/>
            <p:nvPr/>
          </p:nvSpPr>
          <p:spPr>
            <a:xfrm>
              <a:off x="7061440" y="2599790"/>
              <a:ext cx="146035" cy="69683"/>
            </a:xfrm>
            <a:custGeom>
              <a:avLst/>
              <a:gdLst/>
              <a:ahLst/>
              <a:cxnLst/>
              <a:rect l="l" t="t" r="r" b="b"/>
              <a:pathLst>
                <a:path w="2190" h="1045" extrusionOk="0">
                  <a:moveTo>
                    <a:pt x="2081" y="0"/>
                  </a:moveTo>
                  <a:cubicBezTo>
                    <a:pt x="1842" y="0"/>
                    <a:pt x="1258" y="23"/>
                    <a:pt x="800" y="225"/>
                  </a:cubicBezTo>
                  <a:cubicBezTo>
                    <a:pt x="274" y="461"/>
                    <a:pt x="39" y="920"/>
                    <a:pt x="1" y="999"/>
                  </a:cubicBezTo>
                  <a:lnTo>
                    <a:pt x="1" y="1012"/>
                  </a:lnTo>
                  <a:cubicBezTo>
                    <a:pt x="1" y="1012"/>
                    <a:pt x="128" y="1045"/>
                    <a:pt x="328" y="1045"/>
                  </a:cubicBezTo>
                  <a:cubicBezTo>
                    <a:pt x="528" y="1045"/>
                    <a:pt x="800" y="1012"/>
                    <a:pt x="1089" y="879"/>
                  </a:cubicBezTo>
                  <a:cubicBezTo>
                    <a:pt x="1652" y="631"/>
                    <a:pt x="2136" y="55"/>
                    <a:pt x="2177" y="2"/>
                  </a:cubicBezTo>
                  <a:lnTo>
                    <a:pt x="2190" y="2"/>
                  </a:lnTo>
                  <a:cubicBezTo>
                    <a:pt x="2190" y="2"/>
                    <a:pt x="2150" y="0"/>
                    <a:pt x="2081" y="0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8" name="Google Shape;3748;p51"/>
            <p:cNvSpPr/>
            <p:nvPr/>
          </p:nvSpPr>
          <p:spPr>
            <a:xfrm>
              <a:off x="6974017" y="2411143"/>
              <a:ext cx="109293" cy="263863"/>
            </a:xfrm>
            <a:custGeom>
              <a:avLst/>
              <a:gdLst/>
              <a:ahLst/>
              <a:cxnLst/>
              <a:rect l="l" t="t" r="r" b="b"/>
              <a:pathLst>
                <a:path w="1639" h="3957" extrusionOk="0">
                  <a:moveTo>
                    <a:pt x="592" y="0"/>
                  </a:moveTo>
                  <a:cubicBezTo>
                    <a:pt x="592" y="0"/>
                    <a:pt x="0" y="1258"/>
                    <a:pt x="120" y="2306"/>
                  </a:cubicBezTo>
                  <a:cubicBezTo>
                    <a:pt x="211" y="3265"/>
                    <a:pt x="919" y="3841"/>
                    <a:pt x="1051" y="3932"/>
                  </a:cubicBezTo>
                  <a:lnTo>
                    <a:pt x="1076" y="3957"/>
                  </a:lnTo>
                  <a:cubicBezTo>
                    <a:pt x="1076" y="3957"/>
                    <a:pt x="1639" y="3212"/>
                    <a:pt x="1535" y="2164"/>
                  </a:cubicBezTo>
                  <a:cubicBezTo>
                    <a:pt x="1428" y="1155"/>
                    <a:pt x="670" y="104"/>
                    <a:pt x="592" y="13"/>
                  </a:cubicBezTo>
                  <a:lnTo>
                    <a:pt x="592" y="0"/>
                  </a:lnTo>
                  <a:close/>
                </a:path>
              </a:pathLst>
            </a:custGeom>
            <a:solidFill>
              <a:srgbClr val="A343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9" name="Google Shape;3749;p51"/>
            <p:cNvSpPr/>
            <p:nvPr/>
          </p:nvSpPr>
          <p:spPr>
            <a:xfrm>
              <a:off x="6982820" y="2441750"/>
              <a:ext cx="95289" cy="233255"/>
            </a:xfrm>
            <a:custGeom>
              <a:avLst/>
              <a:gdLst/>
              <a:ahLst/>
              <a:cxnLst/>
              <a:rect l="l" t="t" r="r" b="b"/>
              <a:pathLst>
                <a:path w="1429" h="3498" extrusionOk="0">
                  <a:moveTo>
                    <a:pt x="497" y="0"/>
                  </a:moveTo>
                  <a:cubicBezTo>
                    <a:pt x="497" y="0"/>
                    <a:pt x="0" y="1114"/>
                    <a:pt x="92" y="2045"/>
                  </a:cubicBezTo>
                  <a:cubicBezTo>
                    <a:pt x="183" y="2885"/>
                    <a:pt x="799" y="3394"/>
                    <a:pt x="919" y="3485"/>
                  </a:cubicBezTo>
                  <a:cubicBezTo>
                    <a:pt x="931" y="3485"/>
                    <a:pt x="931" y="3498"/>
                    <a:pt x="931" y="3498"/>
                  </a:cubicBezTo>
                  <a:cubicBezTo>
                    <a:pt x="931" y="3498"/>
                    <a:pt x="1428" y="2844"/>
                    <a:pt x="1324" y="1913"/>
                  </a:cubicBezTo>
                  <a:cubicBezTo>
                    <a:pt x="1233" y="1023"/>
                    <a:pt x="576" y="92"/>
                    <a:pt x="510" y="13"/>
                  </a:cubicBezTo>
                  <a:lnTo>
                    <a:pt x="497" y="0"/>
                  </a:ln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0" name="Google Shape;3750;p51"/>
            <p:cNvSpPr/>
            <p:nvPr/>
          </p:nvSpPr>
          <p:spPr>
            <a:xfrm>
              <a:off x="7004625" y="2499432"/>
              <a:ext cx="56880" cy="159038"/>
            </a:xfrm>
            <a:custGeom>
              <a:avLst/>
              <a:gdLst/>
              <a:ahLst/>
              <a:cxnLst/>
              <a:rect l="l" t="t" r="r" b="b"/>
              <a:pathLst>
                <a:path w="853" h="2385" extrusionOk="0">
                  <a:moveTo>
                    <a:pt x="277" y="0"/>
                  </a:moveTo>
                  <a:cubicBezTo>
                    <a:pt x="277" y="0"/>
                    <a:pt x="0" y="746"/>
                    <a:pt x="66" y="1391"/>
                  </a:cubicBezTo>
                  <a:cubicBezTo>
                    <a:pt x="120" y="1966"/>
                    <a:pt x="485" y="2318"/>
                    <a:pt x="551" y="2384"/>
                  </a:cubicBezTo>
                  <a:lnTo>
                    <a:pt x="563" y="2384"/>
                  </a:lnTo>
                  <a:cubicBezTo>
                    <a:pt x="563" y="2384"/>
                    <a:pt x="853" y="1954"/>
                    <a:pt x="787" y="1312"/>
                  </a:cubicBezTo>
                  <a:cubicBezTo>
                    <a:pt x="721" y="708"/>
                    <a:pt x="315" y="66"/>
                    <a:pt x="290" y="0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1" name="Google Shape;3751;p51"/>
            <p:cNvSpPr/>
            <p:nvPr/>
          </p:nvSpPr>
          <p:spPr>
            <a:xfrm>
              <a:off x="6784369" y="2606259"/>
              <a:ext cx="260595" cy="99957"/>
            </a:xfrm>
            <a:custGeom>
              <a:avLst/>
              <a:gdLst/>
              <a:ahLst/>
              <a:cxnLst/>
              <a:rect l="l" t="t" r="r" b="b"/>
              <a:pathLst>
                <a:path w="3908" h="1499" extrusionOk="0">
                  <a:moveTo>
                    <a:pt x="1697" y="1"/>
                  </a:moveTo>
                  <a:cubicBezTo>
                    <a:pt x="884" y="1"/>
                    <a:pt x="95" y="253"/>
                    <a:pt x="1" y="286"/>
                  </a:cubicBezTo>
                  <a:cubicBezTo>
                    <a:pt x="1" y="286"/>
                    <a:pt x="1011" y="1229"/>
                    <a:pt x="2045" y="1452"/>
                  </a:cubicBezTo>
                  <a:cubicBezTo>
                    <a:pt x="2199" y="1485"/>
                    <a:pt x="2348" y="1498"/>
                    <a:pt x="2490" y="1498"/>
                  </a:cubicBezTo>
                  <a:cubicBezTo>
                    <a:pt x="3214" y="1498"/>
                    <a:pt x="3771" y="1146"/>
                    <a:pt x="3879" y="1059"/>
                  </a:cubicBezTo>
                  <a:cubicBezTo>
                    <a:pt x="3895" y="1059"/>
                    <a:pt x="3907" y="1047"/>
                    <a:pt x="3907" y="1047"/>
                  </a:cubicBezTo>
                  <a:cubicBezTo>
                    <a:pt x="3907" y="1047"/>
                    <a:pt x="3369" y="286"/>
                    <a:pt x="2335" y="62"/>
                  </a:cubicBezTo>
                  <a:cubicBezTo>
                    <a:pt x="2129" y="18"/>
                    <a:pt x="1912" y="1"/>
                    <a:pt x="1697" y="1"/>
                  </a:cubicBezTo>
                  <a:close/>
                </a:path>
              </a:pathLst>
            </a:custGeom>
            <a:solidFill>
              <a:srgbClr val="A343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2" name="Google Shape;3752;p51"/>
            <p:cNvSpPr/>
            <p:nvPr/>
          </p:nvSpPr>
          <p:spPr>
            <a:xfrm>
              <a:off x="6814177" y="2615528"/>
              <a:ext cx="230788" cy="87021"/>
            </a:xfrm>
            <a:custGeom>
              <a:avLst/>
              <a:gdLst/>
              <a:ahLst/>
              <a:cxnLst/>
              <a:rect l="l" t="t" r="r" b="b"/>
              <a:pathLst>
                <a:path w="3461" h="1305" extrusionOk="0">
                  <a:moveTo>
                    <a:pt x="1500" y="1"/>
                  </a:moveTo>
                  <a:cubicBezTo>
                    <a:pt x="783" y="1"/>
                    <a:pt x="95" y="221"/>
                    <a:pt x="13" y="250"/>
                  </a:cubicBezTo>
                  <a:lnTo>
                    <a:pt x="1" y="250"/>
                  </a:lnTo>
                  <a:cubicBezTo>
                    <a:pt x="1" y="250"/>
                    <a:pt x="903" y="1078"/>
                    <a:pt x="1809" y="1260"/>
                  </a:cubicBezTo>
                  <a:cubicBezTo>
                    <a:pt x="1951" y="1291"/>
                    <a:pt x="2088" y="1305"/>
                    <a:pt x="2220" y="1305"/>
                  </a:cubicBezTo>
                  <a:cubicBezTo>
                    <a:pt x="2851" y="1305"/>
                    <a:pt x="3336" y="998"/>
                    <a:pt x="3432" y="933"/>
                  </a:cubicBezTo>
                  <a:cubicBezTo>
                    <a:pt x="3448" y="920"/>
                    <a:pt x="3460" y="920"/>
                    <a:pt x="3460" y="920"/>
                  </a:cubicBezTo>
                  <a:cubicBezTo>
                    <a:pt x="3460" y="920"/>
                    <a:pt x="2976" y="250"/>
                    <a:pt x="2070" y="55"/>
                  </a:cubicBezTo>
                  <a:cubicBezTo>
                    <a:pt x="1885" y="16"/>
                    <a:pt x="1692" y="1"/>
                    <a:pt x="1500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3" name="Google Shape;3753;p51"/>
            <p:cNvSpPr/>
            <p:nvPr/>
          </p:nvSpPr>
          <p:spPr>
            <a:xfrm>
              <a:off x="6870991" y="2635199"/>
              <a:ext cx="157371" cy="52546"/>
            </a:xfrm>
            <a:custGeom>
              <a:avLst/>
              <a:gdLst/>
              <a:ahLst/>
              <a:cxnLst/>
              <a:rect l="l" t="t" r="r" b="b"/>
              <a:pathLst>
                <a:path w="2360" h="788" extrusionOk="0">
                  <a:moveTo>
                    <a:pt x="933" y="1"/>
                  </a:moveTo>
                  <a:cubicBezTo>
                    <a:pt x="480" y="1"/>
                    <a:pt x="63" y="106"/>
                    <a:pt x="13" y="125"/>
                  </a:cubicBezTo>
                  <a:lnTo>
                    <a:pt x="1" y="125"/>
                  </a:lnTo>
                  <a:cubicBezTo>
                    <a:pt x="1" y="125"/>
                    <a:pt x="630" y="625"/>
                    <a:pt x="1259" y="754"/>
                  </a:cubicBezTo>
                  <a:cubicBezTo>
                    <a:pt x="1371" y="778"/>
                    <a:pt x="1478" y="788"/>
                    <a:pt x="1579" y="788"/>
                  </a:cubicBezTo>
                  <a:cubicBezTo>
                    <a:pt x="1984" y="788"/>
                    <a:pt x="2281" y="630"/>
                    <a:pt x="2344" y="597"/>
                  </a:cubicBezTo>
                  <a:lnTo>
                    <a:pt x="2360" y="584"/>
                  </a:lnTo>
                  <a:cubicBezTo>
                    <a:pt x="2360" y="584"/>
                    <a:pt x="2030" y="179"/>
                    <a:pt x="1401" y="47"/>
                  </a:cubicBezTo>
                  <a:cubicBezTo>
                    <a:pt x="1250" y="13"/>
                    <a:pt x="1089" y="1"/>
                    <a:pt x="933" y="1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4" name="Google Shape;3754;p51"/>
            <p:cNvSpPr/>
            <p:nvPr/>
          </p:nvSpPr>
          <p:spPr>
            <a:xfrm>
              <a:off x="7360315" y="2564048"/>
              <a:ext cx="211517" cy="220252"/>
            </a:xfrm>
            <a:custGeom>
              <a:avLst/>
              <a:gdLst/>
              <a:ahLst/>
              <a:cxnLst/>
              <a:rect l="l" t="t" r="r" b="b"/>
              <a:pathLst>
                <a:path w="3172" h="3303" extrusionOk="0">
                  <a:moveTo>
                    <a:pt x="3159" y="0"/>
                  </a:moveTo>
                  <a:cubicBezTo>
                    <a:pt x="3159" y="0"/>
                    <a:pt x="2083" y="41"/>
                    <a:pt x="1234" y="906"/>
                  </a:cubicBezTo>
                  <a:cubicBezTo>
                    <a:pt x="419" y="1730"/>
                    <a:pt x="38" y="3174"/>
                    <a:pt x="1" y="3303"/>
                  </a:cubicBezTo>
                  <a:cubicBezTo>
                    <a:pt x="1" y="3303"/>
                    <a:pt x="1532" y="2922"/>
                    <a:pt x="2397" y="2057"/>
                  </a:cubicBezTo>
                  <a:cubicBezTo>
                    <a:pt x="3171" y="1271"/>
                    <a:pt x="3171" y="223"/>
                    <a:pt x="3159" y="28"/>
                  </a:cubicBezTo>
                  <a:lnTo>
                    <a:pt x="3159" y="0"/>
                  </a:lnTo>
                  <a:close/>
                </a:path>
              </a:pathLst>
            </a:custGeom>
            <a:solidFill>
              <a:srgbClr val="A343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5" name="Google Shape;3755;p51"/>
            <p:cNvSpPr/>
            <p:nvPr/>
          </p:nvSpPr>
          <p:spPr>
            <a:xfrm>
              <a:off x="7385721" y="2564848"/>
              <a:ext cx="186111" cy="195113"/>
            </a:xfrm>
            <a:custGeom>
              <a:avLst/>
              <a:gdLst/>
              <a:ahLst/>
              <a:cxnLst/>
              <a:rect l="l" t="t" r="r" b="b"/>
              <a:pathLst>
                <a:path w="2791" h="2926" extrusionOk="0">
                  <a:moveTo>
                    <a:pt x="2790" y="1"/>
                  </a:moveTo>
                  <a:cubicBezTo>
                    <a:pt x="2790" y="1"/>
                    <a:pt x="1847" y="42"/>
                    <a:pt x="1089" y="803"/>
                  </a:cubicBezTo>
                  <a:cubicBezTo>
                    <a:pt x="365" y="1523"/>
                    <a:pt x="25" y="2794"/>
                    <a:pt x="0" y="2910"/>
                  </a:cubicBezTo>
                  <a:lnTo>
                    <a:pt x="0" y="2926"/>
                  </a:lnTo>
                  <a:cubicBezTo>
                    <a:pt x="0" y="2926"/>
                    <a:pt x="1350" y="2570"/>
                    <a:pt x="2095" y="1797"/>
                  </a:cubicBezTo>
                  <a:cubicBezTo>
                    <a:pt x="2790" y="1117"/>
                    <a:pt x="2790" y="186"/>
                    <a:pt x="2790" y="29"/>
                  </a:cubicBezTo>
                  <a:lnTo>
                    <a:pt x="2790" y="1"/>
                  </a:ln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6" name="Google Shape;3756;p51"/>
            <p:cNvSpPr/>
            <p:nvPr/>
          </p:nvSpPr>
          <p:spPr>
            <a:xfrm>
              <a:off x="7431000" y="2578052"/>
              <a:ext cx="128631" cy="133698"/>
            </a:xfrm>
            <a:custGeom>
              <a:avLst/>
              <a:gdLst/>
              <a:ahLst/>
              <a:cxnLst/>
              <a:rect l="l" t="t" r="r" b="b"/>
              <a:pathLst>
                <a:path w="1929" h="2005" extrusionOk="0">
                  <a:moveTo>
                    <a:pt x="1929" y="1"/>
                  </a:moveTo>
                  <a:cubicBezTo>
                    <a:pt x="1929" y="1"/>
                    <a:pt x="1325" y="80"/>
                    <a:pt x="803" y="605"/>
                  </a:cubicBezTo>
                  <a:cubicBezTo>
                    <a:pt x="315" y="1102"/>
                    <a:pt x="29" y="1926"/>
                    <a:pt x="1" y="1992"/>
                  </a:cubicBezTo>
                  <a:lnTo>
                    <a:pt x="1" y="2004"/>
                  </a:lnTo>
                  <a:cubicBezTo>
                    <a:pt x="1" y="2004"/>
                    <a:pt x="881" y="1706"/>
                    <a:pt x="1403" y="1193"/>
                  </a:cubicBezTo>
                  <a:cubicBezTo>
                    <a:pt x="1863" y="721"/>
                    <a:pt x="1916" y="133"/>
                    <a:pt x="1929" y="26"/>
                  </a:cubicBezTo>
                  <a:lnTo>
                    <a:pt x="1929" y="1"/>
                  </a:ln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7" name="Google Shape;3757;p51"/>
            <p:cNvSpPr/>
            <p:nvPr/>
          </p:nvSpPr>
          <p:spPr>
            <a:xfrm>
              <a:off x="7553497" y="2564048"/>
              <a:ext cx="171174" cy="268264"/>
            </a:xfrm>
            <a:custGeom>
              <a:avLst/>
              <a:gdLst/>
              <a:ahLst/>
              <a:cxnLst/>
              <a:rect l="l" t="t" r="r" b="b"/>
              <a:pathLst>
                <a:path w="2567" h="4023" extrusionOk="0">
                  <a:moveTo>
                    <a:pt x="287" y="0"/>
                  </a:moveTo>
                  <a:cubicBezTo>
                    <a:pt x="287" y="0"/>
                    <a:pt x="0" y="1035"/>
                    <a:pt x="563" y="2111"/>
                  </a:cubicBezTo>
                  <a:cubicBezTo>
                    <a:pt x="1089" y="3145"/>
                    <a:pt x="2347" y="3944"/>
                    <a:pt x="2451" y="4023"/>
                  </a:cubicBezTo>
                  <a:lnTo>
                    <a:pt x="2463" y="4023"/>
                  </a:lnTo>
                  <a:cubicBezTo>
                    <a:pt x="2463" y="4023"/>
                    <a:pt x="2567" y="2438"/>
                    <a:pt x="2004" y="1365"/>
                  </a:cubicBezTo>
                  <a:cubicBezTo>
                    <a:pt x="1507" y="381"/>
                    <a:pt x="510" y="54"/>
                    <a:pt x="328" y="0"/>
                  </a:cubicBezTo>
                  <a:close/>
                </a:path>
              </a:pathLst>
            </a:custGeom>
            <a:solidFill>
              <a:srgbClr val="A343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8" name="Google Shape;3758;p51"/>
            <p:cNvSpPr/>
            <p:nvPr/>
          </p:nvSpPr>
          <p:spPr>
            <a:xfrm>
              <a:off x="7556831" y="2563181"/>
              <a:ext cx="150436" cy="237723"/>
            </a:xfrm>
            <a:custGeom>
              <a:avLst/>
              <a:gdLst/>
              <a:ahLst/>
              <a:cxnLst/>
              <a:rect l="l" t="t" r="r" b="b"/>
              <a:pathLst>
                <a:path w="2256" h="3565" extrusionOk="0">
                  <a:moveTo>
                    <a:pt x="252" y="1"/>
                  </a:moveTo>
                  <a:cubicBezTo>
                    <a:pt x="252" y="1"/>
                    <a:pt x="1" y="919"/>
                    <a:pt x="501" y="1875"/>
                  </a:cubicBezTo>
                  <a:cubicBezTo>
                    <a:pt x="960" y="2778"/>
                    <a:pt x="2061" y="3501"/>
                    <a:pt x="2165" y="3552"/>
                  </a:cubicBezTo>
                  <a:lnTo>
                    <a:pt x="2165" y="3564"/>
                  </a:lnTo>
                  <a:cubicBezTo>
                    <a:pt x="2165" y="3564"/>
                    <a:pt x="2256" y="2164"/>
                    <a:pt x="1759" y="1221"/>
                  </a:cubicBezTo>
                  <a:cubicBezTo>
                    <a:pt x="1312" y="356"/>
                    <a:pt x="435" y="67"/>
                    <a:pt x="278" y="13"/>
                  </a:cubicBezTo>
                  <a:cubicBezTo>
                    <a:pt x="265" y="13"/>
                    <a:pt x="252" y="1"/>
                    <a:pt x="252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9" name="Google Shape;3759;p51"/>
            <p:cNvSpPr/>
            <p:nvPr/>
          </p:nvSpPr>
          <p:spPr>
            <a:xfrm>
              <a:off x="7575303" y="2579785"/>
              <a:ext cx="95289" cy="162572"/>
            </a:xfrm>
            <a:custGeom>
              <a:avLst/>
              <a:gdLst/>
              <a:ahLst/>
              <a:cxnLst/>
              <a:rect l="l" t="t" r="r" b="b"/>
              <a:pathLst>
                <a:path w="1429" h="2438" extrusionOk="0">
                  <a:moveTo>
                    <a:pt x="117" y="0"/>
                  </a:moveTo>
                  <a:cubicBezTo>
                    <a:pt x="117" y="0"/>
                    <a:pt x="1" y="591"/>
                    <a:pt x="340" y="1246"/>
                  </a:cubicBezTo>
                  <a:cubicBezTo>
                    <a:pt x="655" y="1862"/>
                    <a:pt x="1350" y="2387"/>
                    <a:pt x="1416" y="2438"/>
                  </a:cubicBezTo>
                  <a:lnTo>
                    <a:pt x="1428" y="2438"/>
                  </a:lnTo>
                  <a:cubicBezTo>
                    <a:pt x="1428" y="2438"/>
                    <a:pt x="1416" y="1522"/>
                    <a:pt x="1076" y="865"/>
                  </a:cubicBezTo>
                  <a:cubicBezTo>
                    <a:pt x="774" y="277"/>
                    <a:pt x="236" y="41"/>
                    <a:pt x="133" y="0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0" name="Google Shape;3760;p51"/>
            <p:cNvSpPr/>
            <p:nvPr/>
          </p:nvSpPr>
          <p:spPr>
            <a:xfrm>
              <a:off x="7573636" y="2478360"/>
              <a:ext cx="299738" cy="112893"/>
            </a:xfrm>
            <a:custGeom>
              <a:avLst/>
              <a:gdLst/>
              <a:ahLst/>
              <a:cxnLst/>
              <a:rect l="l" t="t" r="r" b="b"/>
              <a:pathLst>
                <a:path w="4495" h="1693" extrusionOk="0">
                  <a:moveTo>
                    <a:pt x="2346" y="0"/>
                  </a:moveTo>
                  <a:cubicBezTo>
                    <a:pt x="2169" y="0"/>
                    <a:pt x="1993" y="12"/>
                    <a:pt x="1821" y="40"/>
                  </a:cubicBezTo>
                  <a:cubicBezTo>
                    <a:pt x="746" y="225"/>
                    <a:pt x="117" y="1078"/>
                    <a:pt x="13" y="1235"/>
                  </a:cubicBezTo>
                  <a:cubicBezTo>
                    <a:pt x="0" y="1247"/>
                    <a:pt x="0" y="1260"/>
                    <a:pt x="0" y="1260"/>
                  </a:cubicBezTo>
                  <a:cubicBezTo>
                    <a:pt x="0" y="1260"/>
                    <a:pt x="655" y="1693"/>
                    <a:pt x="1602" y="1693"/>
                  </a:cubicBezTo>
                  <a:cubicBezTo>
                    <a:pt x="1759" y="1693"/>
                    <a:pt x="1924" y="1681"/>
                    <a:pt x="2095" y="1653"/>
                  </a:cubicBezTo>
                  <a:cubicBezTo>
                    <a:pt x="3237" y="1471"/>
                    <a:pt x="4388" y="527"/>
                    <a:pt x="4495" y="433"/>
                  </a:cubicBezTo>
                  <a:cubicBezTo>
                    <a:pt x="4495" y="433"/>
                    <a:pt x="3414" y="0"/>
                    <a:pt x="2346" y="0"/>
                  </a:cubicBezTo>
                  <a:close/>
                </a:path>
              </a:pathLst>
            </a:custGeom>
            <a:solidFill>
              <a:srgbClr val="A343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1" name="Google Shape;3761;p51"/>
            <p:cNvSpPr/>
            <p:nvPr/>
          </p:nvSpPr>
          <p:spPr>
            <a:xfrm>
              <a:off x="7573636" y="2488296"/>
              <a:ext cx="264730" cy="98223"/>
            </a:xfrm>
            <a:custGeom>
              <a:avLst/>
              <a:gdLst/>
              <a:ahLst/>
              <a:cxnLst/>
              <a:rect l="l" t="t" r="r" b="b"/>
              <a:pathLst>
                <a:path w="3970" h="1473" extrusionOk="0">
                  <a:moveTo>
                    <a:pt x="2074" y="1"/>
                  </a:moveTo>
                  <a:cubicBezTo>
                    <a:pt x="1918" y="1"/>
                    <a:pt x="1762" y="11"/>
                    <a:pt x="1611" y="35"/>
                  </a:cubicBezTo>
                  <a:cubicBezTo>
                    <a:pt x="655" y="193"/>
                    <a:pt x="104" y="941"/>
                    <a:pt x="13" y="1070"/>
                  </a:cubicBezTo>
                  <a:cubicBezTo>
                    <a:pt x="0" y="1086"/>
                    <a:pt x="0" y="1098"/>
                    <a:pt x="0" y="1098"/>
                  </a:cubicBezTo>
                  <a:cubicBezTo>
                    <a:pt x="0" y="1098"/>
                    <a:pt x="578" y="1473"/>
                    <a:pt x="1411" y="1473"/>
                  </a:cubicBezTo>
                  <a:cubicBezTo>
                    <a:pt x="1549" y="1473"/>
                    <a:pt x="1695" y="1462"/>
                    <a:pt x="1847" y="1438"/>
                  </a:cubicBezTo>
                  <a:cubicBezTo>
                    <a:pt x="2856" y="1281"/>
                    <a:pt x="3866" y="457"/>
                    <a:pt x="3970" y="378"/>
                  </a:cubicBezTo>
                  <a:cubicBezTo>
                    <a:pt x="3970" y="378"/>
                    <a:pt x="3016" y="1"/>
                    <a:pt x="2074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2" name="Google Shape;3762;p51"/>
            <p:cNvSpPr/>
            <p:nvPr/>
          </p:nvSpPr>
          <p:spPr>
            <a:xfrm>
              <a:off x="7591907" y="2512302"/>
              <a:ext cx="181043" cy="58881"/>
            </a:xfrm>
            <a:custGeom>
              <a:avLst/>
              <a:gdLst/>
              <a:ahLst/>
              <a:cxnLst/>
              <a:rect l="l" t="t" r="r" b="b"/>
              <a:pathLst>
                <a:path w="2715" h="883" extrusionOk="0">
                  <a:moveTo>
                    <a:pt x="1506" y="1"/>
                  </a:moveTo>
                  <a:cubicBezTo>
                    <a:pt x="1374" y="1"/>
                    <a:pt x="1241" y="10"/>
                    <a:pt x="1113" y="31"/>
                  </a:cubicBezTo>
                  <a:cubicBezTo>
                    <a:pt x="459" y="135"/>
                    <a:pt x="66" y="581"/>
                    <a:pt x="0" y="660"/>
                  </a:cubicBezTo>
                  <a:lnTo>
                    <a:pt x="0" y="672"/>
                  </a:lnTo>
                  <a:cubicBezTo>
                    <a:pt x="0" y="672"/>
                    <a:pt x="366" y="883"/>
                    <a:pt x="906" y="883"/>
                  </a:cubicBezTo>
                  <a:cubicBezTo>
                    <a:pt x="1013" y="883"/>
                    <a:pt x="1127" y="875"/>
                    <a:pt x="1246" y="855"/>
                  </a:cubicBezTo>
                  <a:cubicBezTo>
                    <a:pt x="1941" y="738"/>
                    <a:pt x="2648" y="238"/>
                    <a:pt x="2714" y="188"/>
                  </a:cubicBezTo>
                  <a:cubicBezTo>
                    <a:pt x="2714" y="188"/>
                    <a:pt x="2119" y="1"/>
                    <a:pt x="1506" y="1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3" name="Google Shape;3763;p51"/>
            <p:cNvSpPr/>
            <p:nvPr/>
          </p:nvSpPr>
          <p:spPr>
            <a:xfrm>
              <a:off x="7521222" y="2258237"/>
              <a:ext cx="131098" cy="302472"/>
            </a:xfrm>
            <a:custGeom>
              <a:avLst/>
              <a:gdLst/>
              <a:ahLst/>
              <a:cxnLst/>
              <a:rect l="l" t="t" r="r" b="b"/>
              <a:pathLst>
                <a:path w="1966" h="4536" extrusionOk="0">
                  <a:moveTo>
                    <a:pt x="1375" y="0"/>
                  </a:moveTo>
                  <a:cubicBezTo>
                    <a:pt x="1375" y="0"/>
                    <a:pt x="352" y="1233"/>
                    <a:pt x="170" y="2425"/>
                  </a:cubicBezTo>
                  <a:cubicBezTo>
                    <a:pt x="0" y="3514"/>
                    <a:pt x="629" y="4363"/>
                    <a:pt x="733" y="4520"/>
                  </a:cubicBezTo>
                  <a:cubicBezTo>
                    <a:pt x="746" y="4536"/>
                    <a:pt x="758" y="4536"/>
                    <a:pt x="758" y="4536"/>
                  </a:cubicBezTo>
                  <a:cubicBezTo>
                    <a:pt x="758" y="4536"/>
                    <a:pt x="1598" y="3878"/>
                    <a:pt x="1780" y="2674"/>
                  </a:cubicBezTo>
                  <a:cubicBezTo>
                    <a:pt x="1966" y="1532"/>
                    <a:pt x="1428" y="145"/>
                    <a:pt x="1375" y="13"/>
                  </a:cubicBezTo>
                  <a:lnTo>
                    <a:pt x="1375" y="0"/>
                  </a:lnTo>
                  <a:close/>
                </a:path>
              </a:pathLst>
            </a:custGeom>
            <a:solidFill>
              <a:srgbClr val="A343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4" name="Google Shape;3764;p51"/>
            <p:cNvSpPr/>
            <p:nvPr/>
          </p:nvSpPr>
          <p:spPr>
            <a:xfrm>
              <a:off x="7527291" y="2294113"/>
              <a:ext cx="114561" cy="266597"/>
            </a:xfrm>
            <a:custGeom>
              <a:avLst/>
              <a:gdLst/>
              <a:ahLst/>
              <a:cxnLst/>
              <a:rect l="l" t="t" r="r" b="b"/>
              <a:pathLst>
                <a:path w="1718" h="3998" extrusionOk="0">
                  <a:moveTo>
                    <a:pt x="1192" y="0"/>
                  </a:moveTo>
                  <a:cubicBezTo>
                    <a:pt x="1192" y="0"/>
                    <a:pt x="315" y="1073"/>
                    <a:pt x="145" y="2136"/>
                  </a:cubicBezTo>
                  <a:cubicBezTo>
                    <a:pt x="0" y="3092"/>
                    <a:pt x="538" y="3853"/>
                    <a:pt x="642" y="3982"/>
                  </a:cubicBezTo>
                  <a:lnTo>
                    <a:pt x="655" y="3998"/>
                  </a:lnTo>
                  <a:cubicBezTo>
                    <a:pt x="655" y="3998"/>
                    <a:pt x="1387" y="3407"/>
                    <a:pt x="1560" y="2347"/>
                  </a:cubicBezTo>
                  <a:cubicBezTo>
                    <a:pt x="1718" y="1337"/>
                    <a:pt x="1246" y="117"/>
                    <a:pt x="1205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5" name="Google Shape;3765;p51"/>
            <p:cNvSpPr/>
            <p:nvPr/>
          </p:nvSpPr>
          <p:spPr>
            <a:xfrm>
              <a:off x="7548229" y="2359530"/>
              <a:ext cx="69083" cy="182777"/>
            </a:xfrm>
            <a:custGeom>
              <a:avLst/>
              <a:gdLst/>
              <a:ahLst/>
              <a:cxnLst/>
              <a:rect l="l" t="t" r="r" b="b"/>
              <a:pathLst>
                <a:path w="1036" h="2741" extrusionOk="0">
                  <a:moveTo>
                    <a:pt x="746" y="1"/>
                  </a:moveTo>
                  <a:cubicBezTo>
                    <a:pt x="746" y="1"/>
                    <a:pt x="208" y="749"/>
                    <a:pt x="105" y="1482"/>
                  </a:cubicBezTo>
                  <a:cubicBezTo>
                    <a:pt x="1" y="2136"/>
                    <a:pt x="303" y="2636"/>
                    <a:pt x="366" y="2727"/>
                  </a:cubicBezTo>
                  <a:lnTo>
                    <a:pt x="366" y="2740"/>
                  </a:lnTo>
                  <a:cubicBezTo>
                    <a:pt x="366" y="2740"/>
                    <a:pt x="812" y="2334"/>
                    <a:pt x="916" y="1601"/>
                  </a:cubicBezTo>
                  <a:cubicBezTo>
                    <a:pt x="1036" y="906"/>
                    <a:pt x="775" y="79"/>
                    <a:pt x="746" y="1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6" name="Google Shape;3766;p51"/>
            <p:cNvSpPr/>
            <p:nvPr/>
          </p:nvSpPr>
          <p:spPr>
            <a:xfrm>
              <a:off x="7295699" y="2429614"/>
              <a:ext cx="274398" cy="144368"/>
            </a:xfrm>
            <a:custGeom>
              <a:avLst/>
              <a:gdLst/>
              <a:ahLst/>
              <a:cxnLst/>
              <a:rect l="l" t="t" r="r" b="b"/>
              <a:pathLst>
                <a:path w="4115" h="2165" extrusionOk="0">
                  <a:moveTo>
                    <a:pt x="379" y="1"/>
                  </a:moveTo>
                  <a:cubicBezTo>
                    <a:pt x="178" y="1"/>
                    <a:pt x="40" y="9"/>
                    <a:pt x="1" y="13"/>
                  </a:cubicBezTo>
                  <a:cubicBezTo>
                    <a:pt x="1" y="13"/>
                    <a:pt x="838" y="1349"/>
                    <a:pt x="1926" y="1900"/>
                  </a:cubicBezTo>
                  <a:cubicBezTo>
                    <a:pt x="2337" y="2102"/>
                    <a:pt x="2749" y="2165"/>
                    <a:pt x="3104" y="2165"/>
                  </a:cubicBezTo>
                  <a:cubicBezTo>
                    <a:pt x="3599" y="2165"/>
                    <a:pt x="3982" y="2042"/>
                    <a:pt x="4090" y="2004"/>
                  </a:cubicBezTo>
                  <a:lnTo>
                    <a:pt x="4115" y="1991"/>
                  </a:lnTo>
                  <a:cubicBezTo>
                    <a:pt x="4115" y="1991"/>
                    <a:pt x="3747" y="981"/>
                    <a:pt x="2659" y="431"/>
                  </a:cubicBezTo>
                  <a:cubicBezTo>
                    <a:pt x="1906" y="60"/>
                    <a:pt x="917" y="1"/>
                    <a:pt x="379" y="1"/>
                  </a:cubicBezTo>
                  <a:close/>
                </a:path>
              </a:pathLst>
            </a:custGeom>
            <a:solidFill>
              <a:srgbClr val="A343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7" name="Google Shape;3767;p51"/>
            <p:cNvSpPr/>
            <p:nvPr/>
          </p:nvSpPr>
          <p:spPr>
            <a:xfrm>
              <a:off x="7327173" y="2445485"/>
              <a:ext cx="242924" cy="127364"/>
            </a:xfrm>
            <a:custGeom>
              <a:avLst/>
              <a:gdLst/>
              <a:ahLst/>
              <a:cxnLst/>
              <a:rect l="l" t="t" r="r" b="b"/>
              <a:pathLst>
                <a:path w="3643" h="1910" extrusionOk="0">
                  <a:moveTo>
                    <a:pt x="330" y="0"/>
                  </a:moveTo>
                  <a:cubicBezTo>
                    <a:pt x="160" y="0"/>
                    <a:pt x="44" y="7"/>
                    <a:pt x="13" y="11"/>
                  </a:cubicBezTo>
                  <a:lnTo>
                    <a:pt x="1" y="11"/>
                  </a:lnTo>
                  <a:cubicBezTo>
                    <a:pt x="1" y="11"/>
                    <a:pt x="759" y="1190"/>
                    <a:pt x="1715" y="1662"/>
                  </a:cubicBezTo>
                  <a:cubicBezTo>
                    <a:pt x="2084" y="1851"/>
                    <a:pt x="2456" y="1910"/>
                    <a:pt x="2773" y="1910"/>
                  </a:cubicBezTo>
                  <a:cubicBezTo>
                    <a:pt x="3199" y="1910"/>
                    <a:pt x="3528" y="1803"/>
                    <a:pt x="3618" y="1766"/>
                  </a:cubicBezTo>
                  <a:lnTo>
                    <a:pt x="3643" y="1766"/>
                  </a:lnTo>
                  <a:cubicBezTo>
                    <a:pt x="3643" y="1766"/>
                    <a:pt x="3316" y="875"/>
                    <a:pt x="2344" y="391"/>
                  </a:cubicBezTo>
                  <a:cubicBezTo>
                    <a:pt x="1682" y="54"/>
                    <a:pt x="799" y="0"/>
                    <a:pt x="330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8" name="Google Shape;3768;p51"/>
            <p:cNvSpPr/>
            <p:nvPr/>
          </p:nvSpPr>
          <p:spPr>
            <a:xfrm>
              <a:off x="7386522" y="2474892"/>
              <a:ext cx="166173" cy="84687"/>
            </a:xfrm>
            <a:custGeom>
              <a:avLst/>
              <a:gdLst/>
              <a:ahLst/>
              <a:cxnLst/>
              <a:rect l="l" t="t" r="r" b="b"/>
              <a:pathLst>
                <a:path w="2492" h="1270" extrusionOk="0">
                  <a:moveTo>
                    <a:pt x="1" y="0"/>
                  </a:moveTo>
                  <a:cubicBezTo>
                    <a:pt x="1" y="0"/>
                    <a:pt x="551" y="749"/>
                    <a:pt x="1205" y="1076"/>
                  </a:cubicBezTo>
                  <a:cubicBezTo>
                    <a:pt x="1507" y="1227"/>
                    <a:pt x="1799" y="1270"/>
                    <a:pt x="2028" y="1270"/>
                  </a:cubicBezTo>
                  <a:cubicBezTo>
                    <a:pt x="2258" y="1270"/>
                    <a:pt x="2424" y="1227"/>
                    <a:pt x="2476" y="1208"/>
                  </a:cubicBezTo>
                  <a:lnTo>
                    <a:pt x="2492" y="1208"/>
                  </a:lnTo>
                  <a:cubicBezTo>
                    <a:pt x="2492" y="1208"/>
                    <a:pt x="2240" y="658"/>
                    <a:pt x="1586" y="328"/>
                  </a:cubicBezTo>
                  <a:cubicBezTo>
                    <a:pt x="957" y="13"/>
                    <a:pt x="92" y="0"/>
                    <a:pt x="13" y="0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69" name="Google Shape;3769;p51"/>
          <p:cNvGrpSpPr/>
          <p:nvPr/>
        </p:nvGrpSpPr>
        <p:grpSpPr>
          <a:xfrm>
            <a:off x="3145902" y="4338804"/>
            <a:ext cx="871985" cy="820863"/>
            <a:chOff x="2001532" y="3705200"/>
            <a:chExt cx="657358" cy="618819"/>
          </a:xfrm>
        </p:grpSpPr>
        <p:sp>
          <p:nvSpPr>
            <p:cNvPr id="3770" name="Google Shape;3770;p51"/>
            <p:cNvSpPr/>
            <p:nvPr/>
          </p:nvSpPr>
          <p:spPr>
            <a:xfrm>
              <a:off x="2101157" y="3705200"/>
              <a:ext cx="557732" cy="585672"/>
            </a:xfrm>
            <a:custGeom>
              <a:avLst/>
              <a:gdLst/>
              <a:ahLst/>
              <a:cxnLst/>
              <a:rect l="l" t="t" r="r" b="b"/>
              <a:pathLst>
                <a:path w="8364" h="8783" extrusionOk="0">
                  <a:moveTo>
                    <a:pt x="5794" y="6188"/>
                  </a:moveTo>
                  <a:cubicBezTo>
                    <a:pt x="6725" y="6883"/>
                    <a:pt x="8219" y="7053"/>
                    <a:pt x="8347" y="7065"/>
                  </a:cubicBezTo>
                  <a:lnTo>
                    <a:pt x="8363" y="7065"/>
                  </a:lnTo>
                  <a:cubicBezTo>
                    <a:pt x="8363" y="7065"/>
                    <a:pt x="7759" y="5599"/>
                    <a:pt x="6775" y="4863"/>
                  </a:cubicBezTo>
                  <a:cubicBezTo>
                    <a:pt x="6265" y="4483"/>
                    <a:pt x="5690" y="4367"/>
                    <a:pt x="5256" y="4354"/>
                  </a:cubicBezTo>
                  <a:cubicBezTo>
                    <a:pt x="5649" y="4300"/>
                    <a:pt x="6187" y="4168"/>
                    <a:pt x="6684" y="3804"/>
                  </a:cubicBezTo>
                  <a:cubicBezTo>
                    <a:pt x="7640" y="3134"/>
                    <a:pt x="8269" y="1784"/>
                    <a:pt x="8322" y="1652"/>
                  </a:cubicBezTo>
                  <a:lnTo>
                    <a:pt x="8322" y="1640"/>
                  </a:lnTo>
                  <a:cubicBezTo>
                    <a:pt x="8322" y="1640"/>
                    <a:pt x="6737" y="1759"/>
                    <a:pt x="5740" y="2467"/>
                  </a:cubicBezTo>
                  <a:cubicBezTo>
                    <a:pt x="5218" y="2847"/>
                    <a:pt x="4929" y="3357"/>
                    <a:pt x="4784" y="3763"/>
                  </a:cubicBezTo>
                  <a:cubicBezTo>
                    <a:pt x="4863" y="3369"/>
                    <a:pt x="4888" y="2819"/>
                    <a:pt x="4705" y="2231"/>
                  </a:cubicBezTo>
                  <a:cubicBezTo>
                    <a:pt x="4366" y="1118"/>
                    <a:pt x="3265" y="108"/>
                    <a:pt x="3158" y="17"/>
                  </a:cubicBezTo>
                  <a:lnTo>
                    <a:pt x="3158" y="1"/>
                  </a:lnTo>
                  <a:cubicBezTo>
                    <a:pt x="3158" y="1"/>
                    <a:pt x="2780" y="1548"/>
                    <a:pt x="3133" y="2715"/>
                  </a:cubicBezTo>
                  <a:cubicBezTo>
                    <a:pt x="3331" y="3332"/>
                    <a:pt x="3737" y="3763"/>
                    <a:pt x="4064" y="4027"/>
                  </a:cubicBezTo>
                  <a:cubicBezTo>
                    <a:pt x="3724" y="3829"/>
                    <a:pt x="3211" y="3634"/>
                    <a:pt x="2582" y="3618"/>
                  </a:cubicBezTo>
                  <a:cubicBezTo>
                    <a:pt x="1428" y="3605"/>
                    <a:pt x="120" y="4341"/>
                    <a:pt x="0" y="4404"/>
                  </a:cubicBezTo>
                  <a:lnTo>
                    <a:pt x="0" y="4404"/>
                  </a:lnTo>
                  <a:cubicBezTo>
                    <a:pt x="0" y="4404"/>
                    <a:pt x="1349" y="5244"/>
                    <a:pt x="2570" y="5269"/>
                  </a:cubicBezTo>
                  <a:cubicBezTo>
                    <a:pt x="3211" y="5269"/>
                    <a:pt x="3749" y="5021"/>
                    <a:pt x="4101" y="4785"/>
                  </a:cubicBezTo>
                  <a:cubicBezTo>
                    <a:pt x="3815" y="5062"/>
                    <a:pt x="3460" y="5480"/>
                    <a:pt x="3265" y="6071"/>
                  </a:cubicBezTo>
                  <a:cubicBezTo>
                    <a:pt x="2897" y="7172"/>
                    <a:pt x="3186" y="8638"/>
                    <a:pt x="3211" y="8770"/>
                  </a:cubicBezTo>
                  <a:lnTo>
                    <a:pt x="3211" y="8782"/>
                  </a:lnTo>
                  <a:cubicBezTo>
                    <a:pt x="3211" y="8782"/>
                    <a:pt x="4432" y="7748"/>
                    <a:pt x="4825" y="6593"/>
                  </a:cubicBezTo>
                  <a:cubicBezTo>
                    <a:pt x="5032" y="5977"/>
                    <a:pt x="4954" y="5401"/>
                    <a:pt x="4837" y="4996"/>
                  </a:cubicBezTo>
                  <a:cubicBezTo>
                    <a:pt x="5007" y="5348"/>
                    <a:pt x="5297" y="5807"/>
                    <a:pt x="5794" y="6188"/>
                  </a:cubicBezTo>
                  <a:close/>
                  <a:moveTo>
                    <a:pt x="4602" y="4367"/>
                  </a:moveTo>
                  <a:cubicBezTo>
                    <a:pt x="4602" y="4367"/>
                    <a:pt x="4614" y="4326"/>
                    <a:pt x="4627" y="4275"/>
                  </a:cubicBezTo>
                  <a:lnTo>
                    <a:pt x="4627" y="4326"/>
                  </a:lnTo>
                  <a:cubicBezTo>
                    <a:pt x="4627" y="4341"/>
                    <a:pt x="4614" y="4354"/>
                    <a:pt x="4614" y="4354"/>
                  </a:cubicBezTo>
                  <a:lnTo>
                    <a:pt x="4627" y="4354"/>
                  </a:lnTo>
                  <a:lnTo>
                    <a:pt x="4627" y="4367"/>
                  </a:lnTo>
                  <a:lnTo>
                    <a:pt x="4718" y="4367"/>
                  </a:lnTo>
                  <a:cubicBezTo>
                    <a:pt x="4693" y="4379"/>
                    <a:pt x="4680" y="4379"/>
                    <a:pt x="4668" y="4379"/>
                  </a:cubicBezTo>
                  <a:lnTo>
                    <a:pt x="4639" y="4379"/>
                  </a:lnTo>
                  <a:lnTo>
                    <a:pt x="4639" y="4392"/>
                  </a:lnTo>
                  <a:lnTo>
                    <a:pt x="4627" y="4392"/>
                  </a:lnTo>
                  <a:cubicBezTo>
                    <a:pt x="4627" y="4392"/>
                    <a:pt x="4639" y="4420"/>
                    <a:pt x="4652" y="4470"/>
                  </a:cubicBezTo>
                  <a:cubicBezTo>
                    <a:pt x="4639" y="4458"/>
                    <a:pt x="4639" y="4445"/>
                    <a:pt x="4627" y="4433"/>
                  </a:cubicBezTo>
                  <a:cubicBezTo>
                    <a:pt x="4627" y="4420"/>
                    <a:pt x="4614" y="4404"/>
                    <a:pt x="4614" y="4404"/>
                  </a:cubicBezTo>
                  <a:lnTo>
                    <a:pt x="4614" y="4420"/>
                  </a:lnTo>
                  <a:lnTo>
                    <a:pt x="4614" y="4404"/>
                  </a:lnTo>
                  <a:cubicBezTo>
                    <a:pt x="4614" y="4404"/>
                    <a:pt x="4573" y="4420"/>
                    <a:pt x="4535" y="4458"/>
                  </a:cubicBezTo>
                  <a:cubicBezTo>
                    <a:pt x="4548" y="4445"/>
                    <a:pt x="4561" y="4433"/>
                    <a:pt x="4561" y="4420"/>
                  </a:cubicBezTo>
                  <a:cubicBezTo>
                    <a:pt x="4573" y="4404"/>
                    <a:pt x="4589" y="4404"/>
                    <a:pt x="4589" y="4404"/>
                  </a:cubicBezTo>
                  <a:cubicBezTo>
                    <a:pt x="4589" y="4404"/>
                    <a:pt x="4589" y="4392"/>
                    <a:pt x="4573" y="4392"/>
                  </a:cubicBezTo>
                  <a:lnTo>
                    <a:pt x="4589" y="4392"/>
                  </a:lnTo>
                  <a:cubicBezTo>
                    <a:pt x="4589" y="4392"/>
                    <a:pt x="4561" y="4367"/>
                    <a:pt x="4523" y="4326"/>
                  </a:cubicBezTo>
                  <a:cubicBezTo>
                    <a:pt x="4535" y="4341"/>
                    <a:pt x="4548" y="4354"/>
                    <a:pt x="4561" y="4354"/>
                  </a:cubicBezTo>
                  <a:cubicBezTo>
                    <a:pt x="4573" y="4367"/>
                    <a:pt x="4589" y="4367"/>
                    <a:pt x="4589" y="4367"/>
                  </a:cubicBezTo>
                  <a:lnTo>
                    <a:pt x="4589" y="4354"/>
                  </a:ln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1" name="Google Shape;3771;p51"/>
            <p:cNvSpPr/>
            <p:nvPr/>
          </p:nvSpPr>
          <p:spPr>
            <a:xfrm>
              <a:off x="2310877" y="4028616"/>
              <a:ext cx="249193" cy="181910"/>
            </a:xfrm>
            <a:custGeom>
              <a:avLst/>
              <a:gdLst/>
              <a:ahLst/>
              <a:cxnLst/>
              <a:rect l="l" t="t" r="r" b="b"/>
              <a:pathLst>
                <a:path w="3737" h="2728" extrusionOk="0">
                  <a:moveTo>
                    <a:pt x="511" y="0"/>
                  </a:moveTo>
                  <a:cubicBezTo>
                    <a:pt x="277" y="0"/>
                    <a:pt x="105" y="27"/>
                    <a:pt x="41" y="42"/>
                  </a:cubicBezTo>
                  <a:lnTo>
                    <a:pt x="0" y="42"/>
                  </a:lnTo>
                  <a:cubicBezTo>
                    <a:pt x="0" y="42"/>
                    <a:pt x="198" y="1102"/>
                    <a:pt x="1167" y="1835"/>
                  </a:cubicBezTo>
                  <a:cubicBezTo>
                    <a:pt x="2098" y="2530"/>
                    <a:pt x="3580" y="2715"/>
                    <a:pt x="3724" y="2728"/>
                  </a:cubicBezTo>
                  <a:lnTo>
                    <a:pt x="3737" y="2728"/>
                  </a:lnTo>
                  <a:cubicBezTo>
                    <a:pt x="3737" y="2728"/>
                    <a:pt x="3133" y="1246"/>
                    <a:pt x="2152" y="526"/>
                  </a:cubicBezTo>
                  <a:cubicBezTo>
                    <a:pt x="1581" y="92"/>
                    <a:pt x="941" y="0"/>
                    <a:pt x="511" y="0"/>
                  </a:cubicBezTo>
                  <a:close/>
                </a:path>
              </a:pathLst>
            </a:custGeom>
            <a:solidFill>
              <a:srgbClr val="A343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2" name="Google Shape;3772;p51"/>
            <p:cNvSpPr/>
            <p:nvPr/>
          </p:nvSpPr>
          <p:spPr>
            <a:xfrm>
              <a:off x="2311677" y="4028549"/>
              <a:ext cx="219452" cy="160171"/>
            </a:xfrm>
            <a:custGeom>
              <a:avLst/>
              <a:gdLst/>
              <a:ahLst/>
              <a:cxnLst/>
              <a:rect l="l" t="t" r="r" b="b"/>
              <a:pathLst>
                <a:path w="3291" h="2402" extrusionOk="0">
                  <a:moveTo>
                    <a:pt x="394" y="1"/>
                  </a:moveTo>
                  <a:cubicBezTo>
                    <a:pt x="212" y="1"/>
                    <a:pt x="80" y="19"/>
                    <a:pt x="29" y="27"/>
                  </a:cubicBezTo>
                  <a:lnTo>
                    <a:pt x="1" y="43"/>
                  </a:lnTo>
                  <a:cubicBezTo>
                    <a:pt x="1" y="43"/>
                    <a:pt x="174" y="971"/>
                    <a:pt x="1039" y="1615"/>
                  </a:cubicBezTo>
                  <a:cubicBezTo>
                    <a:pt x="1863" y="2229"/>
                    <a:pt x="3162" y="2386"/>
                    <a:pt x="3278" y="2402"/>
                  </a:cubicBezTo>
                  <a:lnTo>
                    <a:pt x="3291" y="2402"/>
                  </a:lnTo>
                  <a:cubicBezTo>
                    <a:pt x="3291" y="2402"/>
                    <a:pt x="2753" y="1115"/>
                    <a:pt x="1888" y="474"/>
                  </a:cubicBezTo>
                  <a:cubicBezTo>
                    <a:pt x="1358" y="77"/>
                    <a:pt x="770" y="1"/>
                    <a:pt x="394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3" name="Google Shape;3773;p51"/>
            <p:cNvSpPr/>
            <p:nvPr/>
          </p:nvSpPr>
          <p:spPr>
            <a:xfrm>
              <a:off x="2326614" y="4040752"/>
              <a:ext cx="150436" cy="109359"/>
            </a:xfrm>
            <a:custGeom>
              <a:avLst/>
              <a:gdLst/>
              <a:ahLst/>
              <a:cxnLst/>
              <a:rect l="l" t="t" r="r" b="b"/>
              <a:pathLst>
                <a:path w="2256" h="1640" extrusionOk="0">
                  <a:moveTo>
                    <a:pt x="111" y="0"/>
                  </a:moveTo>
                  <a:cubicBezTo>
                    <a:pt x="73" y="0"/>
                    <a:pt x="45" y="1"/>
                    <a:pt x="28" y="1"/>
                  </a:cubicBezTo>
                  <a:cubicBezTo>
                    <a:pt x="13" y="1"/>
                    <a:pt x="0" y="17"/>
                    <a:pt x="0" y="17"/>
                  </a:cubicBezTo>
                  <a:cubicBezTo>
                    <a:pt x="0" y="17"/>
                    <a:pt x="157" y="593"/>
                    <a:pt x="761" y="1039"/>
                  </a:cubicBezTo>
                  <a:cubicBezTo>
                    <a:pt x="1312" y="1458"/>
                    <a:pt x="2177" y="1615"/>
                    <a:pt x="2255" y="1640"/>
                  </a:cubicBezTo>
                  <a:cubicBezTo>
                    <a:pt x="2255" y="1640"/>
                    <a:pt x="1850" y="803"/>
                    <a:pt x="1258" y="369"/>
                  </a:cubicBezTo>
                  <a:cubicBezTo>
                    <a:pt x="805" y="27"/>
                    <a:pt x="316" y="0"/>
                    <a:pt x="111" y="0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4" name="Google Shape;3774;p51"/>
            <p:cNvSpPr/>
            <p:nvPr/>
          </p:nvSpPr>
          <p:spPr>
            <a:xfrm>
              <a:off x="2310877" y="3848703"/>
              <a:ext cx="246459" cy="181643"/>
            </a:xfrm>
            <a:custGeom>
              <a:avLst/>
              <a:gdLst/>
              <a:ahLst/>
              <a:cxnLst/>
              <a:rect l="l" t="t" r="r" b="b"/>
              <a:pathLst>
                <a:path w="3696" h="2724" extrusionOk="0">
                  <a:moveTo>
                    <a:pt x="3696" y="0"/>
                  </a:moveTo>
                  <a:cubicBezTo>
                    <a:pt x="3696" y="0"/>
                    <a:pt x="2111" y="117"/>
                    <a:pt x="1114" y="824"/>
                  </a:cubicBezTo>
                  <a:cubicBezTo>
                    <a:pt x="211" y="1453"/>
                    <a:pt x="29" y="2488"/>
                    <a:pt x="0" y="2686"/>
                  </a:cubicBezTo>
                  <a:lnTo>
                    <a:pt x="0" y="2711"/>
                  </a:lnTo>
                  <a:cubicBezTo>
                    <a:pt x="0" y="2711"/>
                    <a:pt x="92" y="2724"/>
                    <a:pt x="247" y="2724"/>
                  </a:cubicBezTo>
                  <a:cubicBezTo>
                    <a:pt x="619" y="2724"/>
                    <a:pt x="1356" y="2652"/>
                    <a:pt x="2057" y="2161"/>
                  </a:cubicBezTo>
                  <a:cubicBezTo>
                    <a:pt x="3017" y="1494"/>
                    <a:pt x="3630" y="129"/>
                    <a:pt x="3696" y="13"/>
                  </a:cubicBezTo>
                  <a:lnTo>
                    <a:pt x="3696" y="0"/>
                  </a:lnTo>
                  <a:close/>
                </a:path>
              </a:pathLst>
            </a:custGeom>
            <a:solidFill>
              <a:srgbClr val="A343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5" name="Google Shape;3775;p51"/>
            <p:cNvSpPr/>
            <p:nvPr/>
          </p:nvSpPr>
          <p:spPr>
            <a:xfrm>
              <a:off x="2310010" y="3868842"/>
              <a:ext cx="218652" cy="161305"/>
            </a:xfrm>
            <a:custGeom>
              <a:avLst/>
              <a:gdLst/>
              <a:ahLst/>
              <a:cxnLst/>
              <a:rect l="l" t="t" r="r" b="b"/>
              <a:pathLst>
                <a:path w="3279" h="2419" extrusionOk="0">
                  <a:moveTo>
                    <a:pt x="3278" y="0"/>
                  </a:moveTo>
                  <a:cubicBezTo>
                    <a:pt x="3278" y="0"/>
                    <a:pt x="1875" y="117"/>
                    <a:pt x="998" y="733"/>
                  </a:cubicBezTo>
                  <a:cubicBezTo>
                    <a:pt x="199" y="1296"/>
                    <a:pt x="26" y="2214"/>
                    <a:pt x="13" y="2372"/>
                  </a:cubicBezTo>
                  <a:cubicBezTo>
                    <a:pt x="1" y="2397"/>
                    <a:pt x="1" y="2409"/>
                    <a:pt x="1" y="2409"/>
                  </a:cubicBezTo>
                  <a:cubicBezTo>
                    <a:pt x="1" y="2409"/>
                    <a:pt x="72" y="2419"/>
                    <a:pt x="194" y="2419"/>
                  </a:cubicBezTo>
                  <a:cubicBezTo>
                    <a:pt x="515" y="2419"/>
                    <a:pt x="1186" y="2356"/>
                    <a:pt x="1822" y="1900"/>
                  </a:cubicBezTo>
                  <a:cubicBezTo>
                    <a:pt x="2662" y="1309"/>
                    <a:pt x="3225" y="117"/>
                    <a:pt x="3265" y="13"/>
                  </a:cubicBezTo>
                  <a:cubicBezTo>
                    <a:pt x="3278" y="13"/>
                    <a:pt x="3278" y="0"/>
                    <a:pt x="3278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6" name="Google Shape;3776;p51"/>
            <p:cNvSpPr/>
            <p:nvPr/>
          </p:nvSpPr>
          <p:spPr>
            <a:xfrm>
              <a:off x="2324947" y="3908052"/>
              <a:ext cx="149369" cy="109359"/>
            </a:xfrm>
            <a:custGeom>
              <a:avLst/>
              <a:gdLst/>
              <a:ahLst/>
              <a:cxnLst/>
              <a:rect l="l" t="t" r="r" b="b"/>
              <a:pathLst>
                <a:path w="2240" h="1640" extrusionOk="0">
                  <a:moveTo>
                    <a:pt x="2239" y="0"/>
                  </a:moveTo>
                  <a:cubicBezTo>
                    <a:pt x="2239" y="0"/>
                    <a:pt x="1324" y="145"/>
                    <a:pt x="720" y="563"/>
                  </a:cubicBezTo>
                  <a:cubicBezTo>
                    <a:pt x="182" y="957"/>
                    <a:pt x="25" y="1520"/>
                    <a:pt x="0" y="1626"/>
                  </a:cubicBezTo>
                  <a:lnTo>
                    <a:pt x="0" y="1639"/>
                  </a:lnTo>
                  <a:cubicBezTo>
                    <a:pt x="0" y="1639"/>
                    <a:pt x="13" y="1640"/>
                    <a:pt x="38" y="1640"/>
                  </a:cubicBezTo>
                  <a:cubicBezTo>
                    <a:pt x="180" y="1640"/>
                    <a:pt x="693" y="1613"/>
                    <a:pt x="1205" y="1246"/>
                  </a:cubicBezTo>
                  <a:cubicBezTo>
                    <a:pt x="1783" y="840"/>
                    <a:pt x="2202" y="79"/>
                    <a:pt x="2239" y="13"/>
                  </a:cubicBezTo>
                  <a:lnTo>
                    <a:pt x="2239" y="0"/>
                  </a:ln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7" name="Google Shape;3777;p51"/>
            <p:cNvSpPr/>
            <p:nvPr/>
          </p:nvSpPr>
          <p:spPr>
            <a:xfrm>
              <a:off x="2187779" y="3738609"/>
              <a:ext cx="152103" cy="290936"/>
            </a:xfrm>
            <a:custGeom>
              <a:avLst/>
              <a:gdLst/>
              <a:ahLst/>
              <a:cxnLst/>
              <a:rect l="l" t="t" r="r" b="b"/>
              <a:pathLst>
                <a:path w="2281" h="4363" extrusionOk="0">
                  <a:moveTo>
                    <a:pt x="381" y="0"/>
                  </a:moveTo>
                  <a:cubicBezTo>
                    <a:pt x="381" y="0"/>
                    <a:pt x="0" y="1544"/>
                    <a:pt x="352" y="2711"/>
                  </a:cubicBezTo>
                  <a:cubicBezTo>
                    <a:pt x="679" y="3774"/>
                    <a:pt x="1610" y="4271"/>
                    <a:pt x="1780" y="4350"/>
                  </a:cubicBezTo>
                  <a:cubicBezTo>
                    <a:pt x="1809" y="4362"/>
                    <a:pt x="1821" y="4362"/>
                    <a:pt x="1821" y="4362"/>
                  </a:cubicBezTo>
                  <a:cubicBezTo>
                    <a:pt x="1821" y="4362"/>
                    <a:pt x="2280" y="3394"/>
                    <a:pt x="1925" y="2227"/>
                  </a:cubicBezTo>
                  <a:cubicBezTo>
                    <a:pt x="1585" y="1113"/>
                    <a:pt x="484" y="104"/>
                    <a:pt x="381" y="13"/>
                  </a:cubicBezTo>
                  <a:lnTo>
                    <a:pt x="381" y="0"/>
                  </a:lnTo>
                  <a:close/>
                </a:path>
              </a:pathLst>
            </a:custGeom>
            <a:solidFill>
              <a:srgbClr val="A343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8" name="Google Shape;3778;p51"/>
            <p:cNvSpPr/>
            <p:nvPr/>
          </p:nvSpPr>
          <p:spPr>
            <a:xfrm>
              <a:off x="2201583" y="3772551"/>
              <a:ext cx="133898" cy="256994"/>
            </a:xfrm>
            <a:custGeom>
              <a:avLst/>
              <a:gdLst/>
              <a:ahLst/>
              <a:cxnLst/>
              <a:rect l="l" t="t" r="r" b="b"/>
              <a:pathLst>
                <a:path w="2008" h="3854" extrusionOk="0">
                  <a:moveTo>
                    <a:pt x="331" y="1"/>
                  </a:moveTo>
                  <a:cubicBezTo>
                    <a:pt x="331" y="1"/>
                    <a:pt x="1" y="1366"/>
                    <a:pt x="315" y="2400"/>
                  </a:cubicBezTo>
                  <a:cubicBezTo>
                    <a:pt x="605" y="3331"/>
                    <a:pt x="1416" y="3775"/>
                    <a:pt x="1573" y="3841"/>
                  </a:cubicBezTo>
                  <a:cubicBezTo>
                    <a:pt x="1589" y="3853"/>
                    <a:pt x="1602" y="3853"/>
                    <a:pt x="1602" y="3853"/>
                  </a:cubicBezTo>
                  <a:cubicBezTo>
                    <a:pt x="1602" y="3853"/>
                    <a:pt x="2007" y="3001"/>
                    <a:pt x="1680" y="1979"/>
                  </a:cubicBezTo>
                  <a:cubicBezTo>
                    <a:pt x="1378" y="998"/>
                    <a:pt x="422" y="92"/>
                    <a:pt x="331" y="13"/>
                  </a:cubicBezTo>
                  <a:lnTo>
                    <a:pt x="331" y="1"/>
                  </a:ln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9" name="Google Shape;3779;p51"/>
            <p:cNvSpPr/>
            <p:nvPr/>
          </p:nvSpPr>
          <p:spPr>
            <a:xfrm>
              <a:off x="2234124" y="3836300"/>
              <a:ext cx="82019" cy="175842"/>
            </a:xfrm>
            <a:custGeom>
              <a:avLst/>
              <a:gdLst/>
              <a:ahLst/>
              <a:cxnLst/>
              <a:rect l="l" t="t" r="r" b="b"/>
              <a:pathLst>
                <a:path w="1230" h="2637" extrusionOk="0">
                  <a:moveTo>
                    <a:pt x="142" y="1"/>
                  </a:moveTo>
                  <a:cubicBezTo>
                    <a:pt x="142" y="1"/>
                    <a:pt x="0" y="919"/>
                    <a:pt x="208" y="1614"/>
                  </a:cubicBezTo>
                  <a:cubicBezTo>
                    <a:pt x="406" y="2256"/>
                    <a:pt x="903" y="2570"/>
                    <a:pt x="994" y="2636"/>
                  </a:cubicBezTo>
                  <a:lnTo>
                    <a:pt x="1007" y="2636"/>
                  </a:lnTo>
                  <a:cubicBezTo>
                    <a:pt x="1007" y="2636"/>
                    <a:pt x="1230" y="2073"/>
                    <a:pt x="1007" y="1366"/>
                  </a:cubicBezTo>
                  <a:cubicBezTo>
                    <a:pt x="799" y="696"/>
                    <a:pt x="208" y="67"/>
                    <a:pt x="157" y="1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0" name="Google Shape;3780;p51"/>
            <p:cNvSpPr/>
            <p:nvPr/>
          </p:nvSpPr>
          <p:spPr>
            <a:xfrm>
              <a:off x="2001532" y="3980603"/>
              <a:ext cx="306873" cy="109359"/>
            </a:xfrm>
            <a:custGeom>
              <a:avLst/>
              <a:gdLst/>
              <a:ahLst/>
              <a:cxnLst/>
              <a:rect l="l" t="t" r="r" b="b"/>
              <a:pathLst>
                <a:path w="4602" h="1640" extrusionOk="0">
                  <a:moveTo>
                    <a:pt x="2565" y="0"/>
                  </a:moveTo>
                  <a:cubicBezTo>
                    <a:pt x="1421" y="0"/>
                    <a:pt x="131" y="709"/>
                    <a:pt x="13" y="774"/>
                  </a:cubicBezTo>
                  <a:cubicBezTo>
                    <a:pt x="13" y="787"/>
                    <a:pt x="0" y="787"/>
                    <a:pt x="0" y="787"/>
                  </a:cubicBezTo>
                  <a:cubicBezTo>
                    <a:pt x="0" y="787"/>
                    <a:pt x="1365" y="1627"/>
                    <a:pt x="2582" y="1639"/>
                  </a:cubicBezTo>
                  <a:cubicBezTo>
                    <a:pt x="2592" y="1639"/>
                    <a:pt x="2601" y="1639"/>
                    <a:pt x="2610" y="1639"/>
                  </a:cubicBezTo>
                  <a:cubicBezTo>
                    <a:pt x="3696" y="1639"/>
                    <a:pt x="4445" y="918"/>
                    <a:pt x="4573" y="787"/>
                  </a:cubicBezTo>
                  <a:cubicBezTo>
                    <a:pt x="4589" y="774"/>
                    <a:pt x="4602" y="762"/>
                    <a:pt x="4602" y="762"/>
                  </a:cubicBezTo>
                  <a:cubicBezTo>
                    <a:pt x="4602" y="762"/>
                    <a:pt x="3815" y="13"/>
                    <a:pt x="2595" y="1"/>
                  </a:cubicBezTo>
                  <a:cubicBezTo>
                    <a:pt x="2585" y="1"/>
                    <a:pt x="2575" y="0"/>
                    <a:pt x="2565" y="0"/>
                  </a:cubicBezTo>
                  <a:close/>
                </a:path>
              </a:pathLst>
            </a:custGeom>
            <a:solidFill>
              <a:srgbClr val="A343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1" name="Google Shape;3781;p51"/>
            <p:cNvSpPr/>
            <p:nvPr/>
          </p:nvSpPr>
          <p:spPr>
            <a:xfrm>
              <a:off x="2037341" y="3987538"/>
              <a:ext cx="271064" cy="95289"/>
            </a:xfrm>
            <a:custGeom>
              <a:avLst/>
              <a:gdLst/>
              <a:ahLst/>
              <a:cxnLst/>
              <a:rect l="l" t="t" r="r" b="b"/>
              <a:pathLst>
                <a:path w="4065" h="1429" extrusionOk="0">
                  <a:moveTo>
                    <a:pt x="2264" y="0"/>
                  </a:moveTo>
                  <a:cubicBezTo>
                    <a:pt x="1249" y="0"/>
                    <a:pt x="119" y="630"/>
                    <a:pt x="14" y="683"/>
                  </a:cubicBezTo>
                  <a:lnTo>
                    <a:pt x="1" y="683"/>
                  </a:lnTo>
                  <a:cubicBezTo>
                    <a:pt x="1" y="683"/>
                    <a:pt x="1206" y="1416"/>
                    <a:pt x="2281" y="1428"/>
                  </a:cubicBezTo>
                  <a:cubicBezTo>
                    <a:pt x="2293" y="1429"/>
                    <a:pt x="2305" y="1429"/>
                    <a:pt x="2317" y="1429"/>
                  </a:cubicBezTo>
                  <a:cubicBezTo>
                    <a:pt x="3266" y="1429"/>
                    <a:pt x="3921" y="813"/>
                    <a:pt x="4036" y="683"/>
                  </a:cubicBezTo>
                  <a:cubicBezTo>
                    <a:pt x="4052" y="670"/>
                    <a:pt x="4065" y="670"/>
                    <a:pt x="4065" y="670"/>
                  </a:cubicBezTo>
                  <a:cubicBezTo>
                    <a:pt x="4065" y="670"/>
                    <a:pt x="3369" y="13"/>
                    <a:pt x="2294" y="0"/>
                  </a:cubicBezTo>
                  <a:cubicBezTo>
                    <a:pt x="2284" y="0"/>
                    <a:pt x="2274" y="0"/>
                    <a:pt x="2264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2" name="Google Shape;3782;p51"/>
            <p:cNvSpPr/>
            <p:nvPr/>
          </p:nvSpPr>
          <p:spPr>
            <a:xfrm>
              <a:off x="2103825" y="4006810"/>
              <a:ext cx="185311" cy="56080"/>
            </a:xfrm>
            <a:custGeom>
              <a:avLst/>
              <a:gdLst/>
              <a:ahLst/>
              <a:cxnLst/>
              <a:rect l="l" t="t" r="r" b="b"/>
              <a:pathLst>
                <a:path w="2779" h="841" extrusionOk="0">
                  <a:moveTo>
                    <a:pt x="1538" y="0"/>
                  </a:moveTo>
                  <a:cubicBezTo>
                    <a:pt x="839" y="0"/>
                    <a:pt x="78" y="354"/>
                    <a:pt x="14" y="394"/>
                  </a:cubicBezTo>
                  <a:lnTo>
                    <a:pt x="1" y="394"/>
                  </a:lnTo>
                  <a:cubicBezTo>
                    <a:pt x="1" y="394"/>
                    <a:pt x="825" y="825"/>
                    <a:pt x="1561" y="841"/>
                  </a:cubicBezTo>
                  <a:cubicBezTo>
                    <a:pt x="2228" y="841"/>
                    <a:pt x="2687" y="473"/>
                    <a:pt x="2766" y="407"/>
                  </a:cubicBezTo>
                  <a:lnTo>
                    <a:pt x="2778" y="394"/>
                  </a:lnTo>
                  <a:cubicBezTo>
                    <a:pt x="2778" y="394"/>
                    <a:pt x="2306" y="13"/>
                    <a:pt x="1574" y="1"/>
                  </a:cubicBezTo>
                  <a:cubicBezTo>
                    <a:pt x="1562" y="1"/>
                    <a:pt x="1550" y="0"/>
                    <a:pt x="1538" y="0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3" name="Google Shape;3783;p51"/>
            <p:cNvSpPr/>
            <p:nvPr/>
          </p:nvSpPr>
          <p:spPr>
            <a:xfrm>
              <a:off x="2194648" y="4033017"/>
              <a:ext cx="152169" cy="291002"/>
            </a:xfrm>
            <a:custGeom>
              <a:avLst/>
              <a:gdLst/>
              <a:ahLst/>
              <a:cxnLst/>
              <a:rect l="l" t="t" r="r" b="b"/>
              <a:pathLst>
                <a:path w="2282" h="4364" extrusionOk="0">
                  <a:moveTo>
                    <a:pt x="1718" y="1"/>
                  </a:moveTo>
                  <a:cubicBezTo>
                    <a:pt x="1718" y="1"/>
                    <a:pt x="775" y="498"/>
                    <a:pt x="381" y="1652"/>
                  </a:cubicBezTo>
                  <a:cubicBezTo>
                    <a:pt x="1" y="2753"/>
                    <a:pt x="303" y="4222"/>
                    <a:pt x="328" y="4351"/>
                  </a:cubicBezTo>
                  <a:lnTo>
                    <a:pt x="328" y="4363"/>
                  </a:lnTo>
                  <a:cubicBezTo>
                    <a:pt x="328" y="4363"/>
                    <a:pt x="1548" y="3341"/>
                    <a:pt x="1929" y="2190"/>
                  </a:cubicBezTo>
                  <a:cubicBezTo>
                    <a:pt x="2281" y="1140"/>
                    <a:pt x="1822" y="183"/>
                    <a:pt x="1731" y="26"/>
                  </a:cubicBezTo>
                  <a:cubicBezTo>
                    <a:pt x="1731" y="1"/>
                    <a:pt x="1718" y="1"/>
                    <a:pt x="1718" y="1"/>
                  </a:cubicBezTo>
                  <a:close/>
                </a:path>
              </a:pathLst>
            </a:custGeom>
            <a:solidFill>
              <a:srgbClr val="A343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4" name="Google Shape;3784;p51"/>
            <p:cNvSpPr/>
            <p:nvPr/>
          </p:nvSpPr>
          <p:spPr>
            <a:xfrm>
              <a:off x="2209585" y="4033017"/>
              <a:ext cx="132832" cy="257861"/>
            </a:xfrm>
            <a:custGeom>
              <a:avLst/>
              <a:gdLst/>
              <a:ahLst/>
              <a:cxnLst/>
              <a:rect l="l" t="t" r="r" b="b"/>
              <a:pathLst>
                <a:path w="1992" h="3867" extrusionOk="0">
                  <a:moveTo>
                    <a:pt x="1507" y="1"/>
                  </a:moveTo>
                  <a:cubicBezTo>
                    <a:pt x="1507" y="1"/>
                    <a:pt x="683" y="448"/>
                    <a:pt x="327" y="1470"/>
                  </a:cubicBezTo>
                  <a:cubicBezTo>
                    <a:pt x="0" y="2438"/>
                    <a:pt x="249" y="3734"/>
                    <a:pt x="274" y="3854"/>
                  </a:cubicBezTo>
                  <a:lnTo>
                    <a:pt x="274" y="3866"/>
                  </a:lnTo>
                  <a:cubicBezTo>
                    <a:pt x="274" y="3866"/>
                    <a:pt x="1337" y="2948"/>
                    <a:pt x="1677" y="1926"/>
                  </a:cubicBezTo>
                  <a:cubicBezTo>
                    <a:pt x="1991" y="1011"/>
                    <a:pt x="1598" y="171"/>
                    <a:pt x="1519" y="26"/>
                  </a:cubicBezTo>
                  <a:lnTo>
                    <a:pt x="1507" y="1"/>
                  </a:ln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5" name="Google Shape;3785;p51"/>
            <p:cNvSpPr/>
            <p:nvPr/>
          </p:nvSpPr>
          <p:spPr>
            <a:xfrm>
              <a:off x="2240192" y="4050421"/>
              <a:ext cx="82086" cy="176709"/>
            </a:xfrm>
            <a:custGeom>
              <a:avLst/>
              <a:gdLst/>
              <a:ahLst/>
              <a:cxnLst/>
              <a:rect l="l" t="t" r="r" b="b"/>
              <a:pathLst>
                <a:path w="1231" h="2650" extrusionOk="0">
                  <a:moveTo>
                    <a:pt x="969" y="1"/>
                  </a:moveTo>
                  <a:cubicBezTo>
                    <a:pt x="969" y="1"/>
                    <a:pt x="460" y="344"/>
                    <a:pt x="224" y="1036"/>
                  </a:cubicBezTo>
                  <a:cubicBezTo>
                    <a:pt x="0" y="1706"/>
                    <a:pt x="104" y="2558"/>
                    <a:pt x="117" y="2649"/>
                  </a:cubicBezTo>
                  <a:cubicBezTo>
                    <a:pt x="117" y="2649"/>
                    <a:pt x="787" y="2008"/>
                    <a:pt x="1023" y="1300"/>
                  </a:cubicBezTo>
                  <a:cubicBezTo>
                    <a:pt x="1230" y="671"/>
                    <a:pt x="1023" y="121"/>
                    <a:pt x="982" y="14"/>
                  </a:cubicBezTo>
                  <a:lnTo>
                    <a:pt x="969" y="1"/>
                  </a:ln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86" name="Google Shape;3786;p51"/>
          <p:cNvGrpSpPr/>
          <p:nvPr/>
        </p:nvGrpSpPr>
        <p:grpSpPr>
          <a:xfrm>
            <a:off x="-130988" y="2930838"/>
            <a:ext cx="1158808" cy="1073722"/>
            <a:chOff x="7893253" y="3121156"/>
            <a:chExt cx="856410" cy="793528"/>
          </a:xfrm>
        </p:grpSpPr>
        <p:sp>
          <p:nvSpPr>
            <p:cNvPr id="3787" name="Google Shape;3787;p51"/>
            <p:cNvSpPr/>
            <p:nvPr/>
          </p:nvSpPr>
          <p:spPr>
            <a:xfrm>
              <a:off x="8310225" y="3121156"/>
              <a:ext cx="439438" cy="588340"/>
            </a:xfrm>
            <a:custGeom>
              <a:avLst/>
              <a:gdLst/>
              <a:ahLst/>
              <a:cxnLst/>
              <a:rect l="l" t="t" r="r" b="b"/>
              <a:pathLst>
                <a:path w="6590" h="8823" extrusionOk="0">
                  <a:moveTo>
                    <a:pt x="654" y="16"/>
                  </a:moveTo>
                  <a:cubicBezTo>
                    <a:pt x="642" y="0"/>
                    <a:pt x="629" y="0"/>
                    <a:pt x="629" y="0"/>
                  </a:cubicBezTo>
                  <a:cubicBezTo>
                    <a:pt x="629" y="0"/>
                    <a:pt x="0" y="3737"/>
                    <a:pt x="1258" y="6108"/>
                  </a:cubicBezTo>
                  <a:cubicBezTo>
                    <a:pt x="2397" y="8256"/>
                    <a:pt x="5017" y="8744"/>
                    <a:pt x="5504" y="8807"/>
                  </a:cubicBezTo>
                  <a:cubicBezTo>
                    <a:pt x="5555" y="8823"/>
                    <a:pt x="5583" y="8823"/>
                    <a:pt x="5583" y="8823"/>
                  </a:cubicBezTo>
                  <a:cubicBezTo>
                    <a:pt x="5583" y="8823"/>
                    <a:pt x="6589" y="6319"/>
                    <a:pt x="5331" y="3948"/>
                  </a:cubicBezTo>
                  <a:cubicBezTo>
                    <a:pt x="4139" y="1692"/>
                    <a:pt x="956" y="158"/>
                    <a:pt x="654" y="16"/>
                  </a:cubicBez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8" name="Google Shape;3788;p51"/>
            <p:cNvSpPr/>
            <p:nvPr/>
          </p:nvSpPr>
          <p:spPr>
            <a:xfrm>
              <a:off x="7992879" y="3473512"/>
              <a:ext cx="435237" cy="425568"/>
            </a:xfrm>
            <a:custGeom>
              <a:avLst/>
              <a:gdLst/>
              <a:ahLst/>
              <a:cxnLst/>
              <a:rect l="l" t="t" r="r" b="b"/>
              <a:pathLst>
                <a:path w="6527" h="6382" extrusionOk="0">
                  <a:moveTo>
                    <a:pt x="13" y="0"/>
                  </a:moveTo>
                  <a:lnTo>
                    <a:pt x="0" y="0"/>
                  </a:lnTo>
                  <a:cubicBezTo>
                    <a:pt x="0" y="0"/>
                    <a:pt x="419" y="3249"/>
                    <a:pt x="2057" y="4888"/>
                  </a:cubicBezTo>
                  <a:cubicBezTo>
                    <a:pt x="3539" y="6382"/>
                    <a:pt x="5832" y="6118"/>
                    <a:pt x="6253" y="6055"/>
                  </a:cubicBezTo>
                  <a:cubicBezTo>
                    <a:pt x="6291" y="6055"/>
                    <a:pt x="6316" y="6039"/>
                    <a:pt x="6316" y="6039"/>
                  </a:cubicBezTo>
                  <a:cubicBezTo>
                    <a:pt x="6316" y="6039"/>
                    <a:pt x="6527" y="3708"/>
                    <a:pt x="4888" y="2070"/>
                  </a:cubicBezTo>
                  <a:cubicBezTo>
                    <a:pt x="3328" y="497"/>
                    <a:pt x="302" y="38"/>
                    <a:pt x="13" y="0"/>
                  </a:cubicBez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9" name="Google Shape;3789;p51"/>
            <p:cNvSpPr/>
            <p:nvPr/>
          </p:nvSpPr>
          <p:spPr>
            <a:xfrm>
              <a:off x="8211400" y="3155298"/>
              <a:ext cx="439704" cy="587339"/>
            </a:xfrm>
            <a:custGeom>
              <a:avLst/>
              <a:gdLst/>
              <a:ahLst/>
              <a:cxnLst/>
              <a:rect l="l" t="t" r="r" b="b"/>
              <a:pathLst>
                <a:path w="6594" h="8808" extrusionOk="0">
                  <a:moveTo>
                    <a:pt x="630" y="1"/>
                  </a:moveTo>
                  <a:cubicBezTo>
                    <a:pt x="630" y="1"/>
                    <a:pt x="1" y="3734"/>
                    <a:pt x="1259" y="6093"/>
                  </a:cubicBezTo>
                  <a:cubicBezTo>
                    <a:pt x="2397" y="8245"/>
                    <a:pt x="5021" y="8729"/>
                    <a:pt x="5505" y="8795"/>
                  </a:cubicBezTo>
                  <a:cubicBezTo>
                    <a:pt x="5543" y="8808"/>
                    <a:pt x="5571" y="8808"/>
                    <a:pt x="5571" y="8808"/>
                  </a:cubicBezTo>
                  <a:cubicBezTo>
                    <a:pt x="5571" y="8808"/>
                    <a:pt x="6593" y="6304"/>
                    <a:pt x="5335" y="3932"/>
                  </a:cubicBezTo>
                  <a:cubicBezTo>
                    <a:pt x="4140" y="1677"/>
                    <a:pt x="944" y="146"/>
                    <a:pt x="655" y="1"/>
                  </a:cubicBezTo>
                  <a:close/>
                </a:path>
              </a:pathLst>
            </a:custGeom>
            <a:solidFill>
              <a:srgbClr val="0069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0" name="Google Shape;3790;p51"/>
            <p:cNvSpPr/>
            <p:nvPr/>
          </p:nvSpPr>
          <p:spPr>
            <a:xfrm>
              <a:off x="8255012" y="3155298"/>
              <a:ext cx="396094" cy="587339"/>
            </a:xfrm>
            <a:custGeom>
              <a:avLst/>
              <a:gdLst/>
              <a:ahLst/>
              <a:cxnLst/>
              <a:rect l="l" t="t" r="r" b="b"/>
              <a:pathLst>
                <a:path w="5940" h="8808" extrusionOk="0">
                  <a:moveTo>
                    <a:pt x="1" y="1"/>
                  </a:moveTo>
                  <a:lnTo>
                    <a:pt x="4851" y="8795"/>
                  </a:lnTo>
                  <a:cubicBezTo>
                    <a:pt x="4889" y="8808"/>
                    <a:pt x="4917" y="8808"/>
                    <a:pt x="4917" y="8808"/>
                  </a:cubicBezTo>
                  <a:cubicBezTo>
                    <a:pt x="4917" y="8808"/>
                    <a:pt x="5939" y="6304"/>
                    <a:pt x="4681" y="3932"/>
                  </a:cubicBezTo>
                  <a:cubicBezTo>
                    <a:pt x="3486" y="1677"/>
                    <a:pt x="290" y="146"/>
                    <a:pt x="1" y="1"/>
                  </a:cubicBezTo>
                  <a:close/>
                </a:path>
              </a:pathLst>
            </a:custGeom>
            <a:solidFill>
              <a:srgbClr val="509C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1" name="Google Shape;3791;p51"/>
            <p:cNvSpPr/>
            <p:nvPr/>
          </p:nvSpPr>
          <p:spPr>
            <a:xfrm>
              <a:off x="7893253" y="3506654"/>
              <a:ext cx="436104" cy="408030"/>
            </a:xfrm>
            <a:custGeom>
              <a:avLst/>
              <a:gdLst/>
              <a:ahLst/>
              <a:cxnLst/>
              <a:rect l="l" t="t" r="r" b="b"/>
              <a:pathLst>
                <a:path w="6540" h="6119" extrusionOk="0">
                  <a:moveTo>
                    <a:pt x="0" y="0"/>
                  </a:moveTo>
                  <a:cubicBezTo>
                    <a:pt x="0" y="0"/>
                    <a:pt x="434" y="3249"/>
                    <a:pt x="2070" y="4900"/>
                  </a:cubicBezTo>
                  <a:cubicBezTo>
                    <a:pt x="3102" y="5933"/>
                    <a:pt x="4528" y="6119"/>
                    <a:pt x="5441" y="6119"/>
                  </a:cubicBezTo>
                  <a:cubicBezTo>
                    <a:pt x="5838" y="6119"/>
                    <a:pt x="6138" y="6084"/>
                    <a:pt x="6266" y="6067"/>
                  </a:cubicBezTo>
                  <a:cubicBezTo>
                    <a:pt x="6303" y="6055"/>
                    <a:pt x="6332" y="6055"/>
                    <a:pt x="6332" y="6055"/>
                  </a:cubicBezTo>
                  <a:cubicBezTo>
                    <a:pt x="6332" y="6055"/>
                    <a:pt x="6539" y="3721"/>
                    <a:pt x="4901" y="2070"/>
                  </a:cubicBezTo>
                  <a:cubicBezTo>
                    <a:pt x="3328" y="510"/>
                    <a:pt x="302" y="38"/>
                    <a:pt x="26" y="0"/>
                  </a:cubicBezTo>
                  <a:close/>
                </a:path>
              </a:pathLst>
            </a:custGeom>
            <a:solidFill>
              <a:srgbClr val="0069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2" name="Google Shape;3792;p51"/>
            <p:cNvSpPr/>
            <p:nvPr/>
          </p:nvSpPr>
          <p:spPr>
            <a:xfrm>
              <a:off x="7894920" y="3506654"/>
              <a:ext cx="434436" cy="404629"/>
            </a:xfrm>
            <a:custGeom>
              <a:avLst/>
              <a:gdLst/>
              <a:ahLst/>
              <a:cxnLst/>
              <a:rect l="l" t="t" r="r" b="b"/>
              <a:pathLst>
                <a:path w="6515" h="6068" extrusionOk="0">
                  <a:moveTo>
                    <a:pt x="1" y="0"/>
                  </a:moveTo>
                  <a:lnTo>
                    <a:pt x="6241" y="6067"/>
                  </a:lnTo>
                  <a:cubicBezTo>
                    <a:pt x="6278" y="6055"/>
                    <a:pt x="6307" y="6055"/>
                    <a:pt x="6307" y="6055"/>
                  </a:cubicBezTo>
                  <a:cubicBezTo>
                    <a:pt x="6307" y="6055"/>
                    <a:pt x="6514" y="3721"/>
                    <a:pt x="4876" y="2070"/>
                  </a:cubicBezTo>
                  <a:cubicBezTo>
                    <a:pt x="3303" y="510"/>
                    <a:pt x="277" y="38"/>
                    <a:pt x="1" y="0"/>
                  </a:cubicBezTo>
                  <a:close/>
                </a:path>
              </a:pathLst>
            </a:custGeom>
            <a:solidFill>
              <a:srgbClr val="509C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1" name="Google Shape;2241;p40"/>
          <p:cNvSpPr txBox="1">
            <a:spLocks noGrp="1"/>
          </p:cNvSpPr>
          <p:nvPr>
            <p:ph type="title"/>
          </p:nvPr>
        </p:nvSpPr>
        <p:spPr>
          <a:xfrm>
            <a:off x="1330226" y="572695"/>
            <a:ext cx="5245800" cy="110294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400" u="sng" dirty="0">
                <a:latin typeface="Baguet Script" panose="00000500000000000000" pitchFamily="2" charset="0"/>
              </a:rPr>
              <a:t>Objective</a:t>
            </a:r>
            <a:endParaRPr sz="5400" dirty="0">
              <a:solidFill>
                <a:schemeClr val="lt1"/>
              </a:solidFill>
            </a:endParaRPr>
          </a:p>
        </p:txBody>
      </p:sp>
      <p:sp>
        <p:nvSpPr>
          <p:cNvPr id="2271" name="TextBox 2270">
            <a:extLst>
              <a:ext uri="{FF2B5EF4-FFF2-40B4-BE49-F238E27FC236}">
                <a16:creationId xmlns:a16="http://schemas.microsoft.com/office/drawing/2014/main" id="{A1D21EF5-E2BB-5005-62CC-15EA60271ACA}"/>
              </a:ext>
            </a:extLst>
          </p:cNvPr>
          <p:cNvSpPr txBox="1"/>
          <p:nvPr/>
        </p:nvSpPr>
        <p:spPr>
          <a:xfrm>
            <a:off x="228451" y="1884590"/>
            <a:ext cx="7456449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GB" sz="1800" dirty="0">
                <a:solidFill>
                  <a:schemeClr val="bg1">
                    <a:lumMod val="75000"/>
                  </a:schemeClr>
                </a:solidFill>
                <a:latin typeface="Amasis MT Pro Medium" panose="02040604050005020304" pitchFamily="18" charset="0"/>
              </a:rPr>
              <a:t>This dataset contains detailed records of coffee sales from a vending machine. </a:t>
            </a:r>
          </a:p>
          <a:p>
            <a:pPr>
              <a:buFont typeface="Wingdings" panose="05000000000000000000" pitchFamily="2" charset="2"/>
              <a:buChar char="v"/>
            </a:pPr>
            <a:endParaRPr lang="en-GB" sz="1800" dirty="0">
              <a:solidFill>
                <a:schemeClr val="bg1">
                  <a:lumMod val="75000"/>
                </a:schemeClr>
              </a:solidFill>
              <a:latin typeface="Amasis MT Pro Medium" panose="02040604050005020304" pitchFamily="18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GB" sz="1800" dirty="0">
                <a:solidFill>
                  <a:schemeClr val="bg1">
                    <a:lumMod val="75000"/>
                  </a:schemeClr>
                </a:solidFill>
                <a:latin typeface="Amasis MT Pro Medium" panose="02040604050005020304" pitchFamily="18" charset="0"/>
              </a:rPr>
              <a:t>The dataset spans from March 2024 to Present time, capturing daily transaction data. </a:t>
            </a:r>
          </a:p>
          <a:p>
            <a:pPr>
              <a:buFont typeface="Wingdings" panose="05000000000000000000" pitchFamily="2" charset="2"/>
              <a:buChar char="v"/>
            </a:pPr>
            <a:endParaRPr lang="en-GB" sz="1800" dirty="0">
              <a:solidFill>
                <a:schemeClr val="bg1">
                  <a:lumMod val="75000"/>
                </a:schemeClr>
              </a:solidFill>
              <a:latin typeface="Amasis MT Pro Medium" panose="02040604050005020304" pitchFamily="18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GB" sz="1800" dirty="0">
                <a:solidFill>
                  <a:schemeClr val="bg1">
                    <a:lumMod val="75000"/>
                  </a:schemeClr>
                </a:solidFill>
                <a:latin typeface="Amasis MT Pro Medium" panose="02040604050005020304" pitchFamily="18" charset="0"/>
              </a:rPr>
              <a:t>In this notebook, we are going to use EDA to discover the customer's purchasing patterns and sales trends which can aid in the inventory planning. </a:t>
            </a:r>
            <a:endParaRPr lang="en-IN" sz="1800" dirty="0">
              <a:solidFill>
                <a:schemeClr val="bg1">
                  <a:lumMod val="75000"/>
                </a:schemeClr>
              </a:solidFill>
              <a:latin typeface="Amasis MT Pro Medium" panose="02040604050005020304" pitchFamily="18" charset="0"/>
            </a:endParaRPr>
          </a:p>
        </p:txBody>
      </p:sp>
      <p:grpSp>
        <p:nvGrpSpPr>
          <p:cNvPr id="2202" name="Google Shape;2482;p42">
            <a:extLst>
              <a:ext uri="{FF2B5EF4-FFF2-40B4-BE49-F238E27FC236}">
                <a16:creationId xmlns:a16="http://schemas.microsoft.com/office/drawing/2014/main" id="{98D9CDDA-AAB3-5239-F558-679D65E2C827}"/>
              </a:ext>
            </a:extLst>
          </p:cNvPr>
          <p:cNvGrpSpPr/>
          <p:nvPr/>
        </p:nvGrpSpPr>
        <p:grpSpPr>
          <a:xfrm rot="15599770">
            <a:off x="6947342" y="1180364"/>
            <a:ext cx="1148352" cy="1064034"/>
            <a:chOff x="7893253" y="3121156"/>
            <a:chExt cx="856410" cy="793528"/>
          </a:xfrm>
        </p:grpSpPr>
        <p:sp>
          <p:nvSpPr>
            <p:cNvPr id="2203" name="Google Shape;2483;p42">
              <a:extLst>
                <a:ext uri="{FF2B5EF4-FFF2-40B4-BE49-F238E27FC236}">
                  <a16:creationId xmlns:a16="http://schemas.microsoft.com/office/drawing/2014/main" id="{0925CE26-5386-CBF9-31A8-1C7F85D2ECDB}"/>
                </a:ext>
              </a:extLst>
            </p:cNvPr>
            <p:cNvSpPr/>
            <p:nvPr/>
          </p:nvSpPr>
          <p:spPr>
            <a:xfrm>
              <a:off x="8310225" y="3121156"/>
              <a:ext cx="439438" cy="588340"/>
            </a:xfrm>
            <a:custGeom>
              <a:avLst/>
              <a:gdLst/>
              <a:ahLst/>
              <a:cxnLst/>
              <a:rect l="l" t="t" r="r" b="b"/>
              <a:pathLst>
                <a:path w="6590" h="8823" extrusionOk="0">
                  <a:moveTo>
                    <a:pt x="654" y="16"/>
                  </a:moveTo>
                  <a:cubicBezTo>
                    <a:pt x="642" y="0"/>
                    <a:pt x="629" y="0"/>
                    <a:pt x="629" y="0"/>
                  </a:cubicBezTo>
                  <a:cubicBezTo>
                    <a:pt x="629" y="0"/>
                    <a:pt x="0" y="3737"/>
                    <a:pt x="1258" y="6108"/>
                  </a:cubicBezTo>
                  <a:cubicBezTo>
                    <a:pt x="2397" y="8256"/>
                    <a:pt x="5017" y="8744"/>
                    <a:pt x="5504" y="8807"/>
                  </a:cubicBezTo>
                  <a:cubicBezTo>
                    <a:pt x="5555" y="8823"/>
                    <a:pt x="5583" y="8823"/>
                    <a:pt x="5583" y="8823"/>
                  </a:cubicBezTo>
                  <a:cubicBezTo>
                    <a:pt x="5583" y="8823"/>
                    <a:pt x="6589" y="6319"/>
                    <a:pt x="5331" y="3948"/>
                  </a:cubicBezTo>
                  <a:cubicBezTo>
                    <a:pt x="4139" y="1692"/>
                    <a:pt x="956" y="158"/>
                    <a:pt x="654" y="16"/>
                  </a:cubicBez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4" name="Google Shape;2484;p42">
              <a:extLst>
                <a:ext uri="{FF2B5EF4-FFF2-40B4-BE49-F238E27FC236}">
                  <a16:creationId xmlns:a16="http://schemas.microsoft.com/office/drawing/2014/main" id="{374EE3EE-D74F-714C-1C27-A805FB9C8636}"/>
                </a:ext>
              </a:extLst>
            </p:cNvPr>
            <p:cNvSpPr/>
            <p:nvPr/>
          </p:nvSpPr>
          <p:spPr>
            <a:xfrm>
              <a:off x="7992879" y="3473512"/>
              <a:ext cx="435237" cy="425568"/>
            </a:xfrm>
            <a:custGeom>
              <a:avLst/>
              <a:gdLst/>
              <a:ahLst/>
              <a:cxnLst/>
              <a:rect l="l" t="t" r="r" b="b"/>
              <a:pathLst>
                <a:path w="6527" h="6382" extrusionOk="0">
                  <a:moveTo>
                    <a:pt x="13" y="0"/>
                  </a:moveTo>
                  <a:lnTo>
                    <a:pt x="0" y="0"/>
                  </a:lnTo>
                  <a:cubicBezTo>
                    <a:pt x="0" y="0"/>
                    <a:pt x="419" y="3249"/>
                    <a:pt x="2057" y="4888"/>
                  </a:cubicBezTo>
                  <a:cubicBezTo>
                    <a:pt x="3539" y="6382"/>
                    <a:pt x="5832" y="6118"/>
                    <a:pt x="6253" y="6055"/>
                  </a:cubicBezTo>
                  <a:cubicBezTo>
                    <a:pt x="6291" y="6055"/>
                    <a:pt x="6316" y="6039"/>
                    <a:pt x="6316" y="6039"/>
                  </a:cubicBezTo>
                  <a:cubicBezTo>
                    <a:pt x="6316" y="6039"/>
                    <a:pt x="6527" y="3708"/>
                    <a:pt x="4888" y="2070"/>
                  </a:cubicBezTo>
                  <a:cubicBezTo>
                    <a:pt x="3328" y="497"/>
                    <a:pt x="302" y="38"/>
                    <a:pt x="13" y="0"/>
                  </a:cubicBez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5" name="Google Shape;2485;p42">
              <a:extLst>
                <a:ext uri="{FF2B5EF4-FFF2-40B4-BE49-F238E27FC236}">
                  <a16:creationId xmlns:a16="http://schemas.microsoft.com/office/drawing/2014/main" id="{79EDDE60-074D-71A1-C91E-2069E579F8AF}"/>
                </a:ext>
              </a:extLst>
            </p:cNvPr>
            <p:cNvSpPr/>
            <p:nvPr/>
          </p:nvSpPr>
          <p:spPr>
            <a:xfrm>
              <a:off x="8211400" y="3155298"/>
              <a:ext cx="439704" cy="587339"/>
            </a:xfrm>
            <a:custGeom>
              <a:avLst/>
              <a:gdLst/>
              <a:ahLst/>
              <a:cxnLst/>
              <a:rect l="l" t="t" r="r" b="b"/>
              <a:pathLst>
                <a:path w="6594" h="8808" extrusionOk="0">
                  <a:moveTo>
                    <a:pt x="630" y="1"/>
                  </a:moveTo>
                  <a:cubicBezTo>
                    <a:pt x="630" y="1"/>
                    <a:pt x="1" y="3734"/>
                    <a:pt x="1259" y="6093"/>
                  </a:cubicBezTo>
                  <a:cubicBezTo>
                    <a:pt x="2397" y="8245"/>
                    <a:pt x="5021" y="8729"/>
                    <a:pt x="5505" y="8795"/>
                  </a:cubicBezTo>
                  <a:cubicBezTo>
                    <a:pt x="5543" y="8808"/>
                    <a:pt x="5571" y="8808"/>
                    <a:pt x="5571" y="8808"/>
                  </a:cubicBezTo>
                  <a:cubicBezTo>
                    <a:pt x="5571" y="8808"/>
                    <a:pt x="6593" y="6304"/>
                    <a:pt x="5335" y="3932"/>
                  </a:cubicBezTo>
                  <a:cubicBezTo>
                    <a:pt x="4140" y="1677"/>
                    <a:pt x="944" y="146"/>
                    <a:pt x="655" y="1"/>
                  </a:cubicBezTo>
                  <a:close/>
                </a:path>
              </a:pathLst>
            </a:custGeom>
            <a:solidFill>
              <a:srgbClr val="0069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" name="Google Shape;2486;p42">
              <a:extLst>
                <a:ext uri="{FF2B5EF4-FFF2-40B4-BE49-F238E27FC236}">
                  <a16:creationId xmlns:a16="http://schemas.microsoft.com/office/drawing/2014/main" id="{321A6E7B-E771-FFAC-485D-290344B1971A}"/>
                </a:ext>
              </a:extLst>
            </p:cNvPr>
            <p:cNvSpPr/>
            <p:nvPr/>
          </p:nvSpPr>
          <p:spPr>
            <a:xfrm>
              <a:off x="8255012" y="3155298"/>
              <a:ext cx="396094" cy="587339"/>
            </a:xfrm>
            <a:custGeom>
              <a:avLst/>
              <a:gdLst/>
              <a:ahLst/>
              <a:cxnLst/>
              <a:rect l="l" t="t" r="r" b="b"/>
              <a:pathLst>
                <a:path w="5940" h="8808" extrusionOk="0">
                  <a:moveTo>
                    <a:pt x="1" y="1"/>
                  </a:moveTo>
                  <a:lnTo>
                    <a:pt x="4851" y="8795"/>
                  </a:lnTo>
                  <a:cubicBezTo>
                    <a:pt x="4889" y="8808"/>
                    <a:pt x="4917" y="8808"/>
                    <a:pt x="4917" y="8808"/>
                  </a:cubicBezTo>
                  <a:cubicBezTo>
                    <a:pt x="4917" y="8808"/>
                    <a:pt x="5939" y="6304"/>
                    <a:pt x="4681" y="3932"/>
                  </a:cubicBezTo>
                  <a:cubicBezTo>
                    <a:pt x="3486" y="1677"/>
                    <a:pt x="290" y="146"/>
                    <a:pt x="1" y="1"/>
                  </a:cubicBezTo>
                  <a:close/>
                </a:path>
              </a:pathLst>
            </a:custGeom>
            <a:solidFill>
              <a:srgbClr val="509C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7" name="Google Shape;2487;p42">
              <a:extLst>
                <a:ext uri="{FF2B5EF4-FFF2-40B4-BE49-F238E27FC236}">
                  <a16:creationId xmlns:a16="http://schemas.microsoft.com/office/drawing/2014/main" id="{B38A5673-EE87-9A34-7738-08F8ABCC75C8}"/>
                </a:ext>
              </a:extLst>
            </p:cNvPr>
            <p:cNvSpPr/>
            <p:nvPr/>
          </p:nvSpPr>
          <p:spPr>
            <a:xfrm>
              <a:off x="7893253" y="3506654"/>
              <a:ext cx="436104" cy="408030"/>
            </a:xfrm>
            <a:custGeom>
              <a:avLst/>
              <a:gdLst/>
              <a:ahLst/>
              <a:cxnLst/>
              <a:rect l="l" t="t" r="r" b="b"/>
              <a:pathLst>
                <a:path w="6540" h="6119" extrusionOk="0">
                  <a:moveTo>
                    <a:pt x="0" y="0"/>
                  </a:moveTo>
                  <a:cubicBezTo>
                    <a:pt x="0" y="0"/>
                    <a:pt x="434" y="3249"/>
                    <a:pt x="2070" y="4900"/>
                  </a:cubicBezTo>
                  <a:cubicBezTo>
                    <a:pt x="3102" y="5933"/>
                    <a:pt x="4528" y="6119"/>
                    <a:pt x="5441" y="6119"/>
                  </a:cubicBezTo>
                  <a:cubicBezTo>
                    <a:pt x="5838" y="6119"/>
                    <a:pt x="6138" y="6084"/>
                    <a:pt x="6266" y="6067"/>
                  </a:cubicBezTo>
                  <a:cubicBezTo>
                    <a:pt x="6303" y="6055"/>
                    <a:pt x="6332" y="6055"/>
                    <a:pt x="6332" y="6055"/>
                  </a:cubicBezTo>
                  <a:cubicBezTo>
                    <a:pt x="6332" y="6055"/>
                    <a:pt x="6539" y="3721"/>
                    <a:pt x="4901" y="2070"/>
                  </a:cubicBezTo>
                  <a:cubicBezTo>
                    <a:pt x="3328" y="510"/>
                    <a:pt x="302" y="38"/>
                    <a:pt x="26" y="0"/>
                  </a:cubicBezTo>
                  <a:close/>
                </a:path>
              </a:pathLst>
            </a:custGeom>
            <a:solidFill>
              <a:srgbClr val="0069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8" name="Google Shape;2488;p42">
              <a:extLst>
                <a:ext uri="{FF2B5EF4-FFF2-40B4-BE49-F238E27FC236}">
                  <a16:creationId xmlns:a16="http://schemas.microsoft.com/office/drawing/2014/main" id="{989DF1A7-86A7-B41F-22E7-5DEA4B8A8A75}"/>
                </a:ext>
              </a:extLst>
            </p:cNvPr>
            <p:cNvSpPr/>
            <p:nvPr/>
          </p:nvSpPr>
          <p:spPr>
            <a:xfrm>
              <a:off x="7894920" y="3506654"/>
              <a:ext cx="434436" cy="404629"/>
            </a:xfrm>
            <a:custGeom>
              <a:avLst/>
              <a:gdLst/>
              <a:ahLst/>
              <a:cxnLst/>
              <a:rect l="l" t="t" r="r" b="b"/>
              <a:pathLst>
                <a:path w="6515" h="6068" extrusionOk="0">
                  <a:moveTo>
                    <a:pt x="1" y="0"/>
                  </a:moveTo>
                  <a:lnTo>
                    <a:pt x="6241" y="6067"/>
                  </a:lnTo>
                  <a:cubicBezTo>
                    <a:pt x="6278" y="6055"/>
                    <a:pt x="6307" y="6055"/>
                    <a:pt x="6307" y="6055"/>
                  </a:cubicBezTo>
                  <a:cubicBezTo>
                    <a:pt x="6307" y="6055"/>
                    <a:pt x="6514" y="3721"/>
                    <a:pt x="4876" y="2070"/>
                  </a:cubicBezTo>
                  <a:cubicBezTo>
                    <a:pt x="3303" y="510"/>
                    <a:pt x="277" y="38"/>
                    <a:pt x="1" y="0"/>
                  </a:cubicBezTo>
                  <a:close/>
                </a:path>
              </a:pathLst>
            </a:custGeom>
            <a:solidFill>
              <a:srgbClr val="509C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09" name="Google Shape;5404;p67">
            <a:extLst>
              <a:ext uri="{FF2B5EF4-FFF2-40B4-BE49-F238E27FC236}">
                <a16:creationId xmlns:a16="http://schemas.microsoft.com/office/drawing/2014/main" id="{5202FADA-D0B9-CC84-5338-FEBB185252B7}"/>
              </a:ext>
            </a:extLst>
          </p:cNvPr>
          <p:cNvGrpSpPr/>
          <p:nvPr/>
        </p:nvGrpSpPr>
        <p:grpSpPr>
          <a:xfrm>
            <a:off x="7411101" y="164617"/>
            <a:ext cx="1732899" cy="1638217"/>
            <a:chOff x="7311376" y="3129273"/>
            <a:chExt cx="1112616" cy="1051892"/>
          </a:xfrm>
        </p:grpSpPr>
        <p:sp>
          <p:nvSpPr>
            <p:cNvPr id="2210" name="Google Shape;5405;p67">
              <a:extLst>
                <a:ext uri="{FF2B5EF4-FFF2-40B4-BE49-F238E27FC236}">
                  <a16:creationId xmlns:a16="http://schemas.microsoft.com/office/drawing/2014/main" id="{60AE84E9-3CE4-03F1-86F8-BF0074A18FD9}"/>
                </a:ext>
              </a:extLst>
            </p:cNvPr>
            <p:cNvSpPr/>
            <p:nvPr/>
          </p:nvSpPr>
          <p:spPr>
            <a:xfrm>
              <a:off x="7356477" y="3379168"/>
              <a:ext cx="172508" cy="307676"/>
            </a:xfrm>
            <a:custGeom>
              <a:avLst/>
              <a:gdLst/>
              <a:ahLst/>
              <a:cxnLst/>
              <a:rect l="l" t="t" r="r" b="b"/>
              <a:pathLst>
                <a:path w="11605" h="20698" extrusionOk="0">
                  <a:moveTo>
                    <a:pt x="8464" y="0"/>
                  </a:moveTo>
                  <a:cubicBezTo>
                    <a:pt x="8428" y="0"/>
                    <a:pt x="8384" y="0"/>
                    <a:pt x="8348" y="36"/>
                  </a:cubicBezTo>
                  <a:cubicBezTo>
                    <a:pt x="8313" y="71"/>
                    <a:pt x="8277" y="151"/>
                    <a:pt x="8242" y="187"/>
                  </a:cubicBezTo>
                  <a:cubicBezTo>
                    <a:pt x="6831" y="1074"/>
                    <a:pt x="5430" y="1996"/>
                    <a:pt x="4170" y="3070"/>
                  </a:cubicBezTo>
                  <a:lnTo>
                    <a:pt x="4134" y="3034"/>
                  </a:lnTo>
                  <a:cubicBezTo>
                    <a:pt x="4109" y="3003"/>
                    <a:pt x="4084" y="2975"/>
                    <a:pt x="4058" y="2975"/>
                  </a:cubicBezTo>
                  <a:cubicBezTo>
                    <a:pt x="4048" y="2975"/>
                    <a:pt x="4038" y="2980"/>
                    <a:pt x="4028" y="2990"/>
                  </a:cubicBezTo>
                  <a:cubicBezTo>
                    <a:pt x="3992" y="3034"/>
                    <a:pt x="3992" y="3070"/>
                    <a:pt x="3992" y="3105"/>
                  </a:cubicBezTo>
                  <a:lnTo>
                    <a:pt x="4028" y="3176"/>
                  </a:lnTo>
                  <a:cubicBezTo>
                    <a:pt x="3726" y="3433"/>
                    <a:pt x="3398" y="3735"/>
                    <a:pt x="3105" y="4063"/>
                  </a:cubicBezTo>
                  <a:cubicBezTo>
                    <a:pt x="2289" y="4879"/>
                    <a:pt x="1553" y="5838"/>
                    <a:pt x="1029" y="6876"/>
                  </a:cubicBezTo>
                  <a:cubicBezTo>
                    <a:pt x="1012" y="6858"/>
                    <a:pt x="994" y="6849"/>
                    <a:pt x="976" y="6849"/>
                  </a:cubicBezTo>
                  <a:cubicBezTo>
                    <a:pt x="958" y="6849"/>
                    <a:pt x="941" y="6858"/>
                    <a:pt x="923" y="6876"/>
                  </a:cubicBezTo>
                  <a:cubicBezTo>
                    <a:pt x="888" y="6911"/>
                    <a:pt x="888" y="6946"/>
                    <a:pt x="923" y="6982"/>
                  </a:cubicBezTo>
                  <a:lnTo>
                    <a:pt x="958" y="7026"/>
                  </a:lnTo>
                  <a:cubicBezTo>
                    <a:pt x="515" y="7913"/>
                    <a:pt x="222" y="8872"/>
                    <a:pt x="142" y="9865"/>
                  </a:cubicBezTo>
                  <a:cubicBezTo>
                    <a:pt x="0" y="11196"/>
                    <a:pt x="258" y="12527"/>
                    <a:pt x="621" y="13822"/>
                  </a:cubicBezTo>
                  <a:cubicBezTo>
                    <a:pt x="621" y="13822"/>
                    <a:pt x="586" y="13822"/>
                    <a:pt x="586" y="13857"/>
                  </a:cubicBezTo>
                  <a:cubicBezTo>
                    <a:pt x="550" y="13857"/>
                    <a:pt x="550" y="13937"/>
                    <a:pt x="586" y="13973"/>
                  </a:cubicBezTo>
                  <a:lnTo>
                    <a:pt x="701" y="14079"/>
                  </a:lnTo>
                  <a:cubicBezTo>
                    <a:pt x="1367" y="16155"/>
                    <a:pt x="2289" y="18186"/>
                    <a:pt x="2582" y="20333"/>
                  </a:cubicBezTo>
                  <a:cubicBezTo>
                    <a:pt x="2546" y="20475"/>
                    <a:pt x="2546" y="20591"/>
                    <a:pt x="2511" y="20591"/>
                  </a:cubicBezTo>
                  <a:cubicBezTo>
                    <a:pt x="2511" y="20662"/>
                    <a:pt x="2546" y="20697"/>
                    <a:pt x="2582" y="20697"/>
                  </a:cubicBezTo>
                  <a:lnTo>
                    <a:pt x="2617" y="20697"/>
                  </a:lnTo>
                  <a:cubicBezTo>
                    <a:pt x="2662" y="20697"/>
                    <a:pt x="2697" y="20662"/>
                    <a:pt x="2697" y="20626"/>
                  </a:cubicBezTo>
                  <a:lnTo>
                    <a:pt x="2697" y="20555"/>
                  </a:lnTo>
                  <a:cubicBezTo>
                    <a:pt x="4764" y="18958"/>
                    <a:pt x="6831" y="17184"/>
                    <a:pt x="8721" y="15374"/>
                  </a:cubicBezTo>
                  <a:lnTo>
                    <a:pt x="8827" y="15339"/>
                  </a:lnTo>
                  <a:cubicBezTo>
                    <a:pt x="8872" y="15339"/>
                    <a:pt x="8907" y="15303"/>
                    <a:pt x="8872" y="15268"/>
                  </a:cubicBezTo>
                  <a:lnTo>
                    <a:pt x="8872" y="15232"/>
                  </a:lnTo>
                  <a:cubicBezTo>
                    <a:pt x="8943" y="15152"/>
                    <a:pt x="9014" y="15082"/>
                    <a:pt x="9093" y="15011"/>
                  </a:cubicBezTo>
                  <a:cubicBezTo>
                    <a:pt x="9608" y="14523"/>
                    <a:pt x="10087" y="14044"/>
                    <a:pt x="10495" y="13494"/>
                  </a:cubicBezTo>
                  <a:cubicBezTo>
                    <a:pt x="11010" y="12713"/>
                    <a:pt x="11347" y="11790"/>
                    <a:pt x="11489" y="10868"/>
                  </a:cubicBezTo>
                  <a:lnTo>
                    <a:pt x="11569" y="10832"/>
                  </a:lnTo>
                  <a:cubicBezTo>
                    <a:pt x="11604" y="10832"/>
                    <a:pt x="11604" y="10797"/>
                    <a:pt x="11604" y="10752"/>
                  </a:cubicBezTo>
                  <a:cubicBezTo>
                    <a:pt x="11604" y="10717"/>
                    <a:pt x="11569" y="10681"/>
                    <a:pt x="11533" y="10681"/>
                  </a:cubicBezTo>
                  <a:cubicBezTo>
                    <a:pt x="11604" y="10131"/>
                    <a:pt x="11604" y="9572"/>
                    <a:pt x="11604" y="9022"/>
                  </a:cubicBezTo>
                  <a:cubicBezTo>
                    <a:pt x="11489" y="7505"/>
                    <a:pt x="11090" y="5988"/>
                    <a:pt x="10602" y="4542"/>
                  </a:cubicBezTo>
                  <a:cubicBezTo>
                    <a:pt x="10646" y="4542"/>
                    <a:pt x="10681" y="4471"/>
                    <a:pt x="10646" y="4436"/>
                  </a:cubicBezTo>
                  <a:cubicBezTo>
                    <a:pt x="10646" y="4411"/>
                    <a:pt x="10624" y="4386"/>
                    <a:pt x="10598" y="4386"/>
                  </a:cubicBezTo>
                  <a:cubicBezTo>
                    <a:pt x="10588" y="4386"/>
                    <a:pt x="10577" y="4390"/>
                    <a:pt x="10566" y="4400"/>
                  </a:cubicBezTo>
                  <a:cubicBezTo>
                    <a:pt x="10052" y="2883"/>
                    <a:pt x="9422" y="1437"/>
                    <a:pt x="8464" y="151"/>
                  </a:cubicBezTo>
                  <a:lnTo>
                    <a:pt x="8499" y="151"/>
                  </a:lnTo>
                  <a:cubicBezTo>
                    <a:pt x="8499" y="107"/>
                    <a:pt x="8499" y="36"/>
                    <a:pt x="8464" y="0"/>
                  </a:cubicBez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1" name="Google Shape;5406;p67">
              <a:extLst>
                <a:ext uri="{FF2B5EF4-FFF2-40B4-BE49-F238E27FC236}">
                  <a16:creationId xmlns:a16="http://schemas.microsoft.com/office/drawing/2014/main" id="{1458515F-02DC-F1F9-3DCC-AE83CE605657}"/>
                </a:ext>
              </a:extLst>
            </p:cNvPr>
            <p:cNvSpPr/>
            <p:nvPr/>
          </p:nvSpPr>
          <p:spPr>
            <a:xfrm>
              <a:off x="8170781" y="3129273"/>
              <a:ext cx="210355" cy="241868"/>
            </a:xfrm>
            <a:custGeom>
              <a:avLst/>
              <a:gdLst/>
              <a:ahLst/>
              <a:cxnLst/>
              <a:rect l="l" t="t" r="r" b="b"/>
              <a:pathLst>
                <a:path w="14151" h="16271" extrusionOk="0">
                  <a:moveTo>
                    <a:pt x="72" y="0"/>
                  </a:moveTo>
                  <a:cubicBezTo>
                    <a:pt x="45" y="0"/>
                    <a:pt x="18" y="9"/>
                    <a:pt x="1" y="27"/>
                  </a:cubicBezTo>
                  <a:cubicBezTo>
                    <a:pt x="1" y="62"/>
                    <a:pt x="1" y="106"/>
                    <a:pt x="36" y="142"/>
                  </a:cubicBezTo>
                  <a:cubicBezTo>
                    <a:pt x="36" y="142"/>
                    <a:pt x="36" y="177"/>
                    <a:pt x="72" y="213"/>
                  </a:cubicBezTo>
                  <a:cubicBezTo>
                    <a:pt x="293" y="2803"/>
                    <a:pt x="622" y="5500"/>
                    <a:pt x="1110" y="8091"/>
                  </a:cubicBezTo>
                  <a:lnTo>
                    <a:pt x="1065" y="8162"/>
                  </a:lnTo>
                  <a:cubicBezTo>
                    <a:pt x="1065" y="8197"/>
                    <a:pt x="1065" y="8233"/>
                    <a:pt x="1145" y="8268"/>
                  </a:cubicBezTo>
                  <a:cubicBezTo>
                    <a:pt x="1181" y="8383"/>
                    <a:pt x="1181" y="8490"/>
                    <a:pt x="1216" y="8570"/>
                  </a:cubicBezTo>
                  <a:cubicBezTo>
                    <a:pt x="1331" y="9271"/>
                    <a:pt x="1473" y="9936"/>
                    <a:pt x="1731" y="10566"/>
                  </a:cubicBezTo>
                  <a:cubicBezTo>
                    <a:pt x="2103" y="11453"/>
                    <a:pt x="2662" y="12189"/>
                    <a:pt x="3363" y="12855"/>
                  </a:cubicBezTo>
                  <a:lnTo>
                    <a:pt x="3363" y="12926"/>
                  </a:lnTo>
                  <a:cubicBezTo>
                    <a:pt x="3363" y="12970"/>
                    <a:pt x="3363" y="13005"/>
                    <a:pt x="3398" y="13005"/>
                  </a:cubicBezTo>
                  <a:cubicBezTo>
                    <a:pt x="3434" y="13005"/>
                    <a:pt x="3469" y="13005"/>
                    <a:pt x="3505" y="12970"/>
                  </a:cubicBezTo>
                  <a:cubicBezTo>
                    <a:pt x="3913" y="13334"/>
                    <a:pt x="4392" y="13671"/>
                    <a:pt x="4880" y="13928"/>
                  </a:cubicBezTo>
                  <a:cubicBezTo>
                    <a:pt x="6166" y="14700"/>
                    <a:pt x="7648" y="15188"/>
                    <a:pt x="9129" y="15551"/>
                  </a:cubicBezTo>
                  <a:cubicBezTo>
                    <a:pt x="9129" y="15631"/>
                    <a:pt x="9165" y="15667"/>
                    <a:pt x="9200" y="15667"/>
                  </a:cubicBezTo>
                  <a:cubicBezTo>
                    <a:pt x="9211" y="15677"/>
                    <a:pt x="9221" y="15682"/>
                    <a:pt x="9232" y="15682"/>
                  </a:cubicBezTo>
                  <a:cubicBezTo>
                    <a:pt x="9257" y="15682"/>
                    <a:pt x="9284" y="15656"/>
                    <a:pt x="9316" y="15631"/>
                  </a:cubicBezTo>
                  <a:cubicBezTo>
                    <a:pt x="10621" y="15967"/>
                    <a:pt x="11894" y="16208"/>
                    <a:pt x="13215" y="16208"/>
                  </a:cubicBezTo>
                  <a:cubicBezTo>
                    <a:pt x="13466" y="16208"/>
                    <a:pt x="13718" y="16200"/>
                    <a:pt x="13973" y="16181"/>
                  </a:cubicBezTo>
                  <a:cubicBezTo>
                    <a:pt x="14009" y="16181"/>
                    <a:pt x="14009" y="16217"/>
                    <a:pt x="14009" y="16217"/>
                  </a:cubicBezTo>
                  <a:cubicBezTo>
                    <a:pt x="14009" y="16242"/>
                    <a:pt x="14043" y="16271"/>
                    <a:pt x="14076" y="16271"/>
                  </a:cubicBezTo>
                  <a:cubicBezTo>
                    <a:pt x="14091" y="16271"/>
                    <a:pt x="14104" y="16266"/>
                    <a:pt x="14115" y="16252"/>
                  </a:cubicBezTo>
                  <a:cubicBezTo>
                    <a:pt x="14150" y="16252"/>
                    <a:pt x="14150" y="16181"/>
                    <a:pt x="14150" y="16146"/>
                  </a:cubicBezTo>
                  <a:cubicBezTo>
                    <a:pt x="14115" y="16110"/>
                    <a:pt x="14115" y="16031"/>
                    <a:pt x="14079" y="15995"/>
                  </a:cubicBezTo>
                  <a:cubicBezTo>
                    <a:pt x="14115" y="14336"/>
                    <a:pt x="14115" y="12633"/>
                    <a:pt x="13893" y="11009"/>
                  </a:cubicBezTo>
                  <a:lnTo>
                    <a:pt x="13973" y="11009"/>
                  </a:lnTo>
                  <a:cubicBezTo>
                    <a:pt x="14009" y="11009"/>
                    <a:pt x="14044" y="10974"/>
                    <a:pt x="14044" y="10894"/>
                  </a:cubicBezTo>
                  <a:cubicBezTo>
                    <a:pt x="14044" y="10859"/>
                    <a:pt x="14009" y="10823"/>
                    <a:pt x="13973" y="10823"/>
                  </a:cubicBezTo>
                  <a:lnTo>
                    <a:pt x="13893" y="10823"/>
                  </a:lnTo>
                  <a:cubicBezTo>
                    <a:pt x="13822" y="10415"/>
                    <a:pt x="13751" y="9971"/>
                    <a:pt x="13671" y="9563"/>
                  </a:cubicBezTo>
                  <a:cubicBezTo>
                    <a:pt x="13485" y="8712"/>
                    <a:pt x="13228" y="7904"/>
                    <a:pt x="12864" y="7088"/>
                  </a:cubicBezTo>
                  <a:cubicBezTo>
                    <a:pt x="12642" y="6831"/>
                    <a:pt x="12421" y="6574"/>
                    <a:pt x="12154" y="6316"/>
                  </a:cubicBezTo>
                  <a:cubicBezTo>
                    <a:pt x="12119" y="6272"/>
                    <a:pt x="12083" y="6237"/>
                    <a:pt x="12048" y="6201"/>
                  </a:cubicBezTo>
                  <a:cubicBezTo>
                    <a:pt x="11675" y="5793"/>
                    <a:pt x="11267" y="5385"/>
                    <a:pt x="10904" y="4986"/>
                  </a:cubicBezTo>
                  <a:cubicBezTo>
                    <a:pt x="10087" y="4205"/>
                    <a:pt x="9271" y="3433"/>
                    <a:pt x="8428" y="2724"/>
                  </a:cubicBezTo>
                  <a:cubicBezTo>
                    <a:pt x="7905" y="2502"/>
                    <a:pt x="7391" y="2324"/>
                    <a:pt x="6832" y="2174"/>
                  </a:cubicBezTo>
                  <a:cubicBezTo>
                    <a:pt x="6832" y="2138"/>
                    <a:pt x="6876" y="2138"/>
                    <a:pt x="6832" y="2103"/>
                  </a:cubicBezTo>
                  <a:cubicBezTo>
                    <a:pt x="6832" y="2058"/>
                    <a:pt x="6796" y="2023"/>
                    <a:pt x="6761" y="2023"/>
                  </a:cubicBezTo>
                  <a:lnTo>
                    <a:pt x="6574" y="2103"/>
                  </a:lnTo>
                  <a:cubicBezTo>
                    <a:pt x="4507" y="1473"/>
                    <a:pt x="2290" y="1136"/>
                    <a:pt x="329" y="213"/>
                  </a:cubicBezTo>
                  <a:cubicBezTo>
                    <a:pt x="222" y="106"/>
                    <a:pt x="143" y="27"/>
                    <a:pt x="143" y="27"/>
                  </a:cubicBezTo>
                  <a:cubicBezTo>
                    <a:pt x="125" y="9"/>
                    <a:pt x="98" y="0"/>
                    <a:pt x="72" y="0"/>
                  </a:cubicBez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2" name="Google Shape;5407;p67">
              <a:extLst>
                <a:ext uri="{FF2B5EF4-FFF2-40B4-BE49-F238E27FC236}">
                  <a16:creationId xmlns:a16="http://schemas.microsoft.com/office/drawing/2014/main" id="{93DE1712-76B7-11BE-C044-CB2496D11E09}"/>
                </a:ext>
              </a:extLst>
            </p:cNvPr>
            <p:cNvSpPr/>
            <p:nvPr/>
          </p:nvSpPr>
          <p:spPr>
            <a:xfrm>
              <a:off x="7493220" y="3276526"/>
              <a:ext cx="930772" cy="864846"/>
            </a:xfrm>
            <a:custGeom>
              <a:avLst/>
              <a:gdLst/>
              <a:ahLst/>
              <a:cxnLst/>
              <a:rect l="l" t="t" r="r" b="b"/>
              <a:pathLst>
                <a:path w="62615" h="58180" extrusionOk="0">
                  <a:moveTo>
                    <a:pt x="32911" y="1"/>
                  </a:moveTo>
                  <a:cubicBezTo>
                    <a:pt x="29255" y="1"/>
                    <a:pt x="25531" y="715"/>
                    <a:pt x="21957" y="2177"/>
                  </a:cubicBezTo>
                  <a:cubicBezTo>
                    <a:pt x="7098" y="8271"/>
                    <a:pt x="1" y="25278"/>
                    <a:pt x="6060" y="40137"/>
                  </a:cubicBezTo>
                  <a:cubicBezTo>
                    <a:pt x="10678" y="51380"/>
                    <a:pt x="21538" y="58179"/>
                    <a:pt x="32986" y="58179"/>
                  </a:cubicBezTo>
                  <a:cubicBezTo>
                    <a:pt x="36669" y="58179"/>
                    <a:pt x="40413" y="57476"/>
                    <a:pt x="44029" y="55990"/>
                  </a:cubicBezTo>
                  <a:cubicBezTo>
                    <a:pt x="54187" y="51812"/>
                    <a:pt x="60734" y="42577"/>
                    <a:pt x="61878" y="32339"/>
                  </a:cubicBezTo>
                  <a:cubicBezTo>
                    <a:pt x="62215" y="29492"/>
                    <a:pt x="62100" y="26529"/>
                    <a:pt x="61550" y="23610"/>
                  </a:cubicBezTo>
                  <a:cubicBezTo>
                    <a:pt x="62615" y="22137"/>
                    <a:pt x="62473" y="19955"/>
                    <a:pt x="61470" y="18181"/>
                  </a:cubicBezTo>
                  <a:cubicBezTo>
                    <a:pt x="61142" y="17551"/>
                    <a:pt x="60361" y="17178"/>
                    <a:pt x="59439" y="16992"/>
                  </a:cubicBezTo>
                  <a:cubicBezTo>
                    <a:pt x="54746" y="6754"/>
                    <a:pt x="44837" y="473"/>
                    <a:pt x="34191" y="30"/>
                  </a:cubicBezTo>
                  <a:cubicBezTo>
                    <a:pt x="33765" y="10"/>
                    <a:pt x="33339" y="1"/>
                    <a:pt x="32911" y="1"/>
                  </a:cubicBez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3" name="Google Shape;5408;p67">
              <a:extLst>
                <a:ext uri="{FF2B5EF4-FFF2-40B4-BE49-F238E27FC236}">
                  <a16:creationId xmlns:a16="http://schemas.microsoft.com/office/drawing/2014/main" id="{B2CD3204-AA55-6CEB-E5A2-F154326339CB}"/>
                </a:ext>
              </a:extLst>
            </p:cNvPr>
            <p:cNvSpPr/>
            <p:nvPr/>
          </p:nvSpPr>
          <p:spPr>
            <a:xfrm>
              <a:off x="7450899" y="3316215"/>
              <a:ext cx="928126" cy="864950"/>
            </a:xfrm>
            <a:custGeom>
              <a:avLst/>
              <a:gdLst/>
              <a:ahLst/>
              <a:cxnLst/>
              <a:rect l="l" t="t" r="r" b="b"/>
              <a:pathLst>
                <a:path w="62437" h="58187" extrusionOk="0">
                  <a:moveTo>
                    <a:pt x="33115" y="1"/>
                  </a:moveTo>
                  <a:cubicBezTo>
                    <a:pt x="29400" y="1"/>
                    <a:pt x="25616" y="688"/>
                    <a:pt x="21957" y="2204"/>
                  </a:cubicBezTo>
                  <a:cubicBezTo>
                    <a:pt x="7097" y="8263"/>
                    <a:pt x="0" y="25269"/>
                    <a:pt x="6104" y="40129"/>
                  </a:cubicBezTo>
                  <a:cubicBezTo>
                    <a:pt x="10720" y="51384"/>
                    <a:pt x="21597" y="58186"/>
                    <a:pt x="33045" y="58186"/>
                  </a:cubicBezTo>
                  <a:cubicBezTo>
                    <a:pt x="36710" y="58186"/>
                    <a:pt x="40433" y="57489"/>
                    <a:pt x="44029" y="56017"/>
                  </a:cubicBezTo>
                  <a:cubicBezTo>
                    <a:pt x="54231" y="51848"/>
                    <a:pt x="60769" y="42568"/>
                    <a:pt x="61913" y="32366"/>
                  </a:cubicBezTo>
                  <a:cubicBezTo>
                    <a:pt x="62437" y="27629"/>
                    <a:pt x="61842" y="22750"/>
                    <a:pt x="59917" y="18057"/>
                  </a:cubicBezTo>
                  <a:cubicBezTo>
                    <a:pt x="55481" y="7225"/>
                    <a:pt x="45208" y="500"/>
                    <a:pt x="34235" y="21"/>
                  </a:cubicBezTo>
                  <a:cubicBezTo>
                    <a:pt x="33862" y="8"/>
                    <a:pt x="33489" y="1"/>
                    <a:pt x="33115" y="1"/>
                  </a:cubicBezTo>
                  <a:close/>
                </a:path>
              </a:pathLst>
            </a:custGeom>
            <a:solidFill>
              <a:srgbClr val="0069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4" name="Google Shape;5409;p67">
              <a:extLst>
                <a:ext uri="{FF2B5EF4-FFF2-40B4-BE49-F238E27FC236}">
                  <a16:creationId xmlns:a16="http://schemas.microsoft.com/office/drawing/2014/main" id="{36EEDC97-3AC5-7FC8-DD5D-4921D956176B}"/>
                </a:ext>
              </a:extLst>
            </p:cNvPr>
            <p:cNvSpPr/>
            <p:nvPr/>
          </p:nvSpPr>
          <p:spPr>
            <a:xfrm>
              <a:off x="7311376" y="3420315"/>
              <a:ext cx="176329" cy="305030"/>
            </a:xfrm>
            <a:custGeom>
              <a:avLst/>
              <a:gdLst/>
              <a:ahLst/>
              <a:cxnLst/>
              <a:rect l="l" t="t" r="r" b="b"/>
              <a:pathLst>
                <a:path w="11862" h="20520" extrusionOk="0">
                  <a:moveTo>
                    <a:pt x="8614" y="0"/>
                  </a:moveTo>
                  <a:cubicBezTo>
                    <a:pt x="6760" y="1189"/>
                    <a:pt x="4880" y="2369"/>
                    <a:pt x="3292" y="3957"/>
                  </a:cubicBezTo>
                  <a:cubicBezTo>
                    <a:pt x="1739" y="5545"/>
                    <a:pt x="550" y="7541"/>
                    <a:pt x="329" y="9759"/>
                  </a:cubicBezTo>
                  <a:cubicBezTo>
                    <a:pt x="0" y="13458"/>
                    <a:pt x="2440" y="16820"/>
                    <a:pt x="2813" y="20519"/>
                  </a:cubicBezTo>
                  <a:cubicBezTo>
                    <a:pt x="5030" y="18816"/>
                    <a:pt x="7284" y="16856"/>
                    <a:pt x="9315" y="14904"/>
                  </a:cubicBezTo>
                  <a:cubicBezTo>
                    <a:pt x="9794" y="14416"/>
                    <a:pt x="10309" y="13937"/>
                    <a:pt x="10681" y="13387"/>
                  </a:cubicBezTo>
                  <a:cubicBezTo>
                    <a:pt x="11569" y="12092"/>
                    <a:pt x="11861" y="10468"/>
                    <a:pt x="11790" y="8916"/>
                  </a:cubicBezTo>
                  <a:cubicBezTo>
                    <a:pt x="11719" y="7363"/>
                    <a:pt x="11276" y="5846"/>
                    <a:pt x="10797" y="4365"/>
                  </a:cubicBezTo>
                  <a:cubicBezTo>
                    <a:pt x="10273" y="2777"/>
                    <a:pt x="9644" y="1295"/>
                    <a:pt x="8614" y="0"/>
                  </a:cubicBezTo>
                  <a:close/>
                </a:path>
              </a:pathLst>
            </a:custGeom>
            <a:solidFill>
              <a:srgbClr val="509C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5" name="Google Shape;5410;p67">
              <a:extLst>
                <a:ext uri="{FF2B5EF4-FFF2-40B4-BE49-F238E27FC236}">
                  <a16:creationId xmlns:a16="http://schemas.microsoft.com/office/drawing/2014/main" id="{821408E9-E66E-CC8E-F7CC-D28CD82643B6}"/>
                </a:ext>
              </a:extLst>
            </p:cNvPr>
            <p:cNvSpPr/>
            <p:nvPr/>
          </p:nvSpPr>
          <p:spPr>
            <a:xfrm>
              <a:off x="7351987" y="3418858"/>
              <a:ext cx="89026" cy="307542"/>
            </a:xfrm>
            <a:custGeom>
              <a:avLst/>
              <a:gdLst/>
              <a:ahLst/>
              <a:cxnLst/>
              <a:rect l="l" t="t" r="r" b="b"/>
              <a:pathLst>
                <a:path w="5989" h="20689" extrusionOk="0">
                  <a:moveTo>
                    <a:pt x="5881" y="0"/>
                  </a:moveTo>
                  <a:cubicBezTo>
                    <a:pt x="5854" y="0"/>
                    <a:pt x="5825" y="9"/>
                    <a:pt x="5803" y="27"/>
                  </a:cubicBezTo>
                  <a:cubicBezTo>
                    <a:pt x="2999" y="4241"/>
                    <a:pt x="36" y="20431"/>
                    <a:pt x="1" y="20617"/>
                  </a:cubicBezTo>
                  <a:cubicBezTo>
                    <a:pt x="1" y="20653"/>
                    <a:pt x="36" y="20688"/>
                    <a:pt x="81" y="20688"/>
                  </a:cubicBezTo>
                  <a:cubicBezTo>
                    <a:pt x="116" y="20688"/>
                    <a:pt x="152" y="20653"/>
                    <a:pt x="152" y="20617"/>
                  </a:cubicBezTo>
                  <a:cubicBezTo>
                    <a:pt x="187" y="20467"/>
                    <a:pt x="3141" y="4312"/>
                    <a:pt x="5953" y="142"/>
                  </a:cubicBezTo>
                  <a:cubicBezTo>
                    <a:pt x="5989" y="98"/>
                    <a:pt x="5989" y="27"/>
                    <a:pt x="5953" y="27"/>
                  </a:cubicBezTo>
                  <a:cubicBezTo>
                    <a:pt x="5936" y="9"/>
                    <a:pt x="5909" y="0"/>
                    <a:pt x="5881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6" name="Google Shape;5411;p67">
              <a:extLst>
                <a:ext uri="{FF2B5EF4-FFF2-40B4-BE49-F238E27FC236}">
                  <a16:creationId xmlns:a16="http://schemas.microsoft.com/office/drawing/2014/main" id="{A27CC13C-980E-8E07-97FC-A47318B4AC7D}"/>
                </a:ext>
              </a:extLst>
            </p:cNvPr>
            <p:cNvSpPr/>
            <p:nvPr/>
          </p:nvSpPr>
          <p:spPr>
            <a:xfrm>
              <a:off x="7373482" y="3463171"/>
              <a:ext cx="99447" cy="46825"/>
            </a:xfrm>
            <a:custGeom>
              <a:avLst/>
              <a:gdLst/>
              <a:ahLst/>
              <a:cxnLst/>
              <a:rect l="l" t="t" r="r" b="b"/>
              <a:pathLst>
                <a:path w="6690" h="3150" extrusionOk="0">
                  <a:moveTo>
                    <a:pt x="36" y="0"/>
                  </a:moveTo>
                  <a:cubicBezTo>
                    <a:pt x="1" y="45"/>
                    <a:pt x="1" y="80"/>
                    <a:pt x="36" y="116"/>
                  </a:cubicBezTo>
                  <a:lnTo>
                    <a:pt x="1917" y="3105"/>
                  </a:lnTo>
                  <a:cubicBezTo>
                    <a:pt x="1917" y="3150"/>
                    <a:pt x="1961" y="3150"/>
                    <a:pt x="1997" y="3150"/>
                  </a:cubicBezTo>
                  <a:lnTo>
                    <a:pt x="6654" y="1553"/>
                  </a:lnTo>
                  <a:cubicBezTo>
                    <a:pt x="6690" y="1553"/>
                    <a:pt x="6690" y="1517"/>
                    <a:pt x="6690" y="1446"/>
                  </a:cubicBezTo>
                  <a:cubicBezTo>
                    <a:pt x="6690" y="1411"/>
                    <a:pt x="6619" y="1411"/>
                    <a:pt x="6574" y="1411"/>
                  </a:cubicBezTo>
                  <a:lnTo>
                    <a:pt x="2032" y="2963"/>
                  </a:lnTo>
                  <a:lnTo>
                    <a:pt x="187" y="45"/>
                  </a:lnTo>
                  <a:cubicBezTo>
                    <a:pt x="143" y="0"/>
                    <a:pt x="107" y="0"/>
                    <a:pt x="36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7" name="Google Shape;5412;p67">
              <a:extLst>
                <a:ext uri="{FF2B5EF4-FFF2-40B4-BE49-F238E27FC236}">
                  <a16:creationId xmlns:a16="http://schemas.microsoft.com/office/drawing/2014/main" id="{CC592B2E-37A8-BAD9-107C-052159E1A064}"/>
                </a:ext>
              </a:extLst>
            </p:cNvPr>
            <p:cNvSpPr/>
            <p:nvPr/>
          </p:nvSpPr>
          <p:spPr>
            <a:xfrm>
              <a:off x="7327861" y="3520535"/>
              <a:ext cx="57111" cy="61987"/>
            </a:xfrm>
            <a:custGeom>
              <a:avLst/>
              <a:gdLst/>
              <a:ahLst/>
              <a:cxnLst/>
              <a:rect l="l" t="t" r="r" b="b"/>
              <a:pathLst>
                <a:path w="3842" h="4170" extrusionOk="0">
                  <a:moveTo>
                    <a:pt x="90" y="0"/>
                  </a:moveTo>
                  <a:cubicBezTo>
                    <a:pt x="71" y="0"/>
                    <a:pt x="54" y="9"/>
                    <a:pt x="36" y="27"/>
                  </a:cubicBezTo>
                  <a:cubicBezTo>
                    <a:pt x="0" y="62"/>
                    <a:pt x="0" y="133"/>
                    <a:pt x="0" y="133"/>
                  </a:cubicBezTo>
                  <a:lnTo>
                    <a:pt x="3700" y="4125"/>
                  </a:lnTo>
                  <a:cubicBezTo>
                    <a:pt x="3700" y="4125"/>
                    <a:pt x="3735" y="4170"/>
                    <a:pt x="3771" y="4170"/>
                  </a:cubicBezTo>
                  <a:lnTo>
                    <a:pt x="3806" y="4125"/>
                  </a:lnTo>
                  <a:cubicBezTo>
                    <a:pt x="3842" y="4090"/>
                    <a:pt x="3842" y="4055"/>
                    <a:pt x="3806" y="4019"/>
                  </a:cubicBezTo>
                  <a:lnTo>
                    <a:pt x="151" y="27"/>
                  </a:lnTo>
                  <a:cubicBezTo>
                    <a:pt x="129" y="9"/>
                    <a:pt x="109" y="0"/>
                    <a:pt x="90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8" name="Google Shape;5413;p67">
              <a:extLst>
                <a:ext uri="{FF2B5EF4-FFF2-40B4-BE49-F238E27FC236}">
                  <a16:creationId xmlns:a16="http://schemas.microsoft.com/office/drawing/2014/main" id="{DE405D64-D2DC-5966-F7C0-A59E0490A59F}"/>
                </a:ext>
              </a:extLst>
            </p:cNvPr>
            <p:cNvSpPr/>
            <p:nvPr/>
          </p:nvSpPr>
          <p:spPr>
            <a:xfrm>
              <a:off x="7373482" y="3577497"/>
              <a:ext cx="113688" cy="44595"/>
            </a:xfrm>
            <a:custGeom>
              <a:avLst/>
              <a:gdLst/>
              <a:ahLst/>
              <a:cxnLst/>
              <a:rect l="l" t="t" r="r" b="b"/>
              <a:pathLst>
                <a:path w="7648" h="3000" extrusionOk="0">
                  <a:moveTo>
                    <a:pt x="7541" y="1"/>
                  </a:moveTo>
                  <a:lnTo>
                    <a:pt x="72" y="2813"/>
                  </a:lnTo>
                  <a:cubicBezTo>
                    <a:pt x="36" y="2848"/>
                    <a:pt x="1" y="2884"/>
                    <a:pt x="36" y="2919"/>
                  </a:cubicBezTo>
                  <a:cubicBezTo>
                    <a:pt x="36" y="2955"/>
                    <a:pt x="72" y="2999"/>
                    <a:pt x="107" y="2999"/>
                  </a:cubicBezTo>
                  <a:lnTo>
                    <a:pt x="143" y="2955"/>
                  </a:lnTo>
                  <a:lnTo>
                    <a:pt x="7577" y="187"/>
                  </a:lnTo>
                  <a:cubicBezTo>
                    <a:pt x="7612" y="152"/>
                    <a:pt x="7648" y="116"/>
                    <a:pt x="7612" y="72"/>
                  </a:cubicBezTo>
                  <a:cubicBezTo>
                    <a:pt x="7612" y="36"/>
                    <a:pt x="7577" y="1"/>
                    <a:pt x="7541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9" name="Google Shape;5414;p67">
              <a:extLst>
                <a:ext uri="{FF2B5EF4-FFF2-40B4-BE49-F238E27FC236}">
                  <a16:creationId xmlns:a16="http://schemas.microsoft.com/office/drawing/2014/main" id="{C2D2FC6F-A84A-4365-0C3F-AB58D7A3D7E4}"/>
                </a:ext>
              </a:extLst>
            </p:cNvPr>
            <p:cNvSpPr/>
            <p:nvPr/>
          </p:nvSpPr>
          <p:spPr>
            <a:xfrm>
              <a:off x="7322852" y="3624322"/>
              <a:ext cx="123707" cy="39972"/>
            </a:xfrm>
            <a:custGeom>
              <a:avLst/>
              <a:gdLst/>
              <a:ahLst/>
              <a:cxnLst/>
              <a:rect l="l" t="t" r="r" b="b"/>
              <a:pathLst>
                <a:path w="8322" h="2689" extrusionOk="0">
                  <a:moveTo>
                    <a:pt x="79" y="0"/>
                  </a:moveTo>
                  <a:cubicBezTo>
                    <a:pt x="51" y="0"/>
                    <a:pt x="22" y="9"/>
                    <a:pt x="0" y="27"/>
                  </a:cubicBezTo>
                  <a:cubicBezTo>
                    <a:pt x="0" y="71"/>
                    <a:pt x="0" y="107"/>
                    <a:pt x="45" y="142"/>
                  </a:cubicBezTo>
                  <a:lnTo>
                    <a:pt x="2812" y="2653"/>
                  </a:lnTo>
                  <a:cubicBezTo>
                    <a:pt x="2848" y="2653"/>
                    <a:pt x="2848" y="2688"/>
                    <a:pt x="2883" y="2688"/>
                  </a:cubicBezTo>
                  <a:lnTo>
                    <a:pt x="8251" y="1544"/>
                  </a:lnTo>
                  <a:cubicBezTo>
                    <a:pt x="8286" y="1508"/>
                    <a:pt x="8321" y="1473"/>
                    <a:pt x="8321" y="1437"/>
                  </a:cubicBezTo>
                  <a:cubicBezTo>
                    <a:pt x="8321" y="1402"/>
                    <a:pt x="8251" y="1357"/>
                    <a:pt x="8206" y="1357"/>
                  </a:cubicBezTo>
                  <a:lnTo>
                    <a:pt x="2883" y="2511"/>
                  </a:lnTo>
                  <a:lnTo>
                    <a:pt x="151" y="27"/>
                  </a:lnTo>
                  <a:cubicBezTo>
                    <a:pt x="133" y="9"/>
                    <a:pt x="107" y="0"/>
                    <a:pt x="79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0" name="Google Shape;5415;p67">
              <a:extLst>
                <a:ext uri="{FF2B5EF4-FFF2-40B4-BE49-F238E27FC236}">
                  <a16:creationId xmlns:a16="http://schemas.microsoft.com/office/drawing/2014/main" id="{B5C50786-B24D-2435-3318-406C5B170455}"/>
                </a:ext>
              </a:extLst>
            </p:cNvPr>
            <p:cNvSpPr/>
            <p:nvPr/>
          </p:nvSpPr>
          <p:spPr>
            <a:xfrm>
              <a:off x="8130036" y="3170404"/>
              <a:ext cx="208244" cy="239371"/>
            </a:xfrm>
            <a:custGeom>
              <a:avLst/>
              <a:gdLst/>
              <a:ahLst/>
              <a:cxnLst/>
              <a:rect l="l" t="t" r="r" b="b"/>
              <a:pathLst>
                <a:path w="14009" h="16103" extrusionOk="0">
                  <a:moveTo>
                    <a:pt x="0" y="1"/>
                  </a:moveTo>
                  <a:lnTo>
                    <a:pt x="0" y="107"/>
                  </a:lnTo>
                  <a:cubicBezTo>
                    <a:pt x="187" y="2698"/>
                    <a:pt x="559" y="5395"/>
                    <a:pt x="1038" y="7985"/>
                  </a:cubicBezTo>
                  <a:cubicBezTo>
                    <a:pt x="1038" y="8056"/>
                    <a:pt x="1038" y="8092"/>
                    <a:pt x="1074" y="8163"/>
                  </a:cubicBezTo>
                  <a:cubicBezTo>
                    <a:pt x="1074" y="8278"/>
                    <a:pt x="1109" y="8384"/>
                    <a:pt x="1109" y="8500"/>
                  </a:cubicBezTo>
                  <a:cubicBezTo>
                    <a:pt x="1260" y="9165"/>
                    <a:pt x="1411" y="9830"/>
                    <a:pt x="1668" y="10496"/>
                  </a:cubicBezTo>
                  <a:cubicBezTo>
                    <a:pt x="1997" y="11347"/>
                    <a:pt x="2591" y="12119"/>
                    <a:pt x="3292" y="12749"/>
                  </a:cubicBezTo>
                  <a:cubicBezTo>
                    <a:pt x="3327" y="12784"/>
                    <a:pt x="3363" y="12820"/>
                    <a:pt x="3407" y="12864"/>
                  </a:cubicBezTo>
                  <a:cubicBezTo>
                    <a:pt x="3851" y="13228"/>
                    <a:pt x="4294" y="13565"/>
                    <a:pt x="4773" y="13858"/>
                  </a:cubicBezTo>
                  <a:cubicBezTo>
                    <a:pt x="6104" y="14639"/>
                    <a:pt x="7577" y="15082"/>
                    <a:pt x="9058" y="15481"/>
                  </a:cubicBezTo>
                  <a:lnTo>
                    <a:pt x="9129" y="15481"/>
                  </a:lnTo>
                  <a:cubicBezTo>
                    <a:pt x="9173" y="15481"/>
                    <a:pt x="9209" y="15526"/>
                    <a:pt x="9209" y="15526"/>
                  </a:cubicBezTo>
                  <a:cubicBezTo>
                    <a:pt x="10514" y="15861"/>
                    <a:pt x="11819" y="16103"/>
                    <a:pt x="13145" y="16103"/>
                  </a:cubicBezTo>
                  <a:cubicBezTo>
                    <a:pt x="13396" y="16103"/>
                    <a:pt x="13649" y="16094"/>
                    <a:pt x="13902" y="16076"/>
                  </a:cubicBezTo>
                  <a:lnTo>
                    <a:pt x="13973" y="16076"/>
                  </a:lnTo>
                  <a:lnTo>
                    <a:pt x="13973" y="15889"/>
                  </a:lnTo>
                  <a:cubicBezTo>
                    <a:pt x="14008" y="14231"/>
                    <a:pt x="14008" y="12527"/>
                    <a:pt x="13831" y="10904"/>
                  </a:cubicBezTo>
                  <a:cubicBezTo>
                    <a:pt x="13831" y="10824"/>
                    <a:pt x="13786" y="10788"/>
                    <a:pt x="13786" y="10717"/>
                  </a:cubicBezTo>
                  <a:cubicBezTo>
                    <a:pt x="13751" y="10309"/>
                    <a:pt x="13680" y="9866"/>
                    <a:pt x="13565" y="9458"/>
                  </a:cubicBezTo>
                  <a:cubicBezTo>
                    <a:pt x="13387" y="8606"/>
                    <a:pt x="13121" y="7799"/>
                    <a:pt x="12793" y="7018"/>
                  </a:cubicBezTo>
                  <a:cubicBezTo>
                    <a:pt x="12571" y="6761"/>
                    <a:pt x="12314" y="6504"/>
                    <a:pt x="12092" y="6246"/>
                  </a:cubicBezTo>
                  <a:cubicBezTo>
                    <a:pt x="12057" y="6166"/>
                    <a:pt x="12012" y="6131"/>
                    <a:pt x="11941" y="6095"/>
                  </a:cubicBezTo>
                  <a:cubicBezTo>
                    <a:pt x="11569" y="5687"/>
                    <a:pt x="11205" y="5279"/>
                    <a:pt x="10797" y="4880"/>
                  </a:cubicBezTo>
                  <a:cubicBezTo>
                    <a:pt x="10016" y="4099"/>
                    <a:pt x="9209" y="3363"/>
                    <a:pt x="8357" y="2618"/>
                  </a:cubicBezTo>
                  <a:cubicBezTo>
                    <a:pt x="7843" y="2396"/>
                    <a:pt x="7284" y="2219"/>
                    <a:pt x="6769" y="2068"/>
                  </a:cubicBezTo>
                  <a:cubicBezTo>
                    <a:pt x="6654" y="2032"/>
                    <a:pt x="6583" y="1997"/>
                    <a:pt x="6512" y="1997"/>
                  </a:cubicBezTo>
                  <a:cubicBezTo>
                    <a:pt x="4401" y="1403"/>
                    <a:pt x="2183" y="1065"/>
                    <a:pt x="258" y="107"/>
                  </a:cubicBezTo>
                  <a:cubicBezTo>
                    <a:pt x="151" y="72"/>
                    <a:pt x="80" y="36"/>
                    <a:pt x="0" y="1"/>
                  </a:cubicBezTo>
                  <a:close/>
                </a:path>
              </a:pathLst>
            </a:custGeom>
            <a:solidFill>
              <a:srgbClr val="509C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1" name="Google Shape;5416;p67">
              <a:extLst>
                <a:ext uri="{FF2B5EF4-FFF2-40B4-BE49-F238E27FC236}">
                  <a16:creationId xmlns:a16="http://schemas.microsoft.com/office/drawing/2014/main" id="{62B44942-7FDE-2C5B-1BA9-D4692EE748F0}"/>
                </a:ext>
              </a:extLst>
            </p:cNvPr>
            <p:cNvSpPr/>
            <p:nvPr/>
          </p:nvSpPr>
          <p:spPr>
            <a:xfrm>
              <a:off x="8128461" y="3168829"/>
              <a:ext cx="211009" cy="241883"/>
            </a:xfrm>
            <a:custGeom>
              <a:avLst/>
              <a:gdLst/>
              <a:ahLst/>
              <a:cxnLst/>
              <a:rect l="l" t="t" r="r" b="b"/>
              <a:pathLst>
                <a:path w="14195" h="16272" extrusionOk="0">
                  <a:moveTo>
                    <a:pt x="89" y="0"/>
                  </a:moveTo>
                  <a:cubicBezTo>
                    <a:pt x="71" y="0"/>
                    <a:pt x="53" y="9"/>
                    <a:pt x="36" y="27"/>
                  </a:cubicBezTo>
                  <a:cubicBezTo>
                    <a:pt x="0" y="63"/>
                    <a:pt x="0" y="142"/>
                    <a:pt x="36" y="142"/>
                  </a:cubicBezTo>
                  <a:cubicBezTo>
                    <a:pt x="142" y="249"/>
                    <a:pt x="12047" y="11560"/>
                    <a:pt x="14008" y="16217"/>
                  </a:cubicBezTo>
                  <a:cubicBezTo>
                    <a:pt x="14033" y="16242"/>
                    <a:pt x="14058" y="16271"/>
                    <a:pt x="14082" y="16271"/>
                  </a:cubicBezTo>
                  <a:cubicBezTo>
                    <a:pt x="14093" y="16271"/>
                    <a:pt x="14104" y="16266"/>
                    <a:pt x="14114" y="16253"/>
                  </a:cubicBezTo>
                  <a:cubicBezTo>
                    <a:pt x="14159" y="16253"/>
                    <a:pt x="14194" y="16182"/>
                    <a:pt x="14159" y="16146"/>
                  </a:cubicBezTo>
                  <a:cubicBezTo>
                    <a:pt x="12198" y="11489"/>
                    <a:pt x="257" y="142"/>
                    <a:pt x="142" y="27"/>
                  </a:cubicBezTo>
                  <a:cubicBezTo>
                    <a:pt x="124" y="9"/>
                    <a:pt x="106" y="0"/>
                    <a:pt x="89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2" name="Google Shape;5417;p67">
              <a:extLst>
                <a:ext uri="{FF2B5EF4-FFF2-40B4-BE49-F238E27FC236}">
                  <a16:creationId xmlns:a16="http://schemas.microsoft.com/office/drawing/2014/main" id="{43A4DE1F-376D-5AFD-E07C-A5092DB1511A}"/>
                </a:ext>
              </a:extLst>
            </p:cNvPr>
            <p:cNvSpPr/>
            <p:nvPr/>
          </p:nvSpPr>
          <p:spPr>
            <a:xfrm>
              <a:off x="8264683" y="3329177"/>
              <a:ext cx="73061" cy="72764"/>
            </a:xfrm>
            <a:custGeom>
              <a:avLst/>
              <a:gdLst/>
              <a:ahLst/>
              <a:cxnLst/>
              <a:rect l="l" t="t" r="r" b="b"/>
              <a:pathLst>
                <a:path w="4915" h="4895" extrusionOk="0">
                  <a:moveTo>
                    <a:pt x="1295" y="1"/>
                  </a:moveTo>
                  <a:cubicBezTo>
                    <a:pt x="1260" y="1"/>
                    <a:pt x="1260" y="1"/>
                    <a:pt x="1224" y="36"/>
                  </a:cubicBezTo>
                  <a:lnTo>
                    <a:pt x="1224" y="72"/>
                  </a:lnTo>
                  <a:lnTo>
                    <a:pt x="0" y="4800"/>
                  </a:lnTo>
                  <a:cubicBezTo>
                    <a:pt x="0" y="4845"/>
                    <a:pt x="0" y="4880"/>
                    <a:pt x="71" y="4880"/>
                  </a:cubicBezTo>
                  <a:cubicBezTo>
                    <a:pt x="84" y="4891"/>
                    <a:pt x="96" y="4895"/>
                    <a:pt x="107" y="4895"/>
                  </a:cubicBezTo>
                  <a:cubicBezTo>
                    <a:pt x="133" y="4895"/>
                    <a:pt x="151" y="4870"/>
                    <a:pt x="151" y="4845"/>
                  </a:cubicBezTo>
                  <a:lnTo>
                    <a:pt x="1366" y="187"/>
                  </a:lnTo>
                  <a:lnTo>
                    <a:pt x="4808" y="223"/>
                  </a:lnTo>
                  <a:cubicBezTo>
                    <a:pt x="4879" y="223"/>
                    <a:pt x="4915" y="187"/>
                    <a:pt x="4915" y="143"/>
                  </a:cubicBezTo>
                  <a:cubicBezTo>
                    <a:pt x="4915" y="72"/>
                    <a:pt x="4879" y="36"/>
                    <a:pt x="4808" y="36"/>
                  </a:cubicBezTo>
                  <a:lnTo>
                    <a:pt x="1295" y="1"/>
                  </a:ln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3" name="Google Shape;5418;p67">
              <a:extLst>
                <a:ext uri="{FF2B5EF4-FFF2-40B4-BE49-F238E27FC236}">
                  <a16:creationId xmlns:a16="http://schemas.microsoft.com/office/drawing/2014/main" id="{F1C8FBD7-C8E0-97C8-D539-6A72AE069EB8}"/>
                </a:ext>
              </a:extLst>
            </p:cNvPr>
            <p:cNvSpPr/>
            <p:nvPr/>
          </p:nvSpPr>
          <p:spPr>
            <a:xfrm>
              <a:off x="8232768" y="3261007"/>
              <a:ext cx="77030" cy="14910"/>
            </a:xfrm>
            <a:custGeom>
              <a:avLst/>
              <a:gdLst/>
              <a:ahLst/>
              <a:cxnLst/>
              <a:rect l="l" t="t" r="r" b="b"/>
              <a:pathLst>
                <a:path w="5182" h="1003" extrusionOk="0">
                  <a:moveTo>
                    <a:pt x="5030" y="0"/>
                  </a:moveTo>
                  <a:lnTo>
                    <a:pt x="80" y="852"/>
                  </a:lnTo>
                  <a:cubicBezTo>
                    <a:pt x="45" y="852"/>
                    <a:pt x="0" y="852"/>
                    <a:pt x="0" y="888"/>
                  </a:cubicBezTo>
                  <a:lnTo>
                    <a:pt x="0" y="923"/>
                  </a:lnTo>
                  <a:cubicBezTo>
                    <a:pt x="0" y="959"/>
                    <a:pt x="45" y="1003"/>
                    <a:pt x="80" y="1003"/>
                  </a:cubicBezTo>
                  <a:lnTo>
                    <a:pt x="187" y="1003"/>
                  </a:lnTo>
                  <a:lnTo>
                    <a:pt x="5181" y="151"/>
                  </a:lnTo>
                  <a:cubicBezTo>
                    <a:pt x="5146" y="71"/>
                    <a:pt x="5101" y="36"/>
                    <a:pt x="5030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4" name="Google Shape;5419;p67">
              <a:extLst>
                <a:ext uri="{FF2B5EF4-FFF2-40B4-BE49-F238E27FC236}">
                  <a16:creationId xmlns:a16="http://schemas.microsoft.com/office/drawing/2014/main" id="{813BE7BC-855F-68DA-B9A9-98792119C993}"/>
                </a:ext>
              </a:extLst>
            </p:cNvPr>
            <p:cNvSpPr/>
            <p:nvPr/>
          </p:nvSpPr>
          <p:spPr>
            <a:xfrm>
              <a:off x="8178437" y="3244521"/>
              <a:ext cx="28630" cy="118177"/>
            </a:xfrm>
            <a:custGeom>
              <a:avLst/>
              <a:gdLst/>
              <a:ahLst/>
              <a:cxnLst/>
              <a:rect l="l" t="t" r="r" b="b"/>
              <a:pathLst>
                <a:path w="1926" h="7950" extrusionOk="0">
                  <a:moveTo>
                    <a:pt x="1845" y="1"/>
                  </a:moveTo>
                  <a:cubicBezTo>
                    <a:pt x="1810" y="1"/>
                    <a:pt x="1775" y="1"/>
                    <a:pt x="1775" y="36"/>
                  </a:cubicBezTo>
                  <a:cubicBezTo>
                    <a:pt x="1739" y="36"/>
                    <a:pt x="1739" y="36"/>
                    <a:pt x="1739" y="72"/>
                  </a:cubicBezTo>
                  <a:lnTo>
                    <a:pt x="0" y="7834"/>
                  </a:lnTo>
                  <a:cubicBezTo>
                    <a:pt x="0" y="7878"/>
                    <a:pt x="36" y="7914"/>
                    <a:pt x="71" y="7949"/>
                  </a:cubicBezTo>
                  <a:cubicBezTo>
                    <a:pt x="107" y="7949"/>
                    <a:pt x="151" y="7914"/>
                    <a:pt x="187" y="7878"/>
                  </a:cubicBezTo>
                  <a:lnTo>
                    <a:pt x="1925" y="116"/>
                  </a:lnTo>
                  <a:cubicBezTo>
                    <a:pt x="1925" y="72"/>
                    <a:pt x="1881" y="1"/>
                    <a:pt x="1845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5" name="Google Shape;5420;p67">
              <a:extLst>
                <a:ext uri="{FF2B5EF4-FFF2-40B4-BE49-F238E27FC236}">
                  <a16:creationId xmlns:a16="http://schemas.microsoft.com/office/drawing/2014/main" id="{4F50BE4C-6510-ABA4-6065-F54AD343DC34}"/>
                </a:ext>
              </a:extLst>
            </p:cNvPr>
            <p:cNvSpPr/>
            <p:nvPr/>
          </p:nvSpPr>
          <p:spPr>
            <a:xfrm>
              <a:off x="8144411" y="3199213"/>
              <a:ext cx="86262" cy="92535"/>
            </a:xfrm>
            <a:custGeom>
              <a:avLst/>
              <a:gdLst/>
              <a:ahLst/>
              <a:cxnLst/>
              <a:rect l="l" t="t" r="r" b="b"/>
              <a:pathLst>
                <a:path w="5803" h="6225" extrusionOk="0">
                  <a:moveTo>
                    <a:pt x="5725" y="0"/>
                  </a:moveTo>
                  <a:cubicBezTo>
                    <a:pt x="5711" y="0"/>
                    <a:pt x="5697" y="4"/>
                    <a:pt x="5687" y="15"/>
                  </a:cubicBezTo>
                  <a:lnTo>
                    <a:pt x="2067" y="946"/>
                  </a:lnTo>
                  <a:cubicBezTo>
                    <a:pt x="2032" y="982"/>
                    <a:pt x="2032" y="982"/>
                    <a:pt x="1996" y="982"/>
                  </a:cubicBezTo>
                  <a:lnTo>
                    <a:pt x="1996" y="1017"/>
                  </a:lnTo>
                  <a:lnTo>
                    <a:pt x="36" y="6118"/>
                  </a:lnTo>
                  <a:cubicBezTo>
                    <a:pt x="0" y="6154"/>
                    <a:pt x="36" y="6225"/>
                    <a:pt x="71" y="6225"/>
                  </a:cubicBezTo>
                  <a:cubicBezTo>
                    <a:pt x="107" y="6225"/>
                    <a:pt x="178" y="6225"/>
                    <a:pt x="178" y="6189"/>
                  </a:cubicBezTo>
                  <a:lnTo>
                    <a:pt x="2138" y="1088"/>
                  </a:lnTo>
                  <a:lnTo>
                    <a:pt x="5722" y="165"/>
                  </a:lnTo>
                  <a:cubicBezTo>
                    <a:pt x="5767" y="165"/>
                    <a:pt x="5802" y="94"/>
                    <a:pt x="5802" y="59"/>
                  </a:cubicBezTo>
                  <a:cubicBezTo>
                    <a:pt x="5802" y="27"/>
                    <a:pt x="5762" y="0"/>
                    <a:pt x="5725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6" name="Google Shape;5421;p67">
              <a:extLst>
                <a:ext uri="{FF2B5EF4-FFF2-40B4-BE49-F238E27FC236}">
                  <a16:creationId xmlns:a16="http://schemas.microsoft.com/office/drawing/2014/main" id="{53ED0A31-9D3B-82FB-2FC1-11DC5DBFF70B}"/>
                </a:ext>
              </a:extLst>
            </p:cNvPr>
            <p:cNvSpPr/>
            <p:nvPr/>
          </p:nvSpPr>
          <p:spPr>
            <a:xfrm>
              <a:off x="7586066" y="3316527"/>
              <a:ext cx="792959" cy="755737"/>
            </a:xfrm>
            <a:custGeom>
              <a:avLst/>
              <a:gdLst/>
              <a:ahLst/>
              <a:cxnLst/>
              <a:rect l="l" t="t" r="r" b="b"/>
              <a:pathLst>
                <a:path w="53344" h="50840" extrusionOk="0">
                  <a:moveTo>
                    <a:pt x="25142" y="0"/>
                  </a:moveTo>
                  <a:cubicBezTo>
                    <a:pt x="23917" y="373"/>
                    <a:pt x="22737" y="772"/>
                    <a:pt x="21513" y="1296"/>
                  </a:cubicBezTo>
                  <a:cubicBezTo>
                    <a:pt x="21327" y="1402"/>
                    <a:pt x="21105" y="1482"/>
                    <a:pt x="20883" y="1588"/>
                  </a:cubicBezTo>
                  <a:cubicBezTo>
                    <a:pt x="7319" y="7869"/>
                    <a:pt x="0" y="23394"/>
                    <a:pt x="4551" y="36258"/>
                  </a:cubicBezTo>
                  <a:cubicBezTo>
                    <a:pt x="7825" y="45488"/>
                    <a:pt x="16284" y="50840"/>
                    <a:pt x="25798" y="50840"/>
                  </a:cubicBezTo>
                  <a:cubicBezTo>
                    <a:pt x="29588" y="50840"/>
                    <a:pt x="33546" y="49990"/>
                    <a:pt x="37411" y="48198"/>
                  </a:cubicBezTo>
                  <a:cubicBezTo>
                    <a:pt x="43177" y="45537"/>
                    <a:pt x="47799" y="41217"/>
                    <a:pt x="50868" y="36151"/>
                  </a:cubicBezTo>
                  <a:lnTo>
                    <a:pt x="50868" y="36116"/>
                  </a:lnTo>
                  <a:cubicBezTo>
                    <a:pt x="51605" y="34891"/>
                    <a:pt x="52270" y="33640"/>
                    <a:pt x="52820" y="32345"/>
                  </a:cubicBezTo>
                  <a:cubicBezTo>
                    <a:pt x="53344" y="27608"/>
                    <a:pt x="52749" y="22729"/>
                    <a:pt x="50824" y="18036"/>
                  </a:cubicBezTo>
                  <a:cubicBezTo>
                    <a:pt x="46388" y="7204"/>
                    <a:pt x="36115" y="479"/>
                    <a:pt x="25142" y="0"/>
                  </a:cubicBez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7" name="Google Shape;5422;p67">
              <a:extLst>
                <a:ext uri="{FF2B5EF4-FFF2-40B4-BE49-F238E27FC236}">
                  <a16:creationId xmlns:a16="http://schemas.microsoft.com/office/drawing/2014/main" id="{3C75932E-7ACD-983B-A82A-3208B6811B95}"/>
                </a:ext>
              </a:extLst>
            </p:cNvPr>
            <p:cNvSpPr/>
            <p:nvPr/>
          </p:nvSpPr>
          <p:spPr>
            <a:xfrm>
              <a:off x="8239353" y="3565694"/>
              <a:ext cx="142972" cy="139865"/>
            </a:xfrm>
            <a:custGeom>
              <a:avLst/>
              <a:gdLst/>
              <a:ahLst/>
              <a:cxnLst/>
              <a:rect l="l" t="t" r="r" b="b"/>
              <a:pathLst>
                <a:path w="9618" h="9409" extrusionOk="0">
                  <a:moveTo>
                    <a:pt x="4096" y="0"/>
                  </a:moveTo>
                  <a:cubicBezTo>
                    <a:pt x="2009" y="0"/>
                    <a:pt x="1" y="387"/>
                    <a:pt x="1" y="387"/>
                  </a:cubicBezTo>
                  <a:lnTo>
                    <a:pt x="888" y="7120"/>
                  </a:lnTo>
                  <a:lnTo>
                    <a:pt x="1190" y="9409"/>
                  </a:lnTo>
                  <a:cubicBezTo>
                    <a:pt x="1190" y="9409"/>
                    <a:pt x="4330" y="7927"/>
                    <a:pt x="6956" y="6783"/>
                  </a:cubicBezTo>
                  <a:cubicBezTo>
                    <a:pt x="6990" y="6767"/>
                    <a:pt x="7024" y="6760"/>
                    <a:pt x="7058" y="6760"/>
                  </a:cubicBezTo>
                  <a:cubicBezTo>
                    <a:pt x="7379" y="6760"/>
                    <a:pt x="7690" y="7394"/>
                    <a:pt x="7947" y="7394"/>
                  </a:cubicBezTo>
                  <a:cubicBezTo>
                    <a:pt x="7988" y="7394"/>
                    <a:pt x="8027" y="7378"/>
                    <a:pt x="8065" y="7342"/>
                  </a:cubicBezTo>
                  <a:cubicBezTo>
                    <a:pt x="9617" y="5931"/>
                    <a:pt x="9582" y="3421"/>
                    <a:pt x="8473" y="1425"/>
                  </a:cubicBezTo>
                  <a:cubicBezTo>
                    <a:pt x="7829" y="299"/>
                    <a:pt x="5932" y="0"/>
                    <a:pt x="4096" y="0"/>
                  </a:cubicBezTo>
                  <a:close/>
                </a:path>
              </a:pathLst>
            </a:custGeom>
            <a:solidFill>
              <a:srgbClr val="509C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8" name="Google Shape;5423;p67">
              <a:extLst>
                <a:ext uri="{FF2B5EF4-FFF2-40B4-BE49-F238E27FC236}">
                  <a16:creationId xmlns:a16="http://schemas.microsoft.com/office/drawing/2014/main" id="{76ECC8DB-0161-3472-3B41-4013736D8A5A}"/>
                </a:ext>
              </a:extLst>
            </p:cNvPr>
            <p:cNvSpPr/>
            <p:nvPr/>
          </p:nvSpPr>
          <p:spPr>
            <a:xfrm>
              <a:off x="8252539" y="3629242"/>
              <a:ext cx="108292" cy="76317"/>
            </a:xfrm>
            <a:custGeom>
              <a:avLst/>
              <a:gdLst/>
              <a:ahLst/>
              <a:cxnLst/>
              <a:rect l="l" t="t" r="r" b="b"/>
              <a:pathLst>
                <a:path w="7285" h="5134" extrusionOk="0">
                  <a:moveTo>
                    <a:pt x="4260" y="0"/>
                  </a:moveTo>
                  <a:cubicBezTo>
                    <a:pt x="2334" y="0"/>
                    <a:pt x="152" y="769"/>
                    <a:pt x="152" y="769"/>
                  </a:cubicBezTo>
                  <a:lnTo>
                    <a:pt x="1" y="2845"/>
                  </a:lnTo>
                  <a:lnTo>
                    <a:pt x="303" y="5134"/>
                  </a:lnTo>
                  <a:cubicBezTo>
                    <a:pt x="303" y="5134"/>
                    <a:pt x="3443" y="4947"/>
                    <a:pt x="6069" y="3803"/>
                  </a:cubicBezTo>
                  <a:cubicBezTo>
                    <a:pt x="6477" y="3617"/>
                    <a:pt x="6876" y="3360"/>
                    <a:pt x="7178" y="3067"/>
                  </a:cubicBezTo>
                  <a:cubicBezTo>
                    <a:pt x="7284" y="2357"/>
                    <a:pt x="7249" y="1656"/>
                    <a:pt x="6876" y="1071"/>
                  </a:cubicBezTo>
                  <a:cubicBezTo>
                    <a:pt x="6405" y="258"/>
                    <a:pt x="5375" y="0"/>
                    <a:pt x="4260" y="0"/>
                  </a:cubicBezTo>
                  <a:close/>
                </a:path>
              </a:pathLst>
            </a:custGeom>
            <a:solidFill>
              <a:srgbClr val="0069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9" name="Google Shape;5424;p67">
              <a:extLst>
                <a:ext uri="{FF2B5EF4-FFF2-40B4-BE49-F238E27FC236}">
                  <a16:creationId xmlns:a16="http://schemas.microsoft.com/office/drawing/2014/main" id="{4AACDCF6-C7F1-83F8-210C-2571D0049F81}"/>
                </a:ext>
              </a:extLst>
            </p:cNvPr>
            <p:cNvSpPr/>
            <p:nvPr/>
          </p:nvSpPr>
          <p:spPr>
            <a:xfrm>
              <a:off x="7554003" y="3359993"/>
              <a:ext cx="766930" cy="666666"/>
            </a:xfrm>
            <a:custGeom>
              <a:avLst/>
              <a:gdLst/>
              <a:ahLst/>
              <a:cxnLst/>
              <a:rect l="l" t="t" r="r" b="b"/>
              <a:pathLst>
                <a:path w="51593" h="44848" extrusionOk="0">
                  <a:moveTo>
                    <a:pt x="25799" y="1"/>
                  </a:moveTo>
                  <a:cubicBezTo>
                    <a:pt x="18352" y="1"/>
                    <a:pt x="10575" y="3738"/>
                    <a:pt x="5076" y="12308"/>
                  </a:cubicBezTo>
                  <a:cubicBezTo>
                    <a:pt x="4597" y="13045"/>
                    <a:pt x="4233" y="13896"/>
                    <a:pt x="4047" y="14819"/>
                  </a:cubicBezTo>
                  <a:cubicBezTo>
                    <a:pt x="0" y="32701"/>
                    <a:pt x="12361" y="44848"/>
                    <a:pt x="25796" y="44848"/>
                  </a:cubicBezTo>
                  <a:cubicBezTo>
                    <a:pt x="33242" y="44848"/>
                    <a:pt x="41019" y="41116"/>
                    <a:pt x="46514" y="32562"/>
                  </a:cubicBezTo>
                  <a:cubicBezTo>
                    <a:pt x="46993" y="31781"/>
                    <a:pt x="47330" y="30938"/>
                    <a:pt x="47552" y="30051"/>
                  </a:cubicBezTo>
                  <a:cubicBezTo>
                    <a:pt x="51593" y="12164"/>
                    <a:pt x="39234" y="1"/>
                    <a:pt x="25799" y="1"/>
                  </a:cubicBezTo>
                  <a:close/>
                </a:path>
              </a:pathLst>
            </a:custGeom>
            <a:solidFill>
              <a:srgbClr val="509C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0" name="Google Shape;5425;p67">
              <a:extLst>
                <a:ext uri="{FF2B5EF4-FFF2-40B4-BE49-F238E27FC236}">
                  <a16:creationId xmlns:a16="http://schemas.microsoft.com/office/drawing/2014/main" id="{A8854304-25D9-AC92-EE03-6652658680D8}"/>
                </a:ext>
              </a:extLst>
            </p:cNvPr>
            <p:cNvSpPr/>
            <p:nvPr/>
          </p:nvSpPr>
          <p:spPr>
            <a:xfrm>
              <a:off x="7594896" y="3391298"/>
              <a:ext cx="646196" cy="603935"/>
            </a:xfrm>
            <a:custGeom>
              <a:avLst/>
              <a:gdLst/>
              <a:ahLst/>
              <a:cxnLst/>
              <a:rect l="l" t="t" r="r" b="b"/>
              <a:pathLst>
                <a:path w="43471" h="40628" extrusionOk="0">
                  <a:moveTo>
                    <a:pt x="23074" y="1"/>
                  </a:moveTo>
                  <a:cubicBezTo>
                    <a:pt x="20499" y="1"/>
                    <a:pt x="17877" y="502"/>
                    <a:pt x="15339" y="1553"/>
                  </a:cubicBezTo>
                  <a:cubicBezTo>
                    <a:pt x="4951" y="5802"/>
                    <a:pt x="1" y="17663"/>
                    <a:pt x="4250" y="28016"/>
                  </a:cubicBezTo>
                  <a:cubicBezTo>
                    <a:pt x="7467" y="35880"/>
                    <a:pt x="15050" y="40627"/>
                    <a:pt x="23052" y="40627"/>
                  </a:cubicBezTo>
                  <a:cubicBezTo>
                    <a:pt x="25621" y="40627"/>
                    <a:pt x="28233" y="40138"/>
                    <a:pt x="30758" y="39105"/>
                  </a:cubicBezTo>
                  <a:cubicBezTo>
                    <a:pt x="34413" y="37588"/>
                    <a:pt x="37411" y="35149"/>
                    <a:pt x="39549" y="32159"/>
                  </a:cubicBezTo>
                  <a:cubicBezTo>
                    <a:pt x="43470" y="26685"/>
                    <a:pt x="42432" y="19331"/>
                    <a:pt x="39700" y="12598"/>
                  </a:cubicBezTo>
                  <a:cubicBezTo>
                    <a:pt x="36923" y="5909"/>
                    <a:pt x="33117" y="1438"/>
                    <a:pt x="26464" y="293"/>
                  </a:cubicBezTo>
                  <a:cubicBezTo>
                    <a:pt x="25351" y="99"/>
                    <a:pt x="24217" y="1"/>
                    <a:pt x="23074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1" name="Google Shape;5426;p67">
              <a:extLst>
                <a:ext uri="{FF2B5EF4-FFF2-40B4-BE49-F238E27FC236}">
                  <a16:creationId xmlns:a16="http://schemas.microsoft.com/office/drawing/2014/main" id="{7E427BF6-5834-AB6B-673B-E08065539129}"/>
                </a:ext>
              </a:extLst>
            </p:cNvPr>
            <p:cNvSpPr/>
            <p:nvPr/>
          </p:nvSpPr>
          <p:spPr>
            <a:xfrm>
              <a:off x="7640532" y="3394361"/>
              <a:ext cx="607146" cy="578635"/>
            </a:xfrm>
            <a:custGeom>
              <a:avLst/>
              <a:gdLst/>
              <a:ahLst/>
              <a:cxnLst/>
              <a:rect l="l" t="t" r="r" b="b"/>
              <a:pathLst>
                <a:path w="40844" h="38926" extrusionOk="0">
                  <a:moveTo>
                    <a:pt x="21582" y="0"/>
                  </a:moveTo>
                  <a:cubicBezTo>
                    <a:pt x="19115" y="0"/>
                    <a:pt x="16585" y="478"/>
                    <a:pt x="14159" y="1453"/>
                  </a:cubicBezTo>
                  <a:cubicBezTo>
                    <a:pt x="12864" y="2012"/>
                    <a:pt x="11639" y="2633"/>
                    <a:pt x="10530" y="3414"/>
                  </a:cubicBezTo>
                  <a:cubicBezTo>
                    <a:pt x="3141" y="8479"/>
                    <a:pt x="0" y="18202"/>
                    <a:pt x="3549" y="26852"/>
                  </a:cubicBezTo>
                  <a:cubicBezTo>
                    <a:pt x="6095" y="33097"/>
                    <a:pt x="11533" y="37276"/>
                    <a:pt x="17663" y="38527"/>
                  </a:cubicBezTo>
                  <a:cubicBezTo>
                    <a:pt x="18939" y="38789"/>
                    <a:pt x="20250" y="38926"/>
                    <a:pt x="21576" y="38926"/>
                  </a:cubicBezTo>
                  <a:cubicBezTo>
                    <a:pt x="24021" y="38926"/>
                    <a:pt x="26517" y="38460"/>
                    <a:pt x="28938" y="37453"/>
                  </a:cubicBezTo>
                  <a:cubicBezTo>
                    <a:pt x="31192" y="36531"/>
                    <a:pt x="33188" y="35235"/>
                    <a:pt x="34856" y="33647"/>
                  </a:cubicBezTo>
                  <a:cubicBezTo>
                    <a:pt x="35450" y="33133"/>
                    <a:pt x="35964" y="32539"/>
                    <a:pt x="36479" y="31953"/>
                  </a:cubicBezTo>
                  <a:cubicBezTo>
                    <a:pt x="37295" y="30800"/>
                    <a:pt x="37996" y="29584"/>
                    <a:pt x="38555" y="28289"/>
                  </a:cubicBezTo>
                  <a:cubicBezTo>
                    <a:pt x="38661" y="28067"/>
                    <a:pt x="38732" y="27881"/>
                    <a:pt x="38812" y="27695"/>
                  </a:cubicBezTo>
                  <a:cubicBezTo>
                    <a:pt x="40693" y="22966"/>
                    <a:pt x="40844" y="17493"/>
                    <a:pt x="38777" y="12392"/>
                  </a:cubicBezTo>
                  <a:cubicBezTo>
                    <a:pt x="37446" y="9180"/>
                    <a:pt x="35370" y="6483"/>
                    <a:pt x="32824" y="4407"/>
                  </a:cubicBezTo>
                  <a:cubicBezTo>
                    <a:pt x="30127" y="2190"/>
                    <a:pt x="26836" y="682"/>
                    <a:pt x="23394" y="87"/>
                  </a:cubicBezTo>
                  <a:cubicBezTo>
                    <a:pt x="22795" y="29"/>
                    <a:pt x="22191" y="0"/>
                    <a:pt x="21582" y="0"/>
                  </a:cubicBezTo>
                  <a:close/>
                </a:path>
              </a:pathLst>
            </a:custGeom>
            <a:solidFill>
              <a:srgbClr val="FFB8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2" name="Google Shape;5427;p67">
              <a:extLst>
                <a:ext uri="{FF2B5EF4-FFF2-40B4-BE49-F238E27FC236}">
                  <a16:creationId xmlns:a16="http://schemas.microsoft.com/office/drawing/2014/main" id="{B909A7DC-4617-6911-AE46-0F4C2D627E53}"/>
                </a:ext>
              </a:extLst>
            </p:cNvPr>
            <p:cNvSpPr/>
            <p:nvPr/>
          </p:nvSpPr>
          <p:spPr>
            <a:xfrm>
              <a:off x="7897146" y="3430215"/>
              <a:ext cx="119752" cy="114327"/>
            </a:xfrm>
            <a:custGeom>
              <a:avLst/>
              <a:gdLst/>
              <a:ahLst/>
              <a:cxnLst/>
              <a:rect l="l" t="t" r="r" b="b"/>
              <a:pathLst>
                <a:path w="8056" h="7691" extrusionOk="0">
                  <a:moveTo>
                    <a:pt x="6055" y="0"/>
                  </a:moveTo>
                  <a:cubicBezTo>
                    <a:pt x="4928" y="0"/>
                    <a:pt x="3948" y="2927"/>
                    <a:pt x="3948" y="2927"/>
                  </a:cubicBezTo>
                  <a:cubicBezTo>
                    <a:pt x="3948" y="2927"/>
                    <a:pt x="2899" y="71"/>
                    <a:pt x="1801" y="71"/>
                  </a:cubicBezTo>
                  <a:cubicBezTo>
                    <a:pt x="1629" y="71"/>
                    <a:pt x="1457" y="141"/>
                    <a:pt x="1287" y="301"/>
                  </a:cubicBezTo>
                  <a:cubicBezTo>
                    <a:pt x="1" y="1445"/>
                    <a:pt x="3771" y="7691"/>
                    <a:pt x="3771" y="7691"/>
                  </a:cubicBezTo>
                  <a:cubicBezTo>
                    <a:pt x="3771" y="7691"/>
                    <a:pt x="8056" y="1854"/>
                    <a:pt x="6690" y="337"/>
                  </a:cubicBezTo>
                  <a:cubicBezTo>
                    <a:pt x="6477" y="100"/>
                    <a:pt x="6264" y="0"/>
                    <a:pt x="6055" y="0"/>
                  </a:cubicBezTo>
                  <a:close/>
                </a:path>
              </a:pathLst>
            </a:custGeom>
            <a:solidFill>
              <a:srgbClr val="F9E7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3" name="Google Shape;5428;p67">
              <a:extLst>
                <a:ext uri="{FF2B5EF4-FFF2-40B4-BE49-F238E27FC236}">
                  <a16:creationId xmlns:a16="http://schemas.microsoft.com/office/drawing/2014/main" id="{AED08B17-B152-CB09-F231-F63010CB3E4E}"/>
                </a:ext>
              </a:extLst>
            </p:cNvPr>
            <p:cNvSpPr/>
            <p:nvPr/>
          </p:nvSpPr>
          <p:spPr>
            <a:xfrm>
              <a:off x="7885016" y="3548882"/>
              <a:ext cx="67011" cy="110001"/>
            </a:xfrm>
            <a:custGeom>
              <a:avLst/>
              <a:gdLst/>
              <a:ahLst/>
              <a:cxnLst/>
              <a:rect l="l" t="t" r="r" b="b"/>
              <a:pathLst>
                <a:path w="4508" h="7400" extrusionOk="0">
                  <a:moveTo>
                    <a:pt x="515" y="1"/>
                  </a:moveTo>
                  <a:lnTo>
                    <a:pt x="515" y="1"/>
                  </a:lnTo>
                  <a:cubicBezTo>
                    <a:pt x="1" y="1961"/>
                    <a:pt x="701" y="4215"/>
                    <a:pt x="2289" y="5474"/>
                  </a:cubicBezTo>
                  <a:cubicBezTo>
                    <a:pt x="2990" y="6069"/>
                    <a:pt x="3922" y="6512"/>
                    <a:pt x="4214" y="7399"/>
                  </a:cubicBezTo>
                  <a:cubicBezTo>
                    <a:pt x="4365" y="5882"/>
                    <a:pt x="4507" y="4108"/>
                    <a:pt x="3771" y="2777"/>
                  </a:cubicBezTo>
                  <a:cubicBezTo>
                    <a:pt x="3070" y="1447"/>
                    <a:pt x="1961" y="444"/>
                    <a:pt x="515" y="1"/>
                  </a:cubicBezTo>
                  <a:close/>
                </a:path>
              </a:pathLst>
            </a:custGeom>
            <a:solidFill>
              <a:srgbClr val="F9E7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4" name="Google Shape;5429;p67">
              <a:extLst>
                <a:ext uri="{FF2B5EF4-FFF2-40B4-BE49-F238E27FC236}">
                  <a16:creationId xmlns:a16="http://schemas.microsoft.com/office/drawing/2014/main" id="{54D988B5-1142-526A-58B4-D4C5E215D046}"/>
                </a:ext>
              </a:extLst>
            </p:cNvPr>
            <p:cNvSpPr/>
            <p:nvPr/>
          </p:nvSpPr>
          <p:spPr>
            <a:xfrm>
              <a:off x="7958598" y="3526986"/>
              <a:ext cx="46706" cy="92327"/>
            </a:xfrm>
            <a:custGeom>
              <a:avLst/>
              <a:gdLst/>
              <a:ahLst/>
              <a:cxnLst/>
              <a:rect l="l" t="t" r="r" b="b"/>
              <a:pathLst>
                <a:path w="3142" h="6211" extrusionOk="0">
                  <a:moveTo>
                    <a:pt x="2999" y="1"/>
                  </a:moveTo>
                  <a:cubicBezTo>
                    <a:pt x="1482" y="445"/>
                    <a:pt x="302" y="1882"/>
                    <a:pt x="116" y="3470"/>
                  </a:cubicBezTo>
                  <a:cubicBezTo>
                    <a:pt x="1" y="4401"/>
                    <a:pt x="223" y="5324"/>
                    <a:pt x="1" y="6211"/>
                  </a:cubicBezTo>
                  <a:cubicBezTo>
                    <a:pt x="1997" y="4800"/>
                    <a:pt x="3141" y="2441"/>
                    <a:pt x="2999" y="1"/>
                  </a:cubicBezTo>
                  <a:close/>
                </a:path>
              </a:pathLst>
            </a:custGeom>
            <a:solidFill>
              <a:srgbClr val="F9E7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4" name="Google Shape;5430;p67">
              <a:extLst>
                <a:ext uri="{FF2B5EF4-FFF2-40B4-BE49-F238E27FC236}">
                  <a16:creationId xmlns:a16="http://schemas.microsoft.com/office/drawing/2014/main" id="{0F24A987-1272-4D19-693E-6DD6FF111936}"/>
                </a:ext>
              </a:extLst>
            </p:cNvPr>
            <p:cNvSpPr/>
            <p:nvPr/>
          </p:nvSpPr>
          <p:spPr>
            <a:xfrm>
              <a:off x="7957543" y="3580277"/>
              <a:ext cx="76897" cy="78606"/>
            </a:xfrm>
            <a:custGeom>
              <a:avLst/>
              <a:gdLst/>
              <a:ahLst/>
              <a:cxnLst/>
              <a:rect l="l" t="t" r="r" b="b"/>
              <a:pathLst>
                <a:path w="5173" h="5288" extrusionOk="0">
                  <a:moveTo>
                    <a:pt x="5173" y="0"/>
                  </a:moveTo>
                  <a:lnTo>
                    <a:pt x="5173" y="0"/>
                  </a:lnTo>
                  <a:cubicBezTo>
                    <a:pt x="3141" y="293"/>
                    <a:pt x="1296" y="1739"/>
                    <a:pt x="595" y="3655"/>
                  </a:cubicBezTo>
                  <a:cubicBezTo>
                    <a:pt x="373" y="4214"/>
                    <a:pt x="258" y="4764"/>
                    <a:pt x="1" y="5287"/>
                  </a:cubicBezTo>
                  <a:cubicBezTo>
                    <a:pt x="1261" y="4844"/>
                    <a:pt x="2369" y="4365"/>
                    <a:pt x="3363" y="3513"/>
                  </a:cubicBezTo>
                  <a:cubicBezTo>
                    <a:pt x="4365" y="2626"/>
                    <a:pt x="5102" y="1331"/>
                    <a:pt x="5173" y="0"/>
                  </a:cubicBezTo>
                  <a:close/>
                </a:path>
              </a:pathLst>
            </a:custGeom>
            <a:solidFill>
              <a:srgbClr val="F9E7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5" name="Google Shape;5431;p67">
              <a:extLst>
                <a:ext uri="{FF2B5EF4-FFF2-40B4-BE49-F238E27FC236}">
                  <a16:creationId xmlns:a16="http://schemas.microsoft.com/office/drawing/2014/main" id="{7BC4DCF7-E966-E127-55B3-657DE4190389}"/>
                </a:ext>
              </a:extLst>
            </p:cNvPr>
            <p:cNvSpPr/>
            <p:nvPr/>
          </p:nvSpPr>
          <p:spPr>
            <a:xfrm>
              <a:off x="7853636" y="3602292"/>
              <a:ext cx="86381" cy="106567"/>
            </a:xfrm>
            <a:custGeom>
              <a:avLst/>
              <a:gdLst/>
              <a:ahLst/>
              <a:cxnLst/>
              <a:rect l="l" t="t" r="r" b="b"/>
              <a:pathLst>
                <a:path w="5811" h="7169" extrusionOk="0">
                  <a:moveTo>
                    <a:pt x="45" y="1"/>
                  </a:moveTo>
                  <a:lnTo>
                    <a:pt x="45" y="1"/>
                  </a:lnTo>
                  <a:cubicBezTo>
                    <a:pt x="0" y="1287"/>
                    <a:pt x="266" y="2582"/>
                    <a:pt x="887" y="3691"/>
                  </a:cubicBezTo>
                  <a:cubicBezTo>
                    <a:pt x="1517" y="4835"/>
                    <a:pt x="2520" y="5767"/>
                    <a:pt x="3700" y="6210"/>
                  </a:cubicBezTo>
                  <a:cubicBezTo>
                    <a:pt x="4436" y="6468"/>
                    <a:pt x="5252" y="6574"/>
                    <a:pt x="5811" y="7169"/>
                  </a:cubicBezTo>
                  <a:cubicBezTo>
                    <a:pt x="5660" y="5581"/>
                    <a:pt x="4995" y="3771"/>
                    <a:pt x="3957" y="2547"/>
                  </a:cubicBezTo>
                  <a:cubicBezTo>
                    <a:pt x="2963" y="1331"/>
                    <a:pt x="1597" y="444"/>
                    <a:pt x="45" y="1"/>
                  </a:cubicBezTo>
                  <a:close/>
                </a:path>
              </a:pathLst>
            </a:custGeom>
            <a:solidFill>
              <a:srgbClr val="F9E7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6" name="Google Shape;5432;p67">
              <a:extLst>
                <a:ext uri="{FF2B5EF4-FFF2-40B4-BE49-F238E27FC236}">
                  <a16:creationId xmlns:a16="http://schemas.microsoft.com/office/drawing/2014/main" id="{E3ACD2A8-8E98-552F-9663-5FCD0604D5F3}"/>
                </a:ext>
              </a:extLst>
            </p:cNvPr>
            <p:cNvSpPr/>
            <p:nvPr/>
          </p:nvSpPr>
          <p:spPr>
            <a:xfrm>
              <a:off x="7952013" y="3621409"/>
              <a:ext cx="113821" cy="91806"/>
            </a:xfrm>
            <a:custGeom>
              <a:avLst/>
              <a:gdLst/>
              <a:ahLst/>
              <a:cxnLst/>
              <a:rect l="l" t="t" r="r" b="b"/>
              <a:pathLst>
                <a:path w="7657" h="6176" extrusionOk="0">
                  <a:moveTo>
                    <a:pt x="7656" y="1"/>
                  </a:moveTo>
                  <a:lnTo>
                    <a:pt x="7656" y="1"/>
                  </a:lnTo>
                  <a:cubicBezTo>
                    <a:pt x="5625" y="81"/>
                    <a:pt x="3629" y="968"/>
                    <a:pt x="2183" y="2370"/>
                  </a:cubicBezTo>
                  <a:cubicBezTo>
                    <a:pt x="1739" y="2813"/>
                    <a:pt x="1366" y="3292"/>
                    <a:pt x="1074" y="3816"/>
                  </a:cubicBezTo>
                  <a:cubicBezTo>
                    <a:pt x="816" y="4259"/>
                    <a:pt x="630" y="4703"/>
                    <a:pt x="444" y="5182"/>
                  </a:cubicBezTo>
                  <a:cubicBezTo>
                    <a:pt x="302" y="5510"/>
                    <a:pt x="151" y="5847"/>
                    <a:pt x="0" y="6175"/>
                  </a:cubicBezTo>
                  <a:cubicBezTo>
                    <a:pt x="1482" y="5324"/>
                    <a:pt x="3141" y="4880"/>
                    <a:pt x="4622" y="3993"/>
                  </a:cubicBezTo>
                  <a:cubicBezTo>
                    <a:pt x="6104" y="3106"/>
                    <a:pt x="7399" y="1669"/>
                    <a:pt x="7656" y="1"/>
                  </a:cubicBezTo>
                  <a:close/>
                </a:path>
              </a:pathLst>
            </a:custGeom>
            <a:solidFill>
              <a:srgbClr val="F9E7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7" name="Google Shape;5433;p67">
              <a:extLst>
                <a:ext uri="{FF2B5EF4-FFF2-40B4-BE49-F238E27FC236}">
                  <a16:creationId xmlns:a16="http://schemas.microsoft.com/office/drawing/2014/main" id="{E84AA5D8-F5DF-8ED2-A204-764BC4AD9E1F}"/>
                </a:ext>
              </a:extLst>
            </p:cNvPr>
            <p:cNvSpPr/>
            <p:nvPr/>
          </p:nvSpPr>
          <p:spPr>
            <a:xfrm>
              <a:off x="7799825" y="3640674"/>
              <a:ext cx="142303" cy="120407"/>
            </a:xfrm>
            <a:custGeom>
              <a:avLst/>
              <a:gdLst/>
              <a:ahLst/>
              <a:cxnLst/>
              <a:rect l="l" t="t" r="r" b="b"/>
              <a:pathLst>
                <a:path w="9573" h="8100" extrusionOk="0">
                  <a:moveTo>
                    <a:pt x="293" y="0"/>
                  </a:moveTo>
                  <a:cubicBezTo>
                    <a:pt x="1" y="2298"/>
                    <a:pt x="1181" y="4658"/>
                    <a:pt x="3141" y="5846"/>
                  </a:cubicBezTo>
                  <a:cubicBezTo>
                    <a:pt x="3620" y="6139"/>
                    <a:pt x="4144" y="6361"/>
                    <a:pt x="4694" y="6547"/>
                  </a:cubicBezTo>
                  <a:cubicBezTo>
                    <a:pt x="5696" y="6911"/>
                    <a:pt x="6770" y="7248"/>
                    <a:pt x="7834" y="7470"/>
                  </a:cubicBezTo>
                  <a:cubicBezTo>
                    <a:pt x="8428" y="7621"/>
                    <a:pt x="9058" y="7727"/>
                    <a:pt x="9573" y="8100"/>
                  </a:cubicBezTo>
                  <a:cubicBezTo>
                    <a:pt x="8136" y="6583"/>
                    <a:pt x="6876" y="4879"/>
                    <a:pt x="5474" y="3327"/>
                  </a:cubicBezTo>
                  <a:cubicBezTo>
                    <a:pt x="4064" y="1774"/>
                    <a:pt x="2334" y="444"/>
                    <a:pt x="293" y="0"/>
                  </a:cubicBezTo>
                  <a:close/>
                </a:path>
              </a:pathLst>
            </a:custGeom>
            <a:solidFill>
              <a:srgbClr val="F9E7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8" name="Google Shape;5434;p67">
              <a:extLst>
                <a:ext uri="{FF2B5EF4-FFF2-40B4-BE49-F238E27FC236}">
                  <a16:creationId xmlns:a16="http://schemas.microsoft.com/office/drawing/2014/main" id="{D8023265-9B6A-ED2D-13A0-0F85B348BEC9}"/>
                </a:ext>
              </a:extLst>
            </p:cNvPr>
            <p:cNvSpPr/>
            <p:nvPr/>
          </p:nvSpPr>
          <p:spPr>
            <a:xfrm>
              <a:off x="7949902" y="3673629"/>
              <a:ext cx="146658" cy="82962"/>
            </a:xfrm>
            <a:custGeom>
              <a:avLst/>
              <a:gdLst/>
              <a:ahLst/>
              <a:cxnLst/>
              <a:rect l="l" t="t" r="r" b="b"/>
              <a:pathLst>
                <a:path w="9866" h="5581" extrusionOk="0">
                  <a:moveTo>
                    <a:pt x="9865" y="1"/>
                  </a:moveTo>
                  <a:lnTo>
                    <a:pt x="9865" y="1"/>
                  </a:lnTo>
                  <a:cubicBezTo>
                    <a:pt x="5909" y="36"/>
                    <a:pt x="2067" y="2219"/>
                    <a:pt x="0" y="5581"/>
                  </a:cubicBezTo>
                  <a:cubicBezTo>
                    <a:pt x="1695" y="5324"/>
                    <a:pt x="3726" y="4809"/>
                    <a:pt x="5279" y="4144"/>
                  </a:cubicBezTo>
                  <a:cubicBezTo>
                    <a:pt x="6130" y="3807"/>
                    <a:pt x="6982" y="3443"/>
                    <a:pt x="7718" y="2964"/>
                  </a:cubicBezTo>
                  <a:cubicBezTo>
                    <a:pt x="8756" y="2254"/>
                    <a:pt x="9537" y="1225"/>
                    <a:pt x="9865" y="1"/>
                  </a:cubicBezTo>
                  <a:close/>
                </a:path>
              </a:pathLst>
            </a:custGeom>
            <a:solidFill>
              <a:srgbClr val="F9E7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9" name="Google Shape;5435;p67">
              <a:extLst>
                <a:ext uri="{FF2B5EF4-FFF2-40B4-BE49-F238E27FC236}">
                  <a16:creationId xmlns:a16="http://schemas.microsoft.com/office/drawing/2014/main" id="{D81C41A1-027B-B56C-34A6-6B374FCEC75A}"/>
                </a:ext>
              </a:extLst>
            </p:cNvPr>
            <p:cNvSpPr/>
            <p:nvPr/>
          </p:nvSpPr>
          <p:spPr>
            <a:xfrm>
              <a:off x="7752094" y="3709380"/>
              <a:ext cx="186749" cy="106567"/>
            </a:xfrm>
            <a:custGeom>
              <a:avLst/>
              <a:gdLst/>
              <a:ahLst/>
              <a:cxnLst/>
              <a:rect l="l" t="t" r="r" b="b"/>
              <a:pathLst>
                <a:path w="12563" h="7169" extrusionOk="0">
                  <a:moveTo>
                    <a:pt x="0" y="0"/>
                  </a:moveTo>
                  <a:lnTo>
                    <a:pt x="0" y="0"/>
                  </a:lnTo>
                  <a:cubicBezTo>
                    <a:pt x="400" y="1553"/>
                    <a:pt x="1553" y="2883"/>
                    <a:pt x="2883" y="3806"/>
                  </a:cubicBezTo>
                  <a:cubicBezTo>
                    <a:pt x="4214" y="4728"/>
                    <a:pt x="5767" y="5323"/>
                    <a:pt x="7319" y="5802"/>
                  </a:cubicBezTo>
                  <a:cubicBezTo>
                    <a:pt x="8499" y="6139"/>
                    <a:pt x="9714" y="6467"/>
                    <a:pt x="10903" y="6725"/>
                  </a:cubicBezTo>
                  <a:cubicBezTo>
                    <a:pt x="11453" y="6840"/>
                    <a:pt x="12012" y="6946"/>
                    <a:pt x="12562" y="7168"/>
                  </a:cubicBezTo>
                  <a:cubicBezTo>
                    <a:pt x="11231" y="4950"/>
                    <a:pt x="8978" y="3362"/>
                    <a:pt x="6689" y="2147"/>
                  </a:cubicBezTo>
                  <a:cubicBezTo>
                    <a:pt x="4613" y="1038"/>
                    <a:pt x="2325" y="151"/>
                    <a:pt x="0" y="0"/>
                  </a:cubicBezTo>
                  <a:close/>
                </a:path>
              </a:pathLst>
            </a:custGeom>
            <a:solidFill>
              <a:srgbClr val="F9E7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0" name="Google Shape;5436;p67">
              <a:extLst>
                <a:ext uri="{FF2B5EF4-FFF2-40B4-BE49-F238E27FC236}">
                  <a16:creationId xmlns:a16="http://schemas.microsoft.com/office/drawing/2014/main" id="{A897591F-7A89-AD77-F879-843AE93EA9D4}"/>
                </a:ext>
              </a:extLst>
            </p:cNvPr>
            <p:cNvSpPr/>
            <p:nvPr/>
          </p:nvSpPr>
          <p:spPr>
            <a:xfrm>
              <a:off x="7957543" y="3728526"/>
              <a:ext cx="178053" cy="85831"/>
            </a:xfrm>
            <a:custGeom>
              <a:avLst/>
              <a:gdLst/>
              <a:ahLst/>
              <a:cxnLst/>
              <a:rect l="l" t="t" r="r" b="b"/>
              <a:pathLst>
                <a:path w="11978" h="5774" extrusionOk="0">
                  <a:moveTo>
                    <a:pt x="11539" y="0"/>
                  </a:moveTo>
                  <a:cubicBezTo>
                    <a:pt x="7067" y="0"/>
                    <a:pt x="2681" y="2225"/>
                    <a:pt x="1" y="5774"/>
                  </a:cubicBezTo>
                  <a:cubicBezTo>
                    <a:pt x="1624" y="5215"/>
                    <a:pt x="3363" y="5144"/>
                    <a:pt x="4986" y="4594"/>
                  </a:cubicBezTo>
                  <a:cubicBezTo>
                    <a:pt x="7648" y="3742"/>
                    <a:pt x="9910" y="1853"/>
                    <a:pt x="11977" y="7"/>
                  </a:cubicBezTo>
                  <a:cubicBezTo>
                    <a:pt x="11831" y="3"/>
                    <a:pt x="11685" y="0"/>
                    <a:pt x="11539" y="0"/>
                  </a:cubicBezTo>
                  <a:close/>
                </a:path>
              </a:pathLst>
            </a:custGeom>
            <a:solidFill>
              <a:srgbClr val="F9E7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1" name="Google Shape;5437;p67">
              <a:extLst>
                <a:ext uri="{FF2B5EF4-FFF2-40B4-BE49-F238E27FC236}">
                  <a16:creationId xmlns:a16="http://schemas.microsoft.com/office/drawing/2014/main" id="{EC1E96D8-FF3C-67C9-8D59-49863BA1C042}"/>
                </a:ext>
              </a:extLst>
            </p:cNvPr>
            <p:cNvSpPr/>
            <p:nvPr/>
          </p:nvSpPr>
          <p:spPr>
            <a:xfrm>
              <a:off x="7783875" y="3809718"/>
              <a:ext cx="154968" cy="72348"/>
            </a:xfrm>
            <a:custGeom>
              <a:avLst/>
              <a:gdLst/>
              <a:ahLst/>
              <a:cxnLst/>
              <a:rect l="l" t="t" r="r" b="b"/>
              <a:pathLst>
                <a:path w="10425" h="4867" extrusionOk="0">
                  <a:moveTo>
                    <a:pt x="2656" y="0"/>
                  </a:moveTo>
                  <a:cubicBezTo>
                    <a:pt x="1770" y="0"/>
                    <a:pt x="883" y="79"/>
                    <a:pt x="0" y="125"/>
                  </a:cubicBezTo>
                  <a:cubicBezTo>
                    <a:pt x="701" y="1571"/>
                    <a:pt x="1890" y="2787"/>
                    <a:pt x="3292" y="3567"/>
                  </a:cubicBezTo>
                  <a:cubicBezTo>
                    <a:pt x="4693" y="4375"/>
                    <a:pt x="6290" y="4783"/>
                    <a:pt x="7878" y="4854"/>
                  </a:cubicBezTo>
                  <a:cubicBezTo>
                    <a:pt x="8048" y="4863"/>
                    <a:pt x="8218" y="4867"/>
                    <a:pt x="8388" y="4867"/>
                  </a:cubicBezTo>
                  <a:cubicBezTo>
                    <a:pt x="9067" y="4867"/>
                    <a:pt x="9743" y="4804"/>
                    <a:pt x="10424" y="4747"/>
                  </a:cubicBezTo>
                  <a:cubicBezTo>
                    <a:pt x="9910" y="3603"/>
                    <a:pt x="8872" y="2192"/>
                    <a:pt x="7878" y="1456"/>
                  </a:cubicBezTo>
                  <a:cubicBezTo>
                    <a:pt x="6769" y="640"/>
                    <a:pt x="5438" y="241"/>
                    <a:pt x="4108" y="90"/>
                  </a:cubicBezTo>
                  <a:cubicBezTo>
                    <a:pt x="3625" y="24"/>
                    <a:pt x="3140" y="0"/>
                    <a:pt x="2656" y="0"/>
                  </a:cubicBezTo>
                  <a:close/>
                </a:path>
              </a:pathLst>
            </a:custGeom>
            <a:solidFill>
              <a:srgbClr val="F9E7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2" name="Google Shape;5438;p67">
              <a:extLst>
                <a:ext uri="{FF2B5EF4-FFF2-40B4-BE49-F238E27FC236}">
                  <a16:creationId xmlns:a16="http://schemas.microsoft.com/office/drawing/2014/main" id="{58110772-3080-58FE-A2A8-8D392C64F406}"/>
                </a:ext>
              </a:extLst>
            </p:cNvPr>
            <p:cNvSpPr/>
            <p:nvPr/>
          </p:nvSpPr>
          <p:spPr>
            <a:xfrm>
              <a:off x="7953723" y="3815278"/>
              <a:ext cx="142303" cy="66893"/>
            </a:xfrm>
            <a:custGeom>
              <a:avLst/>
              <a:gdLst/>
              <a:ahLst/>
              <a:cxnLst/>
              <a:rect l="l" t="t" r="r" b="b"/>
              <a:pathLst>
                <a:path w="9573" h="4500" extrusionOk="0">
                  <a:moveTo>
                    <a:pt x="8946" y="0"/>
                  </a:moveTo>
                  <a:cubicBezTo>
                    <a:pt x="7789" y="0"/>
                    <a:pt x="6637" y="90"/>
                    <a:pt x="5510" y="346"/>
                  </a:cubicBezTo>
                  <a:cubicBezTo>
                    <a:pt x="4179" y="638"/>
                    <a:pt x="2919" y="1197"/>
                    <a:pt x="1846" y="2040"/>
                  </a:cubicBezTo>
                  <a:cubicBezTo>
                    <a:pt x="1109" y="2670"/>
                    <a:pt x="444" y="3451"/>
                    <a:pt x="1" y="4302"/>
                  </a:cubicBezTo>
                  <a:cubicBezTo>
                    <a:pt x="594" y="4436"/>
                    <a:pt x="1218" y="4500"/>
                    <a:pt x="1842" y="4500"/>
                  </a:cubicBezTo>
                  <a:cubicBezTo>
                    <a:pt x="2420" y="4500"/>
                    <a:pt x="2998" y="4445"/>
                    <a:pt x="3549" y="4338"/>
                  </a:cubicBezTo>
                  <a:cubicBezTo>
                    <a:pt x="4844" y="4081"/>
                    <a:pt x="6175" y="3743"/>
                    <a:pt x="7319" y="3043"/>
                  </a:cubicBezTo>
                  <a:cubicBezTo>
                    <a:pt x="8464" y="2377"/>
                    <a:pt x="9315" y="1304"/>
                    <a:pt x="9573" y="9"/>
                  </a:cubicBezTo>
                  <a:cubicBezTo>
                    <a:pt x="9364" y="3"/>
                    <a:pt x="9155" y="0"/>
                    <a:pt x="8946" y="0"/>
                  </a:cubicBezTo>
                  <a:close/>
                </a:path>
              </a:pathLst>
            </a:custGeom>
            <a:solidFill>
              <a:srgbClr val="F9E7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13" name="Google Shape;5439;p67">
              <a:extLst>
                <a:ext uri="{FF2B5EF4-FFF2-40B4-BE49-F238E27FC236}">
                  <a16:creationId xmlns:a16="http://schemas.microsoft.com/office/drawing/2014/main" id="{EC20EFCC-CFD9-D8EF-0AFD-F7AD6C6BE127}"/>
                </a:ext>
              </a:extLst>
            </p:cNvPr>
            <p:cNvSpPr/>
            <p:nvPr/>
          </p:nvSpPr>
          <p:spPr>
            <a:xfrm>
              <a:off x="8088890" y="3481306"/>
              <a:ext cx="101037" cy="135509"/>
            </a:xfrm>
            <a:custGeom>
              <a:avLst/>
              <a:gdLst/>
              <a:ahLst/>
              <a:cxnLst/>
              <a:rect l="l" t="t" r="r" b="b"/>
              <a:pathLst>
                <a:path w="6797" h="9116" extrusionOk="0">
                  <a:moveTo>
                    <a:pt x="1998" y="0"/>
                  </a:moveTo>
                  <a:cubicBezTo>
                    <a:pt x="1189" y="0"/>
                    <a:pt x="471" y="772"/>
                    <a:pt x="258" y="1486"/>
                  </a:cubicBezTo>
                  <a:cubicBezTo>
                    <a:pt x="1" y="2444"/>
                    <a:pt x="293" y="3402"/>
                    <a:pt x="630" y="4325"/>
                  </a:cubicBezTo>
                  <a:cubicBezTo>
                    <a:pt x="1145" y="5700"/>
                    <a:pt x="1881" y="7031"/>
                    <a:pt x="2884" y="8060"/>
                  </a:cubicBezTo>
                  <a:cubicBezTo>
                    <a:pt x="3467" y="8623"/>
                    <a:pt x="4243" y="9115"/>
                    <a:pt x="5005" y="9115"/>
                  </a:cubicBezTo>
                  <a:cubicBezTo>
                    <a:pt x="5251" y="9115"/>
                    <a:pt x="5495" y="9064"/>
                    <a:pt x="5731" y="8947"/>
                  </a:cubicBezTo>
                  <a:cubicBezTo>
                    <a:pt x="6246" y="8690"/>
                    <a:pt x="6574" y="8140"/>
                    <a:pt x="6690" y="7581"/>
                  </a:cubicBezTo>
                  <a:cubicBezTo>
                    <a:pt x="6796" y="6986"/>
                    <a:pt x="6725" y="6401"/>
                    <a:pt x="6574" y="5842"/>
                  </a:cubicBezTo>
                  <a:cubicBezTo>
                    <a:pt x="6131" y="4103"/>
                    <a:pt x="5208" y="2515"/>
                    <a:pt x="3913" y="1300"/>
                  </a:cubicBezTo>
                  <a:cubicBezTo>
                    <a:pt x="3469" y="856"/>
                    <a:pt x="2733" y="75"/>
                    <a:pt x="2103" y="5"/>
                  </a:cubicBezTo>
                  <a:cubicBezTo>
                    <a:pt x="2068" y="2"/>
                    <a:pt x="2033" y="0"/>
                    <a:pt x="1998" y="0"/>
                  </a:cubicBezTo>
                  <a:close/>
                </a:path>
              </a:pathLst>
            </a:custGeom>
            <a:solidFill>
              <a:srgbClr val="F9E7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4" name="Google Shape;5440;p67">
              <a:extLst>
                <a:ext uri="{FF2B5EF4-FFF2-40B4-BE49-F238E27FC236}">
                  <a16:creationId xmlns:a16="http://schemas.microsoft.com/office/drawing/2014/main" id="{DDCB6B95-70B1-DA73-3051-8FAA147BD9C6}"/>
                </a:ext>
              </a:extLst>
            </p:cNvPr>
            <p:cNvSpPr/>
            <p:nvPr/>
          </p:nvSpPr>
          <p:spPr>
            <a:xfrm>
              <a:off x="8170781" y="3631323"/>
              <a:ext cx="44981" cy="63949"/>
            </a:xfrm>
            <a:custGeom>
              <a:avLst/>
              <a:gdLst/>
              <a:ahLst/>
              <a:cxnLst/>
              <a:rect l="l" t="t" r="r" b="b"/>
              <a:pathLst>
                <a:path w="3026" h="4302" extrusionOk="0">
                  <a:moveTo>
                    <a:pt x="1209" y="0"/>
                  </a:moveTo>
                  <a:cubicBezTo>
                    <a:pt x="595" y="0"/>
                    <a:pt x="197" y="994"/>
                    <a:pt x="107" y="1632"/>
                  </a:cubicBezTo>
                  <a:cubicBezTo>
                    <a:pt x="36" y="2075"/>
                    <a:pt x="1" y="2519"/>
                    <a:pt x="107" y="2962"/>
                  </a:cubicBezTo>
                  <a:cubicBezTo>
                    <a:pt x="178" y="3370"/>
                    <a:pt x="444" y="3770"/>
                    <a:pt x="773" y="4036"/>
                  </a:cubicBezTo>
                  <a:cubicBezTo>
                    <a:pt x="1055" y="4222"/>
                    <a:pt x="1357" y="4302"/>
                    <a:pt x="1666" y="4302"/>
                  </a:cubicBezTo>
                  <a:cubicBezTo>
                    <a:pt x="1726" y="4302"/>
                    <a:pt x="1786" y="4299"/>
                    <a:pt x="1846" y="4293"/>
                  </a:cubicBezTo>
                  <a:cubicBezTo>
                    <a:pt x="2068" y="4293"/>
                    <a:pt x="2325" y="4257"/>
                    <a:pt x="2511" y="4107"/>
                  </a:cubicBezTo>
                  <a:cubicBezTo>
                    <a:pt x="2840" y="3885"/>
                    <a:pt x="2955" y="3441"/>
                    <a:pt x="2990" y="3033"/>
                  </a:cubicBezTo>
                  <a:cubicBezTo>
                    <a:pt x="3026" y="2040"/>
                    <a:pt x="2511" y="931"/>
                    <a:pt x="1775" y="265"/>
                  </a:cubicBezTo>
                  <a:cubicBezTo>
                    <a:pt x="1571" y="79"/>
                    <a:pt x="1381" y="0"/>
                    <a:pt x="1209" y="0"/>
                  </a:cubicBezTo>
                  <a:close/>
                </a:path>
              </a:pathLst>
            </a:custGeom>
            <a:solidFill>
              <a:srgbClr val="F9E7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8019010-3365-3070-FD08-47C91E76E2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888" y="535308"/>
            <a:ext cx="6408234" cy="1645639"/>
          </a:xfrm>
        </p:spPr>
        <p:txBody>
          <a:bodyPr/>
          <a:lstStyle/>
          <a:p>
            <a:r>
              <a:rPr lang="en-GB" sz="4800" u="sng" dirty="0">
                <a:latin typeface="Baguet Script" panose="00000500000000000000" pitchFamily="2" charset="0"/>
                <a:cs typeface="Dreaming Outloud Script Pro" panose="020F0502020204030204" pitchFamily="66" charset="0"/>
              </a:rPr>
              <a:t>Loaded and cleaned the coffee sales data:</a:t>
            </a:r>
            <a:endParaRPr lang="en-IN" sz="4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1421AE-F669-4653-D826-F3D4E0A557D0}"/>
              </a:ext>
            </a:extLst>
          </p:cNvPr>
          <p:cNvSpPr txBox="1"/>
          <p:nvPr/>
        </p:nvSpPr>
        <p:spPr>
          <a:xfrm>
            <a:off x="974985" y="2690696"/>
            <a:ext cx="6846849" cy="16927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GB" sz="1800" dirty="0">
                <a:solidFill>
                  <a:schemeClr val="bg1">
                    <a:lumMod val="75000"/>
                  </a:schemeClr>
                </a:solidFill>
                <a:latin typeface="Amasis MT Pro Medium" panose="02040604050005020304" pitchFamily="18" charset="0"/>
              </a:rPr>
              <a:t>Loaded the dataset using pd.read_csv('coffee_sales.csv') and handled missing values by filling them with either the median (for numerical columns) or the mode (for categorical columns). You also converted the 'Date' column to a proper datetime format and handled outliers using Z-score.</a:t>
            </a:r>
          </a:p>
          <a:p>
            <a:pPr marL="186262" indent="0">
              <a:buNone/>
            </a:pPr>
            <a:endParaRPr lang="en-IN" dirty="0">
              <a:solidFill>
                <a:schemeClr val="bg1">
                  <a:lumMod val="75000"/>
                </a:schemeClr>
              </a:solidFill>
              <a:latin typeface="Amasis MT Pro Medium" panose="02040604050005020304" pitchFamily="18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688566D-A6AC-3FC0-3E1B-B93BBD097468}"/>
              </a:ext>
            </a:extLst>
          </p:cNvPr>
          <p:cNvSpPr txBox="1"/>
          <p:nvPr/>
        </p:nvSpPr>
        <p:spPr>
          <a:xfrm>
            <a:off x="617373" y="203954"/>
            <a:ext cx="18134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dirty="0">
                <a:solidFill>
                  <a:schemeClr val="accent1">
                    <a:lumMod val="75000"/>
                  </a:schemeClr>
                </a:solidFill>
                <a:latin typeface="Baguet Script" panose="00000500000000000000" pitchFamily="2" charset="0"/>
              </a:rPr>
              <a:t>Import packages</a:t>
            </a:r>
            <a:endParaRPr lang="en-IN" sz="18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B0BE5D15-FFC1-7DEB-BE34-84D03FC1874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9512" t="17489" r="9675" b="53171"/>
          <a:stretch/>
        </p:blipFill>
        <p:spPr>
          <a:xfrm>
            <a:off x="453484" y="899532"/>
            <a:ext cx="8140390" cy="3404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6499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4AA32D88-F382-2977-7EEB-34B3E12572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87" t="21922" r="11532" b="12344"/>
          <a:stretch/>
        </p:blipFill>
        <p:spPr>
          <a:xfrm>
            <a:off x="560439" y="708660"/>
            <a:ext cx="7943481" cy="363288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43ECAB5-8648-ECF4-D969-3C1107C51156}"/>
              </a:ext>
            </a:extLst>
          </p:cNvPr>
          <p:cNvSpPr txBox="1"/>
          <p:nvPr/>
        </p:nvSpPr>
        <p:spPr>
          <a:xfrm>
            <a:off x="560439" y="249971"/>
            <a:ext cx="49187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dirty="0">
                <a:solidFill>
                  <a:schemeClr val="accent1">
                    <a:lumMod val="75000"/>
                  </a:schemeClr>
                </a:solidFill>
                <a:latin typeface="Baguet Script" panose="00000500000000000000" pitchFamily="2" charset="0"/>
              </a:rPr>
              <a:t>Load Data</a:t>
            </a:r>
            <a:endParaRPr lang="en-IN" sz="18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82670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12F2979-7ED8-CC16-0452-18FA4C272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79141" y="176446"/>
            <a:ext cx="7798419" cy="1459785"/>
          </a:xfrm>
        </p:spPr>
        <p:txBody>
          <a:bodyPr/>
          <a:lstStyle/>
          <a:p>
            <a:r>
              <a:rPr lang="en-GB" sz="4000" b="1" u="sng" dirty="0">
                <a:latin typeface="Baguet Script" panose="00000500000000000000" pitchFamily="2" charset="0"/>
              </a:rPr>
              <a:t>Conducted exploratory data analysis (EDA) to visualize sales trends</a:t>
            </a:r>
            <a:r>
              <a:rPr lang="en-GB" sz="4000" u="sng" dirty="0">
                <a:latin typeface="Baguet Script" panose="00000500000000000000" pitchFamily="2" charset="0"/>
              </a:rPr>
              <a:t>:</a:t>
            </a:r>
            <a:endParaRPr lang="en-IN" sz="4000" dirty="0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B7E8AA55-A28E-3345-14BB-B31D3E8BED28}"/>
              </a:ext>
            </a:extLst>
          </p:cNvPr>
          <p:cNvSpPr txBox="1">
            <a:spLocks/>
          </p:cNvSpPr>
          <p:nvPr/>
        </p:nvSpPr>
        <p:spPr>
          <a:xfrm flipH="1">
            <a:off x="928308" y="2392508"/>
            <a:ext cx="8111613" cy="234847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Font typeface="Wingdings" panose="05000000000000000000" pitchFamily="2" charset="2"/>
              <a:buChar char="v"/>
            </a:pPr>
            <a:r>
              <a:rPr lang="en-GB" sz="1800" dirty="0">
                <a:solidFill>
                  <a:schemeClr val="bg1">
                    <a:lumMod val="75000"/>
                  </a:schemeClr>
                </a:solidFill>
                <a:latin typeface="Amasis MT Pro Medium" panose="02040604050005020304" pitchFamily="18" charset="0"/>
              </a:rPr>
              <a:t>This dataset contains detailed records of coffee sales from a vending machine. </a:t>
            </a:r>
          </a:p>
          <a:p>
            <a:pPr>
              <a:buFont typeface="Wingdings" panose="05000000000000000000" pitchFamily="2" charset="2"/>
              <a:buChar char="v"/>
            </a:pPr>
            <a:endParaRPr lang="en-GB" sz="1800" dirty="0">
              <a:solidFill>
                <a:schemeClr val="bg1">
                  <a:lumMod val="75000"/>
                </a:schemeClr>
              </a:solidFill>
              <a:latin typeface="Amasis MT Pro Medium" panose="02040604050005020304" pitchFamily="18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GB" sz="1800" dirty="0">
                <a:solidFill>
                  <a:schemeClr val="bg1">
                    <a:lumMod val="75000"/>
                  </a:schemeClr>
                </a:solidFill>
                <a:latin typeface="Amasis MT Pro Medium" panose="02040604050005020304" pitchFamily="18" charset="0"/>
              </a:rPr>
              <a:t>The vending machine is the work of a dataset author who is committed to providing an open dataset to the community. </a:t>
            </a:r>
          </a:p>
          <a:p>
            <a:pPr>
              <a:buFont typeface="Wingdings" panose="05000000000000000000" pitchFamily="2" charset="2"/>
              <a:buChar char="v"/>
            </a:pPr>
            <a:endParaRPr lang="en-GB" sz="1800" dirty="0">
              <a:solidFill>
                <a:schemeClr val="bg1">
                  <a:lumMod val="75000"/>
                </a:schemeClr>
              </a:solidFill>
              <a:latin typeface="Amasis MT Pro Medium" panose="02040604050005020304" pitchFamily="18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GB" sz="1800" dirty="0">
                <a:solidFill>
                  <a:schemeClr val="bg1">
                    <a:lumMod val="75000"/>
                  </a:schemeClr>
                </a:solidFill>
                <a:latin typeface="Amasis MT Pro Medium" panose="02040604050005020304" pitchFamily="18" charset="0"/>
              </a:rPr>
              <a:t>It is intended for analysis of purchasing patterns, sales trends, and customer preferences related to coffee products.</a:t>
            </a:r>
            <a:endParaRPr lang="en-IN" sz="1800" dirty="0">
              <a:solidFill>
                <a:schemeClr val="bg1">
                  <a:lumMod val="75000"/>
                </a:schemeClr>
              </a:solidFill>
              <a:latin typeface="Amasis MT Pro Medium" panose="020406040500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43880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1" name="Google Shape;2241;p40"/>
          <p:cNvSpPr txBox="1">
            <a:spLocks noGrp="1"/>
          </p:cNvSpPr>
          <p:nvPr>
            <p:ph type="title"/>
          </p:nvPr>
        </p:nvSpPr>
        <p:spPr>
          <a:xfrm>
            <a:off x="70036" y="1224342"/>
            <a:ext cx="7139521" cy="176967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u="sng" dirty="0">
                <a:latin typeface="Baguet Script" panose="00000500000000000000" pitchFamily="2" charset="0"/>
                <a:cs typeface="Dreaming Outloud Script Pro" panose="020F0502020204030204" pitchFamily="66" charset="0"/>
              </a:rPr>
              <a:t>Prepared the data for machine learning by handling categorical variables and splitting the dataset:</a:t>
            </a:r>
            <a:endParaRPr sz="3200" dirty="0">
              <a:solidFill>
                <a:schemeClr val="lt1"/>
              </a:solidFill>
            </a:endParaRPr>
          </a:p>
        </p:txBody>
      </p:sp>
      <p:sp>
        <p:nvSpPr>
          <p:cNvPr id="2271" name="TextBox 2270">
            <a:extLst>
              <a:ext uri="{FF2B5EF4-FFF2-40B4-BE49-F238E27FC236}">
                <a16:creationId xmlns:a16="http://schemas.microsoft.com/office/drawing/2014/main" id="{A1D21EF5-E2BB-5005-62CC-15EA60271ACA}"/>
              </a:ext>
            </a:extLst>
          </p:cNvPr>
          <p:cNvSpPr txBox="1"/>
          <p:nvPr/>
        </p:nvSpPr>
        <p:spPr>
          <a:xfrm>
            <a:off x="293578" y="3041344"/>
            <a:ext cx="7456449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6262" indent="0">
              <a:buNone/>
            </a:pPr>
            <a:endParaRPr lang="en-GB" dirty="0">
              <a:solidFill>
                <a:schemeClr val="bg1">
                  <a:lumMod val="75000"/>
                </a:schemeClr>
              </a:solidFill>
              <a:latin typeface="Amasis MT Pro Medium" panose="020406040500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GB" sz="1800" dirty="0">
                <a:solidFill>
                  <a:schemeClr val="bg1">
                    <a:lumMod val="75000"/>
                  </a:schemeClr>
                </a:solidFill>
                <a:latin typeface="Amasis MT Pro Medium" panose="02040604050005020304" pitchFamily="18" charset="0"/>
              </a:rPr>
              <a:t>Categorical variables were encoded using one-hot encoding (pd.get_dummies()), and</a:t>
            </a:r>
          </a:p>
          <a:p>
            <a:pPr marL="472012" indent="-285750">
              <a:buFont typeface="Wingdings" panose="05000000000000000000" pitchFamily="2" charset="2"/>
              <a:buChar char="v"/>
            </a:pPr>
            <a:endParaRPr lang="en-GB" sz="1800" dirty="0">
              <a:solidFill>
                <a:schemeClr val="bg1">
                  <a:lumMod val="75000"/>
                </a:schemeClr>
              </a:solidFill>
              <a:latin typeface="Amasis MT Pro Medium" panose="020406040500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GB" sz="1800" dirty="0">
                <a:solidFill>
                  <a:schemeClr val="bg1">
                    <a:lumMod val="75000"/>
                  </a:schemeClr>
                </a:solidFill>
                <a:latin typeface="Amasis MT Pro Medium" panose="02040604050005020304" pitchFamily="18" charset="0"/>
              </a:rPr>
              <a:t>Split the data into training and test sets using train_test_split().</a:t>
            </a:r>
            <a:endParaRPr lang="en-IN" sz="1800" dirty="0">
              <a:solidFill>
                <a:schemeClr val="bg1">
                  <a:lumMod val="75000"/>
                </a:schemeClr>
              </a:solidFill>
              <a:latin typeface="Amasis MT Pro Medium" panose="02040604050005020304" pitchFamily="18" charset="0"/>
            </a:endParaRPr>
          </a:p>
          <a:p>
            <a:endParaRPr lang="en-GB" dirty="0">
              <a:solidFill>
                <a:schemeClr val="bg1">
                  <a:lumMod val="75000"/>
                </a:schemeClr>
              </a:solidFill>
              <a:latin typeface="Amasis MT Pro Medium" panose="02040604050005020304" pitchFamily="18" charset="0"/>
            </a:endParaRPr>
          </a:p>
        </p:txBody>
      </p:sp>
      <p:grpSp>
        <p:nvGrpSpPr>
          <p:cNvPr id="2202" name="Google Shape;2482;p42">
            <a:extLst>
              <a:ext uri="{FF2B5EF4-FFF2-40B4-BE49-F238E27FC236}">
                <a16:creationId xmlns:a16="http://schemas.microsoft.com/office/drawing/2014/main" id="{98D9CDDA-AAB3-5239-F558-679D65E2C827}"/>
              </a:ext>
            </a:extLst>
          </p:cNvPr>
          <p:cNvGrpSpPr/>
          <p:nvPr/>
        </p:nvGrpSpPr>
        <p:grpSpPr>
          <a:xfrm rot="15599770">
            <a:off x="6947342" y="1180364"/>
            <a:ext cx="1148352" cy="1064034"/>
            <a:chOff x="7893253" y="3121156"/>
            <a:chExt cx="856410" cy="793528"/>
          </a:xfrm>
        </p:grpSpPr>
        <p:sp>
          <p:nvSpPr>
            <p:cNvPr id="2203" name="Google Shape;2483;p42">
              <a:extLst>
                <a:ext uri="{FF2B5EF4-FFF2-40B4-BE49-F238E27FC236}">
                  <a16:creationId xmlns:a16="http://schemas.microsoft.com/office/drawing/2014/main" id="{0925CE26-5386-CBF9-31A8-1C7F85D2ECDB}"/>
                </a:ext>
              </a:extLst>
            </p:cNvPr>
            <p:cNvSpPr/>
            <p:nvPr/>
          </p:nvSpPr>
          <p:spPr>
            <a:xfrm>
              <a:off x="8310225" y="3121156"/>
              <a:ext cx="439438" cy="588340"/>
            </a:xfrm>
            <a:custGeom>
              <a:avLst/>
              <a:gdLst/>
              <a:ahLst/>
              <a:cxnLst/>
              <a:rect l="l" t="t" r="r" b="b"/>
              <a:pathLst>
                <a:path w="6590" h="8823" extrusionOk="0">
                  <a:moveTo>
                    <a:pt x="654" y="16"/>
                  </a:moveTo>
                  <a:cubicBezTo>
                    <a:pt x="642" y="0"/>
                    <a:pt x="629" y="0"/>
                    <a:pt x="629" y="0"/>
                  </a:cubicBezTo>
                  <a:cubicBezTo>
                    <a:pt x="629" y="0"/>
                    <a:pt x="0" y="3737"/>
                    <a:pt x="1258" y="6108"/>
                  </a:cubicBezTo>
                  <a:cubicBezTo>
                    <a:pt x="2397" y="8256"/>
                    <a:pt x="5017" y="8744"/>
                    <a:pt x="5504" y="8807"/>
                  </a:cubicBezTo>
                  <a:cubicBezTo>
                    <a:pt x="5555" y="8823"/>
                    <a:pt x="5583" y="8823"/>
                    <a:pt x="5583" y="8823"/>
                  </a:cubicBezTo>
                  <a:cubicBezTo>
                    <a:pt x="5583" y="8823"/>
                    <a:pt x="6589" y="6319"/>
                    <a:pt x="5331" y="3948"/>
                  </a:cubicBezTo>
                  <a:cubicBezTo>
                    <a:pt x="4139" y="1692"/>
                    <a:pt x="956" y="158"/>
                    <a:pt x="654" y="16"/>
                  </a:cubicBez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4" name="Google Shape;2484;p42">
              <a:extLst>
                <a:ext uri="{FF2B5EF4-FFF2-40B4-BE49-F238E27FC236}">
                  <a16:creationId xmlns:a16="http://schemas.microsoft.com/office/drawing/2014/main" id="{374EE3EE-D74F-714C-1C27-A805FB9C8636}"/>
                </a:ext>
              </a:extLst>
            </p:cNvPr>
            <p:cNvSpPr/>
            <p:nvPr/>
          </p:nvSpPr>
          <p:spPr>
            <a:xfrm>
              <a:off x="7992879" y="3473512"/>
              <a:ext cx="435237" cy="425568"/>
            </a:xfrm>
            <a:custGeom>
              <a:avLst/>
              <a:gdLst/>
              <a:ahLst/>
              <a:cxnLst/>
              <a:rect l="l" t="t" r="r" b="b"/>
              <a:pathLst>
                <a:path w="6527" h="6382" extrusionOk="0">
                  <a:moveTo>
                    <a:pt x="13" y="0"/>
                  </a:moveTo>
                  <a:lnTo>
                    <a:pt x="0" y="0"/>
                  </a:lnTo>
                  <a:cubicBezTo>
                    <a:pt x="0" y="0"/>
                    <a:pt x="419" y="3249"/>
                    <a:pt x="2057" y="4888"/>
                  </a:cubicBezTo>
                  <a:cubicBezTo>
                    <a:pt x="3539" y="6382"/>
                    <a:pt x="5832" y="6118"/>
                    <a:pt x="6253" y="6055"/>
                  </a:cubicBezTo>
                  <a:cubicBezTo>
                    <a:pt x="6291" y="6055"/>
                    <a:pt x="6316" y="6039"/>
                    <a:pt x="6316" y="6039"/>
                  </a:cubicBezTo>
                  <a:cubicBezTo>
                    <a:pt x="6316" y="6039"/>
                    <a:pt x="6527" y="3708"/>
                    <a:pt x="4888" y="2070"/>
                  </a:cubicBezTo>
                  <a:cubicBezTo>
                    <a:pt x="3328" y="497"/>
                    <a:pt x="302" y="38"/>
                    <a:pt x="13" y="0"/>
                  </a:cubicBez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5" name="Google Shape;2485;p42">
              <a:extLst>
                <a:ext uri="{FF2B5EF4-FFF2-40B4-BE49-F238E27FC236}">
                  <a16:creationId xmlns:a16="http://schemas.microsoft.com/office/drawing/2014/main" id="{79EDDE60-074D-71A1-C91E-2069E579F8AF}"/>
                </a:ext>
              </a:extLst>
            </p:cNvPr>
            <p:cNvSpPr/>
            <p:nvPr/>
          </p:nvSpPr>
          <p:spPr>
            <a:xfrm>
              <a:off x="8211400" y="3155298"/>
              <a:ext cx="439704" cy="587339"/>
            </a:xfrm>
            <a:custGeom>
              <a:avLst/>
              <a:gdLst/>
              <a:ahLst/>
              <a:cxnLst/>
              <a:rect l="l" t="t" r="r" b="b"/>
              <a:pathLst>
                <a:path w="6594" h="8808" extrusionOk="0">
                  <a:moveTo>
                    <a:pt x="630" y="1"/>
                  </a:moveTo>
                  <a:cubicBezTo>
                    <a:pt x="630" y="1"/>
                    <a:pt x="1" y="3734"/>
                    <a:pt x="1259" y="6093"/>
                  </a:cubicBezTo>
                  <a:cubicBezTo>
                    <a:pt x="2397" y="8245"/>
                    <a:pt x="5021" y="8729"/>
                    <a:pt x="5505" y="8795"/>
                  </a:cubicBezTo>
                  <a:cubicBezTo>
                    <a:pt x="5543" y="8808"/>
                    <a:pt x="5571" y="8808"/>
                    <a:pt x="5571" y="8808"/>
                  </a:cubicBezTo>
                  <a:cubicBezTo>
                    <a:pt x="5571" y="8808"/>
                    <a:pt x="6593" y="6304"/>
                    <a:pt x="5335" y="3932"/>
                  </a:cubicBezTo>
                  <a:cubicBezTo>
                    <a:pt x="4140" y="1677"/>
                    <a:pt x="944" y="146"/>
                    <a:pt x="655" y="1"/>
                  </a:cubicBezTo>
                  <a:close/>
                </a:path>
              </a:pathLst>
            </a:custGeom>
            <a:solidFill>
              <a:srgbClr val="0069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" name="Google Shape;2486;p42">
              <a:extLst>
                <a:ext uri="{FF2B5EF4-FFF2-40B4-BE49-F238E27FC236}">
                  <a16:creationId xmlns:a16="http://schemas.microsoft.com/office/drawing/2014/main" id="{321A6E7B-E771-FFAC-485D-290344B1971A}"/>
                </a:ext>
              </a:extLst>
            </p:cNvPr>
            <p:cNvSpPr/>
            <p:nvPr/>
          </p:nvSpPr>
          <p:spPr>
            <a:xfrm>
              <a:off x="8255012" y="3155298"/>
              <a:ext cx="396094" cy="587339"/>
            </a:xfrm>
            <a:custGeom>
              <a:avLst/>
              <a:gdLst/>
              <a:ahLst/>
              <a:cxnLst/>
              <a:rect l="l" t="t" r="r" b="b"/>
              <a:pathLst>
                <a:path w="5940" h="8808" extrusionOk="0">
                  <a:moveTo>
                    <a:pt x="1" y="1"/>
                  </a:moveTo>
                  <a:lnTo>
                    <a:pt x="4851" y="8795"/>
                  </a:lnTo>
                  <a:cubicBezTo>
                    <a:pt x="4889" y="8808"/>
                    <a:pt x="4917" y="8808"/>
                    <a:pt x="4917" y="8808"/>
                  </a:cubicBezTo>
                  <a:cubicBezTo>
                    <a:pt x="4917" y="8808"/>
                    <a:pt x="5939" y="6304"/>
                    <a:pt x="4681" y="3932"/>
                  </a:cubicBezTo>
                  <a:cubicBezTo>
                    <a:pt x="3486" y="1677"/>
                    <a:pt x="290" y="146"/>
                    <a:pt x="1" y="1"/>
                  </a:cubicBezTo>
                  <a:close/>
                </a:path>
              </a:pathLst>
            </a:custGeom>
            <a:solidFill>
              <a:srgbClr val="509C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7" name="Google Shape;2487;p42">
              <a:extLst>
                <a:ext uri="{FF2B5EF4-FFF2-40B4-BE49-F238E27FC236}">
                  <a16:creationId xmlns:a16="http://schemas.microsoft.com/office/drawing/2014/main" id="{B38A5673-EE87-9A34-7738-08F8ABCC75C8}"/>
                </a:ext>
              </a:extLst>
            </p:cNvPr>
            <p:cNvSpPr/>
            <p:nvPr/>
          </p:nvSpPr>
          <p:spPr>
            <a:xfrm>
              <a:off x="7893253" y="3506654"/>
              <a:ext cx="436104" cy="408030"/>
            </a:xfrm>
            <a:custGeom>
              <a:avLst/>
              <a:gdLst/>
              <a:ahLst/>
              <a:cxnLst/>
              <a:rect l="l" t="t" r="r" b="b"/>
              <a:pathLst>
                <a:path w="6540" h="6119" extrusionOk="0">
                  <a:moveTo>
                    <a:pt x="0" y="0"/>
                  </a:moveTo>
                  <a:cubicBezTo>
                    <a:pt x="0" y="0"/>
                    <a:pt x="434" y="3249"/>
                    <a:pt x="2070" y="4900"/>
                  </a:cubicBezTo>
                  <a:cubicBezTo>
                    <a:pt x="3102" y="5933"/>
                    <a:pt x="4528" y="6119"/>
                    <a:pt x="5441" y="6119"/>
                  </a:cubicBezTo>
                  <a:cubicBezTo>
                    <a:pt x="5838" y="6119"/>
                    <a:pt x="6138" y="6084"/>
                    <a:pt x="6266" y="6067"/>
                  </a:cubicBezTo>
                  <a:cubicBezTo>
                    <a:pt x="6303" y="6055"/>
                    <a:pt x="6332" y="6055"/>
                    <a:pt x="6332" y="6055"/>
                  </a:cubicBezTo>
                  <a:cubicBezTo>
                    <a:pt x="6332" y="6055"/>
                    <a:pt x="6539" y="3721"/>
                    <a:pt x="4901" y="2070"/>
                  </a:cubicBezTo>
                  <a:cubicBezTo>
                    <a:pt x="3328" y="510"/>
                    <a:pt x="302" y="38"/>
                    <a:pt x="26" y="0"/>
                  </a:cubicBezTo>
                  <a:close/>
                </a:path>
              </a:pathLst>
            </a:custGeom>
            <a:solidFill>
              <a:srgbClr val="0069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8" name="Google Shape;2488;p42">
              <a:extLst>
                <a:ext uri="{FF2B5EF4-FFF2-40B4-BE49-F238E27FC236}">
                  <a16:creationId xmlns:a16="http://schemas.microsoft.com/office/drawing/2014/main" id="{989DF1A7-86A7-B41F-22E7-5DEA4B8A8A75}"/>
                </a:ext>
              </a:extLst>
            </p:cNvPr>
            <p:cNvSpPr/>
            <p:nvPr/>
          </p:nvSpPr>
          <p:spPr>
            <a:xfrm>
              <a:off x="7894920" y="3506654"/>
              <a:ext cx="434436" cy="404629"/>
            </a:xfrm>
            <a:custGeom>
              <a:avLst/>
              <a:gdLst/>
              <a:ahLst/>
              <a:cxnLst/>
              <a:rect l="l" t="t" r="r" b="b"/>
              <a:pathLst>
                <a:path w="6515" h="6068" extrusionOk="0">
                  <a:moveTo>
                    <a:pt x="1" y="0"/>
                  </a:moveTo>
                  <a:lnTo>
                    <a:pt x="6241" y="6067"/>
                  </a:lnTo>
                  <a:cubicBezTo>
                    <a:pt x="6278" y="6055"/>
                    <a:pt x="6307" y="6055"/>
                    <a:pt x="6307" y="6055"/>
                  </a:cubicBezTo>
                  <a:cubicBezTo>
                    <a:pt x="6307" y="6055"/>
                    <a:pt x="6514" y="3721"/>
                    <a:pt x="4876" y="2070"/>
                  </a:cubicBezTo>
                  <a:cubicBezTo>
                    <a:pt x="3303" y="510"/>
                    <a:pt x="277" y="38"/>
                    <a:pt x="1" y="0"/>
                  </a:cubicBezTo>
                  <a:close/>
                </a:path>
              </a:pathLst>
            </a:custGeom>
            <a:solidFill>
              <a:srgbClr val="509C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09" name="Google Shape;5404;p67">
            <a:extLst>
              <a:ext uri="{FF2B5EF4-FFF2-40B4-BE49-F238E27FC236}">
                <a16:creationId xmlns:a16="http://schemas.microsoft.com/office/drawing/2014/main" id="{5202FADA-D0B9-CC84-5338-FEBB185252B7}"/>
              </a:ext>
            </a:extLst>
          </p:cNvPr>
          <p:cNvGrpSpPr/>
          <p:nvPr/>
        </p:nvGrpSpPr>
        <p:grpSpPr>
          <a:xfrm>
            <a:off x="7411101" y="164617"/>
            <a:ext cx="1732899" cy="1638217"/>
            <a:chOff x="7311376" y="3129273"/>
            <a:chExt cx="1112616" cy="1051892"/>
          </a:xfrm>
        </p:grpSpPr>
        <p:sp>
          <p:nvSpPr>
            <p:cNvPr id="2210" name="Google Shape;5405;p67">
              <a:extLst>
                <a:ext uri="{FF2B5EF4-FFF2-40B4-BE49-F238E27FC236}">
                  <a16:creationId xmlns:a16="http://schemas.microsoft.com/office/drawing/2014/main" id="{60AE84E9-3CE4-03F1-86F8-BF0074A18FD9}"/>
                </a:ext>
              </a:extLst>
            </p:cNvPr>
            <p:cNvSpPr/>
            <p:nvPr/>
          </p:nvSpPr>
          <p:spPr>
            <a:xfrm>
              <a:off x="7356477" y="3379168"/>
              <a:ext cx="172508" cy="307676"/>
            </a:xfrm>
            <a:custGeom>
              <a:avLst/>
              <a:gdLst/>
              <a:ahLst/>
              <a:cxnLst/>
              <a:rect l="l" t="t" r="r" b="b"/>
              <a:pathLst>
                <a:path w="11605" h="20698" extrusionOk="0">
                  <a:moveTo>
                    <a:pt x="8464" y="0"/>
                  </a:moveTo>
                  <a:cubicBezTo>
                    <a:pt x="8428" y="0"/>
                    <a:pt x="8384" y="0"/>
                    <a:pt x="8348" y="36"/>
                  </a:cubicBezTo>
                  <a:cubicBezTo>
                    <a:pt x="8313" y="71"/>
                    <a:pt x="8277" y="151"/>
                    <a:pt x="8242" y="187"/>
                  </a:cubicBezTo>
                  <a:cubicBezTo>
                    <a:pt x="6831" y="1074"/>
                    <a:pt x="5430" y="1996"/>
                    <a:pt x="4170" y="3070"/>
                  </a:cubicBezTo>
                  <a:lnTo>
                    <a:pt x="4134" y="3034"/>
                  </a:lnTo>
                  <a:cubicBezTo>
                    <a:pt x="4109" y="3003"/>
                    <a:pt x="4084" y="2975"/>
                    <a:pt x="4058" y="2975"/>
                  </a:cubicBezTo>
                  <a:cubicBezTo>
                    <a:pt x="4048" y="2975"/>
                    <a:pt x="4038" y="2980"/>
                    <a:pt x="4028" y="2990"/>
                  </a:cubicBezTo>
                  <a:cubicBezTo>
                    <a:pt x="3992" y="3034"/>
                    <a:pt x="3992" y="3070"/>
                    <a:pt x="3992" y="3105"/>
                  </a:cubicBezTo>
                  <a:lnTo>
                    <a:pt x="4028" y="3176"/>
                  </a:lnTo>
                  <a:cubicBezTo>
                    <a:pt x="3726" y="3433"/>
                    <a:pt x="3398" y="3735"/>
                    <a:pt x="3105" y="4063"/>
                  </a:cubicBezTo>
                  <a:cubicBezTo>
                    <a:pt x="2289" y="4879"/>
                    <a:pt x="1553" y="5838"/>
                    <a:pt x="1029" y="6876"/>
                  </a:cubicBezTo>
                  <a:cubicBezTo>
                    <a:pt x="1012" y="6858"/>
                    <a:pt x="994" y="6849"/>
                    <a:pt x="976" y="6849"/>
                  </a:cubicBezTo>
                  <a:cubicBezTo>
                    <a:pt x="958" y="6849"/>
                    <a:pt x="941" y="6858"/>
                    <a:pt x="923" y="6876"/>
                  </a:cubicBezTo>
                  <a:cubicBezTo>
                    <a:pt x="888" y="6911"/>
                    <a:pt x="888" y="6946"/>
                    <a:pt x="923" y="6982"/>
                  </a:cubicBezTo>
                  <a:lnTo>
                    <a:pt x="958" y="7026"/>
                  </a:lnTo>
                  <a:cubicBezTo>
                    <a:pt x="515" y="7913"/>
                    <a:pt x="222" y="8872"/>
                    <a:pt x="142" y="9865"/>
                  </a:cubicBezTo>
                  <a:cubicBezTo>
                    <a:pt x="0" y="11196"/>
                    <a:pt x="258" y="12527"/>
                    <a:pt x="621" y="13822"/>
                  </a:cubicBezTo>
                  <a:cubicBezTo>
                    <a:pt x="621" y="13822"/>
                    <a:pt x="586" y="13822"/>
                    <a:pt x="586" y="13857"/>
                  </a:cubicBezTo>
                  <a:cubicBezTo>
                    <a:pt x="550" y="13857"/>
                    <a:pt x="550" y="13937"/>
                    <a:pt x="586" y="13973"/>
                  </a:cubicBezTo>
                  <a:lnTo>
                    <a:pt x="701" y="14079"/>
                  </a:lnTo>
                  <a:cubicBezTo>
                    <a:pt x="1367" y="16155"/>
                    <a:pt x="2289" y="18186"/>
                    <a:pt x="2582" y="20333"/>
                  </a:cubicBezTo>
                  <a:cubicBezTo>
                    <a:pt x="2546" y="20475"/>
                    <a:pt x="2546" y="20591"/>
                    <a:pt x="2511" y="20591"/>
                  </a:cubicBezTo>
                  <a:cubicBezTo>
                    <a:pt x="2511" y="20662"/>
                    <a:pt x="2546" y="20697"/>
                    <a:pt x="2582" y="20697"/>
                  </a:cubicBezTo>
                  <a:lnTo>
                    <a:pt x="2617" y="20697"/>
                  </a:lnTo>
                  <a:cubicBezTo>
                    <a:pt x="2662" y="20697"/>
                    <a:pt x="2697" y="20662"/>
                    <a:pt x="2697" y="20626"/>
                  </a:cubicBezTo>
                  <a:lnTo>
                    <a:pt x="2697" y="20555"/>
                  </a:lnTo>
                  <a:cubicBezTo>
                    <a:pt x="4764" y="18958"/>
                    <a:pt x="6831" y="17184"/>
                    <a:pt x="8721" y="15374"/>
                  </a:cubicBezTo>
                  <a:lnTo>
                    <a:pt x="8827" y="15339"/>
                  </a:lnTo>
                  <a:cubicBezTo>
                    <a:pt x="8872" y="15339"/>
                    <a:pt x="8907" y="15303"/>
                    <a:pt x="8872" y="15268"/>
                  </a:cubicBezTo>
                  <a:lnTo>
                    <a:pt x="8872" y="15232"/>
                  </a:lnTo>
                  <a:cubicBezTo>
                    <a:pt x="8943" y="15152"/>
                    <a:pt x="9014" y="15082"/>
                    <a:pt x="9093" y="15011"/>
                  </a:cubicBezTo>
                  <a:cubicBezTo>
                    <a:pt x="9608" y="14523"/>
                    <a:pt x="10087" y="14044"/>
                    <a:pt x="10495" y="13494"/>
                  </a:cubicBezTo>
                  <a:cubicBezTo>
                    <a:pt x="11010" y="12713"/>
                    <a:pt x="11347" y="11790"/>
                    <a:pt x="11489" y="10868"/>
                  </a:cubicBezTo>
                  <a:lnTo>
                    <a:pt x="11569" y="10832"/>
                  </a:lnTo>
                  <a:cubicBezTo>
                    <a:pt x="11604" y="10832"/>
                    <a:pt x="11604" y="10797"/>
                    <a:pt x="11604" y="10752"/>
                  </a:cubicBezTo>
                  <a:cubicBezTo>
                    <a:pt x="11604" y="10717"/>
                    <a:pt x="11569" y="10681"/>
                    <a:pt x="11533" y="10681"/>
                  </a:cubicBezTo>
                  <a:cubicBezTo>
                    <a:pt x="11604" y="10131"/>
                    <a:pt x="11604" y="9572"/>
                    <a:pt x="11604" y="9022"/>
                  </a:cubicBezTo>
                  <a:cubicBezTo>
                    <a:pt x="11489" y="7505"/>
                    <a:pt x="11090" y="5988"/>
                    <a:pt x="10602" y="4542"/>
                  </a:cubicBezTo>
                  <a:cubicBezTo>
                    <a:pt x="10646" y="4542"/>
                    <a:pt x="10681" y="4471"/>
                    <a:pt x="10646" y="4436"/>
                  </a:cubicBezTo>
                  <a:cubicBezTo>
                    <a:pt x="10646" y="4411"/>
                    <a:pt x="10624" y="4386"/>
                    <a:pt x="10598" y="4386"/>
                  </a:cubicBezTo>
                  <a:cubicBezTo>
                    <a:pt x="10588" y="4386"/>
                    <a:pt x="10577" y="4390"/>
                    <a:pt x="10566" y="4400"/>
                  </a:cubicBezTo>
                  <a:cubicBezTo>
                    <a:pt x="10052" y="2883"/>
                    <a:pt x="9422" y="1437"/>
                    <a:pt x="8464" y="151"/>
                  </a:cubicBezTo>
                  <a:lnTo>
                    <a:pt x="8499" y="151"/>
                  </a:lnTo>
                  <a:cubicBezTo>
                    <a:pt x="8499" y="107"/>
                    <a:pt x="8499" y="36"/>
                    <a:pt x="8464" y="0"/>
                  </a:cubicBez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1" name="Google Shape;5406;p67">
              <a:extLst>
                <a:ext uri="{FF2B5EF4-FFF2-40B4-BE49-F238E27FC236}">
                  <a16:creationId xmlns:a16="http://schemas.microsoft.com/office/drawing/2014/main" id="{1458515F-02DC-F1F9-3DCC-AE83CE605657}"/>
                </a:ext>
              </a:extLst>
            </p:cNvPr>
            <p:cNvSpPr/>
            <p:nvPr/>
          </p:nvSpPr>
          <p:spPr>
            <a:xfrm>
              <a:off x="8170781" y="3129273"/>
              <a:ext cx="210355" cy="241868"/>
            </a:xfrm>
            <a:custGeom>
              <a:avLst/>
              <a:gdLst/>
              <a:ahLst/>
              <a:cxnLst/>
              <a:rect l="l" t="t" r="r" b="b"/>
              <a:pathLst>
                <a:path w="14151" h="16271" extrusionOk="0">
                  <a:moveTo>
                    <a:pt x="72" y="0"/>
                  </a:moveTo>
                  <a:cubicBezTo>
                    <a:pt x="45" y="0"/>
                    <a:pt x="18" y="9"/>
                    <a:pt x="1" y="27"/>
                  </a:cubicBezTo>
                  <a:cubicBezTo>
                    <a:pt x="1" y="62"/>
                    <a:pt x="1" y="106"/>
                    <a:pt x="36" y="142"/>
                  </a:cubicBezTo>
                  <a:cubicBezTo>
                    <a:pt x="36" y="142"/>
                    <a:pt x="36" y="177"/>
                    <a:pt x="72" y="213"/>
                  </a:cubicBezTo>
                  <a:cubicBezTo>
                    <a:pt x="293" y="2803"/>
                    <a:pt x="622" y="5500"/>
                    <a:pt x="1110" y="8091"/>
                  </a:cubicBezTo>
                  <a:lnTo>
                    <a:pt x="1065" y="8162"/>
                  </a:lnTo>
                  <a:cubicBezTo>
                    <a:pt x="1065" y="8197"/>
                    <a:pt x="1065" y="8233"/>
                    <a:pt x="1145" y="8268"/>
                  </a:cubicBezTo>
                  <a:cubicBezTo>
                    <a:pt x="1181" y="8383"/>
                    <a:pt x="1181" y="8490"/>
                    <a:pt x="1216" y="8570"/>
                  </a:cubicBezTo>
                  <a:cubicBezTo>
                    <a:pt x="1331" y="9271"/>
                    <a:pt x="1473" y="9936"/>
                    <a:pt x="1731" y="10566"/>
                  </a:cubicBezTo>
                  <a:cubicBezTo>
                    <a:pt x="2103" y="11453"/>
                    <a:pt x="2662" y="12189"/>
                    <a:pt x="3363" y="12855"/>
                  </a:cubicBezTo>
                  <a:lnTo>
                    <a:pt x="3363" y="12926"/>
                  </a:lnTo>
                  <a:cubicBezTo>
                    <a:pt x="3363" y="12970"/>
                    <a:pt x="3363" y="13005"/>
                    <a:pt x="3398" y="13005"/>
                  </a:cubicBezTo>
                  <a:cubicBezTo>
                    <a:pt x="3434" y="13005"/>
                    <a:pt x="3469" y="13005"/>
                    <a:pt x="3505" y="12970"/>
                  </a:cubicBezTo>
                  <a:cubicBezTo>
                    <a:pt x="3913" y="13334"/>
                    <a:pt x="4392" y="13671"/>
                    <a:pt x="4880" y="13928"/>
                  </a:cubicBezTo>
                  <a:cubicBezTo>
                    <a:pt x="6166" y="14700"/>
                    <a:pt x="7648" y="15188"/>
                    <a:pt x="9129" y="15551"/>
                  </a:cubicBezTo>
                  <a:cubicBezTo>
                    <a:pt x="9129" y="15631"/>
                    <a:pt x="9165" y="15667"/>
                    <a:pt x="9200" y="15667"/>
                  </a:cubicBezTo>
                  <a:cubicBezTo>
                    <a:pt x="9211" y="15677"/>
                    <a:pt x="9221" y="15682"/>
                    <a:pt x="9232" y="15682"/>
                  </a:cubicBezTo>
                  <a:cubicBezTo>
                    <a:pt x="9257" y="15682"/>
                    <a:pt x="9284" y="15656"/>
                    <a:pt x="9316" y="15631"/>
                  </a:cubicBezTo>
                  <a:cubicBezTo>
                    <a:pt x="10621" y="15967"/>
                    <a:pt x="11894" y="16208"/>
                    <a:pt x="13215" y="16208"/>
                  </a:cubicBezTo>
                  <a:cubicBezTo>
                    <a:pt x="13466" y="16208"/>
                    <a:pt x="13718" y="16200"/>
                    <a:pt x="13973" y="16181"/>
                  </a:cubicBezTo>
                  <a:cubicBezTo>
                    <a:pt x="14009" y="16181"/>
                    <a:pt x="14009" y="16217"/>
                    <a:pt x="14009" y="16217"/>
                  </a:cubicBezTo>
                  <a:cubicBezTo>
                    <a:pt x="14009" y="16242"/>
                    <a:pt x="14043" y="16271"/>
                    <a:pt x="14076" y="16271"/>
                  </a:cubicBezTo>
                  <a:cubicBezTo>
                    <a:pt x="14091" y="16271"/>
                    <a:pt x="14104" y="16266"/>
                    <a:pt x="14115" y="16252"/>
                  </a:cubicBezTo>
                  <a:cubicBezTo>
                    <a:pt x="14150" y="16252"/>
                    <a:pt x="14150" y="16181"/>
                    <a:pt x="14150" y="16146"/>
                  </a:cubicBezTo>
                  <a:cubicBezTo>
                    <a:pt x="14115" y="16110"/>
                    <a:pt x="14115" y="16031"/>
                    <a:pt x="14079" y="15995"/>
                  </a:cubicBezTo>
                  <a:cubicBezTo>
                    <a:pt x="14115" y="14336"/>
                    <a:pt x="14115" y="12633"/>
                    <a:pt x="13893" y="11009"/>
                  </a:cubicBezTo>
                  <a:lnTo>
                    <a:pt x="13973" y="11009"/>
                  </a:lnTo>
                  <a:cubicBezTo>
                    <a:pt x="14009" y="11009"/>
                    <a:pt x="14044" y="10974"/>
                    <a:pt x="14044" y="10894"/>
                  </a:cubicBezTo>
                  <a:cubicBezTo>
                    <a:pt x="14044" y="10859"/>
                    <a:pt x="14009" y="10823"/>
                    <a:pt x="13973" y="10823"/>
                  </a:cubicBezTo>
                  <a:lnTo>
                    <a:pt x="13893" y="10823"/>
                  </a:lnTo>
                  <a:cubicBezTo>
                    <a:pt x="13822" y="10415"/>
                    <a:pt x="13751" y="9971"/>
                    <a:pt x="13671" y="9563"/>
                  </a:cubicBezTo>
                  <a:cubicBezTo>
                    <a:pt x="13485" y="8712"/>
                    <a:pt x="13228" y="7904"/>
                    <a:pt x="12864" y="7088"/>
                  </a:cubicBezTo>
                  <a:cubicBezTo>
                    <a:pt x="12642" y="6831"/>
                    <a:pt x="12421" y="6574"/>
                    <a:pt x="12154" y="6316"/>
                  </a:cubicBezTo>
                  <a:cubicBezTo>
                    <a:pt x="12119" y="6272"/>
                    <a:pt x="12083" y="6237"/>
                    <a:pt x="12048" y="6201"/>
                  </a:cubicBezTo>
                  <a:cubicBezTo>
                    <a:pt x="11675" y="5793"/>
                    <a:pt x="11267" y="5385"/>
                    <a:pt x="10904" y="4986"/>
                  </a:cubicBezTo>
                  <a:cubicBezTo>
                    <a:pt x="10087" y="4205"/>
                    <a:pt x="9271" y="3433"/>
                    <a:pt x="8428" y="2724"/>
                  </a:cubicBezTo>
                  <a:cubicBezTo>
                    <a:pt x="7905" y="2502"/>
                    <a:pt x="7391" y="2324"/>
                    <a:pt x="6832" y="2174"/>
                  </a:cubicBezTo>
                  <a:cubicBezTo>
                    <a:pt x="6832" y="2138"/>
                    <a:pt x="6876" y="2138"/>
                    <a:pt x="6832" y="2103"/>
                  </a:cubicBezTo>
                  <a:cubicBezTo>
                    <a:pt x="6832" y="2058"/>
                    <a:pt x="6796" y="2023"/>
                    <a:pt x="6761" y="2023"/>
                  </a:cubicBezTo>
                  <a:lnTo>
                    <a:pt x="6574" y="2103"/>
                  </a:lnTo>
                  <a:cubicBezTo>
                    <a:pt x="4507" y="1473"/>
                    <a:pt x="2290" y="1136"/>
                    <a:pt x="329" y="213"/>
                  </a:cubicBezTo>
                  <a:cubicBezTo>
                    <a:pt x="222" y="106"/>
                    <a:pt x="143" y="27"/>
                    <a:pt x="143" y="27"/>
                  </a:cubicBezTo>
                  <a:cubicBezTo>
                    <a:pt x="125" y="9"/>
                    <a:pt x="98" y="0"/>
                    <a:pt x="72" y="0"/>
                  </a:cubicBez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2" name="Google Shape;5407;p67">
              <a:extLst>
                <a:ext uri="{FF2B5EF4-FFF2-40B4-BE49-F238E27FC236}">
                  <a16:creationId xmlns:a16="http://schemas.microsoft.com/office/drawing/2014/main" id="{93DE1712-76B7-11BE-C044-CB2496D11E09}"/>
                </a:ext>
              </a:extLst>
            </p:cNvPr>
            <p:cNvSpPr/>
            <p:nvPr/>
          </p:nvSpPr>
          <p:spPr>
            <a:xfrm>
              <a:off x="7493220" y="3276526"/>
              <a:ext cx="930772" cy="864846"/>
            </a:xfrm>
            <a:custGeom>
              <a:avLst/>
              <a:gdLst/>
              <a:ahLst/>
              <a:cxnLst/>
              <a:rect l="l" t="t" r="r" b="b"/>
              <a:pathLst>
                <a:path w="62615" h="58180" extrusionOk="0">
                  <a:moveTo>
                    <a:pt x="32911" y="1"/>
                  </a:moveTo>
                  <a:cubicBezTo>
                    <a:pt x="29255" y="1"/>
                    <a:pt x="25531" y="715"/>
                    <a:pt x="21957" y="2177"/>
                  </a:cubicBezTo>
                  <a:cubicBezTo>
                    <a:pt x="7098" y="8271"/>
                    <a:pt x="1" y="25278"/>
                    <a:pt x="6060" y="40137"/>
                  </a:cubicBezTo>
                  <a:cubicBezTo>
                    <a:pt x="10678" y="51380"/>
                    <a:pt x="21538" y="58179"/>
                    <a:pt x="32986" y="58179"/>
                  </a:cubicBezTo>
                  <a:cubicBezTo>
                    <a:pt x="36669" y="58179"/>
                    <a:pt x="40413" y="57476"/>
                    <a:pt x="44029" y="55990"/>
                  </a:cubicBezTo>
                  <a:cubicBezTo>
                    <a:pt x="54187" y="51812"/>
                    <a:pt x="60734" y="42577"/>
                    <a:pt x="61878" y="32339"/>
                  </a:cubicBezTo>
                  <a:cubicBezTo>
                    <a:pt x="62215" y="29492"/>
                    <a:pt x="62100" y="26529"/>
                    <a:pt x="61550" y="23610"/>
                  </a:cubicBezTo>
                  <a:cubicBezTo>
                    <a:pt x="62615" y="22137"/>
                    <a:pt x="62473" y="19955"/>
                    <a:pt x="61470" y="18181"/>
                  </a:cubicBezTo>
                  <a:cubicBezTo>
                    <a:pt x="61142" y="17551"/>
                    <a:pt x="60361" y="17178"/>
                    <a:pt x="59439" y="16992"/>
                  </a:cubicBezTo>
                  <a:cubicBezTo>
                    <a:pt x="54746" y="6754"/>
                    <a:pt x="44837" y="473"/>
                    <a:pt x="34191" y="30"/>
                  </a:cubicBezTo>
                  <a:cubicBezTo>
                    <a:pt x="33765" y="10"/>
                    <a:pt x="33339" y="1"/>
                    <a:pt x="32911" y="1"/>
                  </a:cubicBez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3" name="Google Shape;5408;p67">
              <a:extLst>
                <a:ext uri="{FF2B5EF4-FFF2-40B4-BE49-F238E27FC236}">
                  <a16:creationId xmlns:a16="http://schemas.microsoft.com/office/drawing/2014/main" id="{B2CD3204-AA55-6CEB-E5A2-F154326339CB}"/>
                </a:ext>
              </a:extLst>
            </p:cNvPr>
            <p:cNvSpPr/>
            <p:nvPr/>
          </p:nvSpPr>
          <p:spPr>
            <a:xfrm>
              <a:off x="7450899" y="3316215"/>
              <a:ext cx="928126" cy="864950"/>
            </a:xfrm>
            <a:custGeom>
              <a:avLst/>
              <a:gdLst/>
              <a:ahLst/>
              <a:cxnLst/>
              <a:rect l="l" t="t" r="r" b="b"/>
              <a:pathLst>
                <a:path w="62437" h="58187" extrusionOk="0">
                  <a:moveTo>
                    <a:pt x="33115" y="1"/>
                  </a:moveTo>
                  <a:cubicBezTo>
                    <a:pt x="29400" y="1"/>
                    <a:pt x="25616" y="688"/>
                    <a:pt x="21957" y="2204"/>
                  </a:cubicBezTo>
                  <a:cubicBezTo>
                    <a:pt x="7097" y="8263"/>
                    <a:pt x="0" y="25269"/>
                    <a:pt x="6104" y="40129"/>
                  </a:cubicBezTo>
                  <a:cubicBezTo>
                    <a:pt x="10720" y="51384"/>
                    <a:pt x="21597" y="58186"/>
                    <a:pt x="33045" y="58186"/>
                  </a:cubicBezTo>
                  <a:cubicBezTo>
                    <a:pt x="36710" y="58186"/>
                    <a:pt x="40433" y="57489"/>
                    <a:pt x="44029" y="56017"/>
                  </a:cubicBezTo>
                  <a:cubicBezTo>
                    <a:pt x="54231" y="51848"/>
                    <a:pt x="60769" y="42568"/>
                    <a:pt x="61913" y="32366"/>
                  </a:cubicBezTo>
                  <a:cubicBezTo>
                    <a:pt x="62437" y="27629"/>
                    <a:pt x="61842" y="22750"/>
                    <a:pt x="59917" y="18057"/>
                  </a:cubicBezTo>
                  <a:cubicBezTo>
                    <a:pt x="55481" y="7225"/>
                    <a:pt x="45208" y="500"/>
                    <a:pt x="34235" y="21"/>
                  </a:cubicBezTo>
                  <a:cubicBezTo>
                    <a:pt x="33862" y="8"/>
                    <a:pt x="33489" y="1"/>
                    <a:pt x="33115" y="1"/>
                  </a:cubicBezTo>
                  <a:close/>
                </a:path>
              </a:pathLst>
            </a:custGeom>
            <a:solidFill>
              <a:srgbClr val="0069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4" name="Google Shape;5409;p67">
              <a:extLst>
                <a:ext uri="{FF2B5EF4-FFF2-40B4-BE49-F238E27FC236}">
                  <a16:creationId xmlns:a16="http://schemas.microsoft.com/office/drawing/2014/main" id="{36EEDC97-3AC5-7FC8-DD5D-4921D956176B}"/>
                </a:ext>
              </a:extLst>
            </p:cNvPr>
            <p:cNvSpPr/>
            <p:nvPr/>
          </p:nvSpPr>
          <p:spPr>
            <a:xfrm>
              <a:off x="7311376" y="3420315"/>
              <a:ext cx="176329" cy="305030"/>
            </a:xfrm>
            <a:custGeom>
              <a:avLst/>
              <a:gdLst/>
              <a:ahLst/>
              <a:cxnLst/>
              <a:rect l="l" t="t" r="r" b="b"/>
              <a:pathLst>
                <a:path w="11862" h="20520" extrusionOk="0">
                  <a:moveTo>
                    <a:pt x="8614" y="0"/>
                  </a:moveTo>
                  <a:cubicBezTo>
                    <a:pt x="6760" y="1189"/>
                    <a:pt x="4880" y="2369"/>
                    <a:pt x="3292" y="3957"/>
                  </a:cubicBezTo>
                  <a:cubicBezTo>
                    <a:pt x="1739" y="5545"/>
                    <a:pt x="550" y="7541"/>
                    <a:pt x="329" y="9759"/>
                  </a:cubicBezTo>
                  <a:cubicBezTo>
                    <a:pt x="0" y="13458"/>
                    <a:pt x="2440" y="16820"/>
                    <a:pt x="2813" y="20519"/>
                  </a:cubicBezTo>
                  <a:cubicBezTo>
                    <a:pt x="5030" y="18816"/>
                    <a:pt x="7284" y="16856"/>
                    <a:pt x="9315" y="14904"/>
                  </a:cubicBezTo>
                  <a:cubicBezTo>
                    <a:pt x="9794" y="14416"/>
                    <a:pt x="10309" y="13937"/>
                    <a:pt x="10681" y="13387"/>
                  </a:cubicBezTo>
                  <a:cubicBezTo>
                    <a:pt x="11569" y="12092"/>
                    <a:pt x="11861" y="10468"/>
                    <a:pt x="11790" y="8916"/>
                  </a:cubicBezTo>
                  <a:cubicBezTo>
                    <a:pt x="11719" y="7363"/>
                    <a:pt x="11276" y="5846"/>
                    <a:pt x="10797" y="4365"/>
                  </a:cubicBezTo>
                  <a:cubicBezTo>
                    <a:pt x="10273" y="2777"/>
                    <a:pt x="9644" y="1295"/>
                    <a:pt x="8614" y="0"/>
                  </a:cubicBezTo>
                  <a:close/>
                </a:path>
              </a:pathLst>
            </a:custGeom>
            <a:solidFill>
              <a:srgbClr val="509C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5" name="Google Shape;5410;p67">
              <a:extLst>
                <a:ext uri="{FF2B5EF4-FFF2-40B4-BE49-F238E27FC236}">
                  <a16:creationId xmlns:a16="http://schemas.microsoft.com/office/drawing/2014/main" id="{821408E9-E66E-CC8E-F7CC-D28CD82643B6}"/>
                </a:ext>
              </a:extLst>
            </p:cNvPr>
            <p:cNvSpPr/>
            <p:nvPr/>
          </p:nvSpPr>
          <p:spPr>
            <a:xfrm>
              <a:off x="7351987" y="3418858"/>
              <a:ext cx="89026" cy="307542"/>
            </a:xfrm>
            <a:custGeom>
              <a:avLst/>
              <a:gdLst/>
              <a:ahLst/>
              <a:cxnLst/>
              <a:rect l="l" t="t" r="r" b="b"/>
              <a:pathLst>
                <a:path w="5989" h="20689" extrusionOk="0">
                  <a:moveTo>
                    <a:pt x="5881" y="0"/>
                  </a:moveTo>
                  <a:cubicBezTo>
                    <a:pt x="5854" y="0"/>
                    <a:pt x="5825" y="9"/>
                    <a:pt x="5803" y="27"/>
                  </a:cubicBezTo>
                  <a:cubicBezTo>
                    <a:pt x="2999" y="4241"/>
                    <a:pt x="36" y="20431"/>
                    <a:pt x="1" y="20617"/>
                  </a:cubicBezTo>
                  <a:cubicBezTo>
                    <a:pt x="1" y="20653"/>
                    <a:pt x="36" y="20688"/>
                    <a:pt x="81" y="20688"/>
                  </a:cubicBezTo>
                  <a:cubicBezTo>
                    <a:pt x="116" y="20688"/>
                    <a:pt x="152" y="20653"/>
                    <a:pt x="152" y="20617"/>
                  </a:cubicBezTo>
                  <a:cubicBezTo>
                    <a:pt x="187" y="20467"/>
                    <a:pt x="3141" y="4312"/>
                    <a:pt x="5953" y="142"/>
                  </a:cubicBezTo>
                  <a:cubicBezTo>
                    <a:pt x="5989" y="98"/>
                    <a:pt x="5989" y="27"/>
                    <a:pt x="5953" y="27"/>
                  </a:cubicBezTo>
                  <a:cubicBezTo>
                    <a:pt x="5936" y="9"/>
                    <a:pt x="5909" y="0"/>
                    <a:pt x="5881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6" name="Google Shape;5411;p67">
              <a:extLst>
                <a:ext uri="{FF2B5EF4-FFF2-40B4-BE49-F238E27FC236}">
                  <a16:creationId xmlns:a16="http://schemas.microsoft.com/office/drawing/2014/main" id="{A27CC13C-980E-8E07-97FC-A47318B4AC7D}"/>
                </a:ext>
              </a:extLst>
            </p:cNvPr>
            <p:cNvSpPr/>
            <p:nvPr/>
          </p:nvSpPr>
          <p:spPr>
            <a:xfrm>
              <a:off x="7373482" y="3463171"/>
              <a:ext cx="99447" cy="46825"/>
            </a:xfrm>
            <a:custGeom>
              <a:avLst/>
              <a:gdLst/>
              <a:ahLst/>
              <a:cxnLst/>
              <a:rect l="l" t="t" r="r" b="b"/>
              <a:pathLst>
                <a:path w="6690" h="3150" extrusionOk="0">
                  <a:moveTo>
                    <a:pt x="36" y="0"/>
                  </a:moveTo>
                  <a:cubicBezTo>
                    <a:pt x="1" y="45"/>
                    <a:pt x="1" y="80"/>
                    <a:pt x="36" y="116"/>
                  </a:cubicBezTo>
                  <a:lnTo>
                    <a:pt x="1917" y="3105"/>
                  </a:lnTo>
                  <a:cubicBezTo>
                    <a:pt x="1917" y="3150"/>
                    <a:pt x="1961" y="3150"/>
                    <a:pt x="1997" y="3150"/>
                  </a:cubicBezTo>
                  <a:lnTo>
                    <a:pt x="6654" y="1553"/>
                  </a:lnTo>
                  <a:cubicBezTo>
                    <a:pt x="6690" y="1553"/>
                    <a:pt x="6690" y="1517"/>
                    <a:pt x="6690" y="1446"/>
                  </a:cubicBezTo>
                  <a:cubicBezTo>
                    <a:pt x="6690" y="1411"/>
                    <a:pt x="6619" y="1411"/>
                    <a:pt x="6574" y="1411"/>
                  </a:cubicBezTo>
                  <a:lnTo>
                    <a:pt x="2032" y="2963"/>
                  </a:lnTo>
                  <a:lnTo>
                    <a:pt x="187" y="45"/>
                  </a:lnTo>
                  <a:cubicBezTo>
                    <a:pt x="143" y="0"/>
                    <a:pt x="107" y="0"/>
                    <a:pt x="36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7" name="Google Shape;5412;p67">
              <a:extLst>
                <a:ext uri="{FF2B5EF4-FFF2-40B4-BE49-F238E27FC236}">
                  <a16:creationId xmlns:a16="http://schemas.microsoft.com/office/drawing/2014/main" id="{CC592B2E-37A8-BAD9-107C-052159E1A064}"/>
                </a:ext>
              </a:extLst>
            </p:cNvPr>
            <p:cNvSpPr/>
            <p:nvPr/>
          </p:nvSpPr>
          <p:spPr>
            <a:xfrm>
              <a:off x="7327861" y="3520535"/>
              <a:ext cx="57111" cy="61987"/>
            </a:xfrm>
            <a:custGeom>
              <a:avLst/>
              <a:gdLst/>
              <a:ahLst/>
              <a:cxnLst/>
              <a:rect l="l" t="t" r="r" b="b"/>
              <a:pathLst>
                <a:path w="3842" h="4170" extrusionOk="0">
                  <a:moveTo>
                    <a:pt x="90" y="0"/>
                  </a:moveTo>
                  <a:cubicBezTo>
                    <a:pt x="71" y="0"/>
                    <a:pt x="54" y="9"/>
                    <a:pt x="36" y="27"/>
                  </a:cubicBezTo>
                  <a:cubicBezTo>
                    <a:pt x="0" y="62"/>
                    <a:pt x="0" y="133"/>
                    <a:pt x="0" y="133"/>
                  </a:cubicBezTo>
                  <a:lnTo>
                    <a:pt x="3700" y="4125"/>
                  </a:lnTo>
                  <a:cubicBezTo>
                    <a:pt x="3700" y="4125"/>
                    <a:pt x="3735" y="4170"/>
                    <a:pt x="3771" y="4170"/>
                  </a:cubicBezTo>
                  <a:lnTo>
                    <a:pt x="3806" y="4125"/>
                  </a:lnTo>
                  <a:cubicBezTo>
                    <a:pt x="3842" y="4090"/>
                    <a:pt x="3842" y="4055"/>
                    <a:pt x="3806" y="4019"/>
                  </a:cubicBezTo>
                  <a:lnTo>
                    <a:pt x="151" y="27"/>
                  </a:lnTo>
                  <a:cubicBezTo>
                    <a:pt x="129" y="9"/>
                    <a:pt x="109" y="0"/>
                    <a:pt x="90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8" name="Google Shape;5413;p67">
              <a:extLst>
                <a:ext uri="{FF2B5EF4-FFF2-40B4-BE49-F238E27FC236}">
                  <a16:creationId xmlns:a16="http://schemas.microsoft.com/office/drawing/2014/main" id="{DE405D64-D2DC-5966-F7C0-A59E0490A59F}"/>
                </a:ext>
              </a:extLst>
            </p:cNvPr>
            <p:cNvSpPr/>
            <p:nvPr/>
          </p:nvSpPr>
          <p:spPr>
            <a:xfrm>
              <a:off x="7373482" y="3577497"/>
              <a:ext cx="113688" cy="44595"/>
            </a:xfrm>
            <a:custGeom>
              <a:avLst/>
              <a:gdLst/>
              <a:ahLst/>
              <a:cxnLst/>
              <a:rect l="l" t="t" r="r" b="b"/>
              <a:pathLst>
                <a:path w="7648" h="3000" extrusionOk="0">
                  <a:moveTo>
                    <a:pt x="7541" y="1"/>
                  </a:moveTo>
                  <a:lnTo>
                    <a:pt x="72" y="2813"/>
                  </a:lnTo>
                  <a:cubicBezTo>
                    <a:pt x="36" y="2848"/>
                    <a:pt x="1" y="2884"/>
                    <a:pt x="36" y="2919"/>
                  </a:cubicBezTo>
                  <a:cubicBezTo>
                    <a:pt x="36" y="2955"/>
                    <a:pt x="72" y="2999"/>
                    <a:pt x="107" y="2999"/>
                  </a:cubicBezTo>
                  <a:lnTo>
                    <a:pt x="143" y="2955"/>
                  </a:lnTo>
                  <a:lnTo>
                    <a:pt x="7577" y="187"/>
                  </a:lnTo>
                  <a:cubicBezTo>
                    <a:pt x="7612" y="152"/>
                    <a:pt x="7648" y="116"/>
                    <a:pt x="7612" y="72"/>
                  </a:cubicBezTo>
                  <a:cubicBezTo>
                    <a:pt x="7612" y="36"/>
                    <a:pt x="7577" y="1"/>
                    <a:pt x="7541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9" name="Google Shape;5414;p67">
              <a:extLst>
                <a:ext uri="{FF2B5EF4-FFF2-40B4-BE49-F238E27FC236}">
                  <a16:creationId xmlns:a16="http://schemas.microsoft.com/office/drawing/2014/main" id="{C2D2FC6F-A84A-4365-0C3F-AB58D7A3D7E4}"/>
                </a:ext>
              </a:extLst>
            </p:cNvPr>
            <p:cNvSpPr/>
            <p:nvPr/>
          </p:nvSpPr>
          <p:spPr>
            <a:xfrm>
              <a:off x="7322852" y="3624322"/>
              <a:ext cx="123707" cy="39972"/>
            </a:xfrm>
            <a:custGeom>
              <a:avLst/>
              <a:gdLst/>
              <a:ahLst/>
              <a:cxnLst/>
              <a:rect l="l" t="t" r="r" b="b"/>
              <a:pathLst>
                <a:path w="8322" h="2689" extrusionOk="0">
                  <a:moveTo>
                    <a:pt x="79" y="0"/>
                  </a:moveTo>
                  <a:cubicBezTo>
                    <a:pt x="51" y="0"/>
                    <a:pt x="22" y="9"/>
                    <a:pt x="0" y="27"/>
                  </a:cubicBezTo>
                  <a:cubicBezTo>
                    <a:pt x="0" y="71"/>
                    <a:pt x="0" y="107"/>
                    <a:pt x="45" y="142"/>
                  </a:cubicBezTo>
                  <a:lnTo>
                    <a:pt x="2812" y="2653"/>
                  </a:lnTo>
                  <a:cubicBezTo>
                    <a:pt x="2848" y="2653"/>
                    <a:pt x="2848" y="2688"/>
                    <a:pt x="2883" y="2688"/>
                  </a:cubicBezTo>
                  <a:lnTo>
                    <a:pt x="8251" y="1544"/>
                  </a:lnTo>
                  <a:cubicBezTo>
                    <a:pt x="8286" y="1508"/>
                    <a:pt x="8321" y="1473"/>
                    <a:pt x="8321" y="1437"/>
                  </a:cubicBezTo>
                  <a:cubicBezTo>
                    <a:pt x="8321" y="1402"/>
                    <a:pt x="8251" y="1357"/>
                    <a:pt x="8206" y="1357"/>
                  </a:cubicBezTo>
                  <a:lnTo>
                    <a:pt x="2883" y="2511"/>
                  </a:lnTo>
                  <a:lnTo>
                    <a:pt x="151" y="27"/>
                  </a:lnTo>
                  <a:cubicBezTo>
                    <a:pt x="133" y="9"/>
                    <a:pt x="107" y="0"/>
                    <a:pt x="79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0" name="Google Shape;5415;p67">
              <a:extLst>
                <a:ext uri="{FF2B5EF4-FFF2-40B4-BE49-F238E27FC236}">
                  <a16:creationId xmlns:a16="http://schemas.microsoft.com/office/drawing/2014/main" id="{B5C50786-B24D-2435-3318-406C5B170455}"/>
                </a:ext>
              </a:extLst>
            </p:cNvPr>
            <p:cNvSpPr/>
            <p:nvPr/>
          </p:nvSpPr>
          <p:spPr>
            <a:xfrm>
              <a:off x="8130036" y="3170404"/>
              <a:ext cx="208244" cy="239371"/>
            </a:xfrm>
            <a:custGeom>
              <a:avLst/>
              <a:gdLst/>
              <a:ahLst/>
              <a:cxnLst/>
              <a:rect l="l" t="t" r="r" b="b"/>
              <a:pathLst>
                <a:path w="14009" h="16103" extrusionOk="0">
                  <a:moveTo>
                    <a:pt x="0" y="1"/>
                  </a:moveTo>
                  <a:lnTo>
                    <a:pt x="0" y="107"/>
                  </a:lnTo>
                  <a:cubicBezTo>
                    <a:pt x="187" y="2698"/>
                    <a:pt x="559" y="5395"/>
                    <a:pt x="1038" y="7985"/>
                  </a:cubicBezTo>
                  <a:cubicBezTo>
                    <a:pt x="1038" y="8056"/>
                    <a:pt x="1038" y="8092"/>
                    <a:pt x="1074" y="8163"/>
                  </a:cubicBezTo>
                  <a:cubicBezTo>
                    <a:pt x="1074" y="8278"/>
                    <a:pt x="1109" y="8384"/>
                    <a:pt x="1109" y="8500"/>
                  </a:cubicBezTo>
                  <a:cubicBezTo>
                    <a:pt x="1260" y="9165"/>
                    <a:pt x="1411" y="9830"/>
                    <a:pt x="1668" y="10496"/>
                  </a:cubicBezTo>
                  <a:cubicBezTo>
                    <a:pt x="1997" y="11347"/>
                    <a:pt x="2591" y="12119"/>
                    <a:pt x="3292" y="12749"/>
                  </a:cubicBezTo>
                  <a:cubicBezTo>
                    <a:pt x="3327" y="12784"/>
                    <a:pt x="3363" y="12820"/>
                    <a:pt x="3407" y="12864"/>
                  </a:cubicBezTo>
                  <a:cubicBezTo>
                    <a:pt x="3851" y="13228"/>
                    <a:pt x="4294" y="13565"/>
                    <a:pt x="4773" y="13858"/>
                  </a:cubicBezTo>
                  <a:cubicBezTo>
                    <a:pt x="6104" y="14639"/>
                    <a:pt x="7577" y="15082"/>
                    <a:pt x="9058" y="15481"/>
                  </a:cubicBezTo>
                  <a:lnTo>
                    <a:pt x="9129" y="15481"/>
                  </a:lnTo>
                  <a:cubicBezTo>
                    <a:pt x="9173" y="15481"/>
                    <a:pt x="9209" y="15526"/>
                    <a:pt x="9209" y="15526"/>
                  </a:cubicBezTo>
                  <a:cubicBezTo>
                    <a:pt x="10514" y="15861"/>
                    <a:pt x="11819" y="16103"/>
                    <a:pt x="13145" y="16103"/>
                  </a:cubicBezTo>
                  <a:cubicBezTo>
                    <a:pt x="13396" y="16103"/>
                    <a:pt x="13649" y="16094"/>
                    <a:pt x="13902" y="16076"/>
                  </a:cubicBezTo>
                  <a:lnTo>
                    <a:pt x="13973" y="16076"/>
                  </a:lnTo>
                  <a:lnTo>
                    <a:pt x="13973" y="15889"/>
                  </a:lnTo>
                  <a:cubicBezTo>
                    <a:pt x="14008" y="14231"/>
                    <a:pt x="14008" y="12527"/>
                    <a:pt x="13831" y="10904"/>
                  </a:cubicBezTo>
                  <a:cubicBezTo>
                    <a:pt x="13831" y="10824"/>
                    <a:pt x="13786" y="10788"/>
                    <a:pt x="13786" y="10717"/>
                  </a:cubicBezTo>
                  <a:cubicBezTo>
                    <a:pt x="13751" y="10309"/>
                    <a:pt x="13680" y="9866"/>
                    <a:pt x="13565" y="9458"/>
                  </a:cubicBezTo>
                  <a:cubicBezTo>
                    <a:pt x="13387" y="8606"/>
                    <a:pt x="13121" y="7799"/>
                    <a:pt x="12793" y="7018"/>
                  </a:cubicBezTo>
                  <a:cubicBezTo>
                    <a:pt x="12571" y="6761"/>
                    <a:pt x="12314" y="6504"/>
                    <a:pt x="12092" y="6246"/>
                  </a:cubicBezTo>
                  <a:cubicBezTo>
                    <a:pt x="12057" y="6166"/>
                    <a:pt x="12012" y="6131"/>
                    <a:pt x="11941" y="6095"/>
                  </a:cubicBezTo>
                  <a:cubicBezTo>
                    <a:pt x="11569" y="5687"/>
                    <a:pt x="11205" y="5279"/>
                    <a:pt x="10797" y="4880"/>
                  </a:cubicBezTo>
                  <a:cubicBezTo>
                    <a:pt x="10016" y="4099"/>
                    <a:pt x="9209" y="3363"/>
                    <a:pt x="8357" y="2618"/>
                  </a:cubicBezTo>
                  <a:cubicBezTo>
                    <a:pt x="7843" y="2396"/>
                    <a:pt x="7284" y="2219"/>
                    <a:pt x="6769" y="2068"/>
                  </a:cubicBezTo>
                  <a:cubicBezTo>
                    <a:pt x="6654" y="2032"/>
                    <a:pt x="6583" y="1997"/>
                    <a:pt x="6512" y="1997"/>
                  </a:cubicBezTo>
                  <a:cubicBezTo>
                    <a:pt x="4401" y="1403"/>
                    <a:pt x="2183" y="1065"/>
                    <a:pt x="258" y="107"/>
                  </a:cubicBezTo>
                  <a:cubicBezTo>
                    <a:pt x="151" y="72"/>
                    <a:pt x="80" y="36"/>
                    <a:pt x="0" y="1"/>
                  </a:cubicBezTo>
                  <a:close/>
                </a:path>
              </a:pathLst>
            </a:custGeom>
            <a:solidFill>
              <a:srgbClr val="509C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1" name="Google Shape;5416;p67">
              <a:extLst>
                <a:ext uri="{FF2B5EF4-FFF2-40B4-BE49-F238E27FC236}">
                  <a16:creationId xmlns:a16="http://schemas.microsoft.com/office/drawing/2014/main" id="{62B44942-7FDE-2C5B-1BA9-D4692EE748F0}"/>
                </a:ext>
              </a:extLst>
            </p:cNvPr>
            <p:cNvSpPr/>
            <p:nvPr/>
          </p:nvSpPr>
          <p:spPr>
            <a:xfrm>
              <a:off x="8128461" y="3168829"/>
              <a:ext cx="211009" cy="241883"/>
            </a:xfrm>
            <a:custGeom>
              <a:avLst/>
              <a:gdLst/>
              <a:ahLst/>
              <a:cxnLst/>
              <a:rect l="l" t="t" r="r" b="b"/>
              <a:pathLst>
                <a:path w="14195" h="16272" extrusionOk="0">
                  <a:moveTo>
                    <a:pt x="89" y="0"/>
                  </a:moveTo>
                  <a:cubicBezTo>
                    <a:pt x="71" y="0"/>
                    <a:pt x="53" y="9"/>
                    <a:pt x="36" y="27"/>
                  </a:cubicBezTo>
                  <a:cubicBezTo>
                    <a:pt x="0" y="63"/>
                    <a:pt x="0" y="142"/>
                    <a:pt x="36" y="142"/>
                  </a:cubicBezTo>
                  <a:cubicBezTo>
                    <a:pt x="142" y="249"/>
                    <a:pt x="12047" y="11560"/>
                    <a:pt x="14008" y="16217"/>
                  </a:cubicBezTo>
                  <a:cubicBezTo>
                    <a:pt x="14033" y="16242"/>
                    <a:pt x="14058" y="16271"/>
                    <a:pt x="14082" y="16271"/>
                  </a:cubicBezTo>
                  <a:cubicBezTo>
                    <a:pt x="14093" y="16271"/>
                    <a:pt x="14104" y="16266"/>
                    <a:pt x="14114" y="16253"/>
                  </a:cubicBezTo>
                  <a:cubicBezTo>
                    <a:pt x="14159" y="16253"/>
                    <a:pt x="14194" y="16182"/>
                    <a:pt x="14159" y="16146"/>
                  </a:cubicBezTo>
                  <a:cubicBezTo>
                    <a:pt x="12198" y="11489"/>
                    <a:pt x="257" y="142"/>
                    <a:pt x="142" y="27"/>
                  </a:cubicBezTo>
                  <a:cubicBezTo>
                    <a:pt x="124" y="9"/>
                    <a:pt x="106" y="0"/>
                    <a:pt x="89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2" name="Google Shape;5417;p67">
              <a:extLst>
                <a:ext uri="{FF2B5EF4-FFF2-40B4-BE49-F238E27FC236}">
                  <a16:creationId xmlns:a16="http://schemas.microsoft.com/office/drawing/2014/main" id="{43A4DE1F-376D-5AFD-E07C-A5092DB1511A}"/>
                </a:ext>
              </a:extLst>
            </p:cNvPr>
            <p:cNvSpPr/>
            <p:nvPr/>
          </p:nvSpPr>
          <p:spPr>
            <a:xfrm>
              <a:off x="8264683" y="3329177"/>
              <a:ext cx="73061" cy="72764"/>
            </a:xfrm>
            <a:custGeom>
              <a:avLst/>
              <a:gdLst/>
              <a:ahLst/>
              <a:cxnLst/>
              <a:rect l="l" t="t" r="r" b="b"/>
              <a:pathLst>
                <a:path w="4915" h="4895" extrusionOk="0">
                  <a:moveTo>
                    <a:pt x="1295" y="1"/>
                  </a:moveTo>
                  <a:cubicBezTo>
                    <a:pt x="1260" y="1"/>
                    <a:pt x="1260" y="1"/>
                    <a:pt x="1224" y="36"/>
                  </a:cubicBezTo>
                  <a:lnTo>
                    <a:pt x="1224" y="72"/>
                  </a:lnTo>
                  <a:lnTo>
                    <a:pt x="0" y="4800"/>
                  </a:lnTo>
                  <a:cubicBezTo>
                    <a:pt x="0" y="4845"/>
                    <a:pt x="0" y="4880"/>
                    <a:pt x="71" y="4880"/>
                  </a:cubicBezTo>
                  <a:cubicBezTo>
                    <a:pt x="84" y="4891"/>
                    <a:pt x="96" y="4895"/>
                    <a:pt x="107" y="4895"/>
                  </a:cubicBezTo>
                  <a:cubicBezTo>
                    <a:pt x="133" y="4895"/>
                    <a:pt x="151" y="4870"/>
                    <a:pt x="151" y="4845"/>
                  </a:cubicBezTo>
                  <a:lnTo>
                    <a:pt x="1366" y="187"/>
                  </a:lnTo>
                  <a:lnTo>
                    <a:pt x="4808" y="223"/>
                  </a:lnTo>
                  <a:cubicBezTo>
                    <a:pt x="4879" y="223"/>
                    <a:pt x="4915" y="187"/>
                    <a:pt x="4915" y="143"/>
                  </a:cubicBezTo>
                  <a:cubicBezTo>
                    <a:pt x="4915" y="72"/>
                    <a:pt x="4879" y="36"/>
                    <a:pt x="4808" y="36"/>
                  </a:cubicBezTo>
                  <a:lnTo>
                    <a:pt x="1295" y="1"/>
                  </a:ln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3" name="Google Shape;5418;p67">
              <a:extLst>
                <a:ext uri="{FF2B5EF4-FFF2-40B4-BE49-F238E27FC236}">
                  <a16:creationId xmlns:a16="http://schemas.microsoft.com/office/drawing/2014/main" id="{F1C8FBD7-C8E0-97C8-D539-6A72AE069EB8}"/>
                </a:ext>
              </a:extLst>
            </p:cNvPr>
            <p:cNvSpPr/>
            <p:nvPr/>
          </p:nvSpPr>
          <p:spPr>
            <a:xfrm>
              <a:off x="8232768" y="3261007"/>
              <a:ext cx="77030" cy="14910"/>
            </a:xfrm>
            <a:custGeom>
              <a:avLst/>
              <a:gdLst/>
              <a:ahLst/>
              <a:cxnLst/>
              <a:rect l="l" t="t" r="r" b="b"/>
              <a:pathLst>
                <a:path w="5182" h="1003" extrusionOk="0">
                  <a:moveTo>
                    <a:pt x="5030" y="0"/>
                  </a:moveTo>
                  <a:lnTo>
                    <a:pt x="80" y="852"/>
                  </a:lnTo>
                  <a:cubicBezTo>
                    <a:pt x="45" y="852"/>
                    <a:pt x="0" y="852"/>
                    <a:pt x="0" y="888"/>
                  </a:cubicBezTo>
                  <a:lnTo>
                    <a:pt x="0" y="923"/>
                  </a:lnTo>
                  <a:cubicBezTo>
                    <a:pt x="0" y="959"/>
                    <a:pt x="45" y="1003"/>
                    <a:pt x="80" y="1003"/>
                  </a:cubicBezTo>
                  <a:lnTo>
                    <a:pt x="187" y="1003"/>
                  </a:lnTo>
                  <a:lnTo>
                    <a:pt x="5181" y="151"/>
                  </a:lnTo>
                  <a:cubicBezTo>
                    <a:pt x="5146" y="71"/>
                    <a:pt x="5101" y="36"/>
                    <a:pt x="5030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4" name="Google Shape;5419;p67">
              <a:extLst>
                <a:ext uri="{FF2B5EF4-FFF2-40B4-BE49-F238E27FC236}">
                  <a16:creationId xmlns:a16="http://schemas.microsoft.com/office/drawing/2014/main" id="{813BE7BC-855F-68DA-B9A9-98792119C993}"/>
                </a:ext>
              </a:extLst>
            </p:cNvPr>
            <p:cNvSpPr/>
            <p:nvPr/>
          </p:nvSpPr>
          <p:spPr>
            <a:xfrm>
              <a:off x="8178437" y="3244521"/>
              <a:ext cx="28630" cy="118177"/>
            </a:xfrm>
            <a:custGeom>
              <a:avLst/>
              <a:gdLst/>
              <a:ahLst/>
              <a:cxnLst/>
              <a:rect l="l" t="t" r="r" b="b"/>
              <a:pathLst>
                <a:path w="1926" h="7950" extrusionOk="0">
                  <a:moveTo>
                    <a:pt x="1845" y="1"/>
                  </a:moveTo>
                  <a:cubicBezTo>
                    <a:pt x="1810" y="1"/>
                    <a:pt x="1775" y="1"/>
                    <a:pt x="1775" y="36"/>
                  </a:cubicBezTo>
                  <a:cubicBezTo>
                    <a:pt x="1739" y="36"/>
                    <a:pt x="1739" y="36"/>
                    <a:pt x="1739" y="72"/>
                  </a:cubicBezTo>
                  <a:lnTo>
                    <a:pt x="0" y="7834"/>
                  </a:lnTo>
                  <a:cubicBezTo>
                    <a:pt x="0" y="7878"/>
                    <a:pt x="36" y="7914"/>
                    <a:pt x="71" y="7949"/>
                  </a:cubicBezTo>
                  <a:cubicBezTo>
                    <a:pt x="107" y="7949"/>
                    <a:pt x="151" y="7914"/>
                    <a:pt x="187" y="7878"/>
                  </a:cubicBezTo>
                  <a:lnTo>
                    <a:pt x="1925" y="116"/>
                  </a:lnTo>
                  <a:cubicBezTo>
                    <a:pt x="1925" y="72"/>
                    <a:pt x="1881" y="1"/>
                    <a:pt x="1845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5" name="Google Shape;5420;p67">
              <a:extLst>
                <a:ext uri="{FF2B5EF4-FFF2-40B4-BE49-F238E27FC236}">
                  <a16:creationId xmlns:a16="http://schemas.microsoft.com/office/drawing/2014/main" id="{4F50BE4C-6510-ABA4-6065-F54AD343DC34}"/>
                </a:ext>
              </a:extLst>
            </p:cNvPr>
            <p:cNvSpPr/>
            <p:nvPr/>
          </p:nvSpPr>
          <p:spPr>
            <a:xfrm>
              <a:off x="8144411" y="3199213"/>
              <a:ext cx="86262" cy="92535"/>
            </a:xfrm>
            <a:custGeom>
              <a:avLst/>
              <a:gdLst/>
              <a:ahLst/>
              <a:cxnLst/>
              <a:rect l="l" t="t" r="r" b="b"/>
              <a:pathLst>
                <a:path w="5803" h="6225" extrusionOk="0">
                  <a:moveTo>
                    <a:pt x="5725" y="0"/>
                  </a:moveTo>
                  <a:cubicBezTo>
                    <a:pt x="5711" y="0"/>
                    <a:pt x="5697" y="4"/>
                    <a:pt x="5687" y="15"/>
                  </a:cubicBezTo>
                  <a:lnTo>
                    <a:pt x="2067" y="946"/>
                  </a:lnTo>
                  <a:cubicBezTo>
                    <a:pt x="2032" y="982"/>
                    <a:pt x="2032" y="982"/>
                    <a:pt x="1996" y="982"/>
                  </a:cubicBezTo>
                  <a:lnTo>
                    <a:pt x="1996" y="1017"/>
                  </a:lnTo>
                  <a:lnTo>
                    <a:pt x="36" y="6118"/>
                  </a:lnTo>
                  <a:cubicBezTo>
                    <a:pt x="0" y="6154"/>
                    <a:pt x="36" y="6225"/>
                    <a:pt x="71" y="6225"/>
                  </a:cubicBezTo>
                  <a:cubicBezTo>
                    <a:pt x="107" y="6225"/>
                    <a:pt x="178" y="6225"/>
                    <a:pt x="178" y="6189"/>
                  </a:cubicBezTo>
                  <a:lnTo>
                    <a:pt x="2138" y="1088"/>
                  </a:lnTo>
                  <a:lnTo>
                    <a:pt x="5722" y="165"/>
                  </a:lnTo>
                  <a:cubicBezTo>
                    <a:pt x="5767" y="165"/>
                    <a:pt x="5802" y="94"/>
                    <a:pt x="5802" y="59"/>
                  </a:cubicBezTo>
                  <a:cubicBezTo>
                    <a:pt x="5802" y="27"/>
                    <a:pt x="5762" y="0"/>
                    <a:pt x="5725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6" name="Google Shape;5421;p67">
              <a:extLst>
                <a:ext uri="{FF2B5EF4-FFF2-40B4-BE49-F238E27FC236}">
                  <a16:creationId xmlns:a16="http://schemas.microsoft.com/office/drawing/2014/main" id="{53ED0A31-9D3B-82FB-2FC1-11DC5DBFF70B}"/>
                </a:ext>
              </a:extLst>
            </p:cNvPr>
            <p:cNvSpPr/>
            <p:nvPr/>
          </p:nvSpPr>
          <p:spPr>
            <a:xfrm>
              <a:off x="7586066" y="3316527"/>
              <a:ext cx="792959" cy="755737"/>
            </a:xfrm>
            <a:custGeom>
              <a:avLst/>
              <a:gdLst/>
              <a:ahLst/>
              <a:cxnLst/>
              <a:rect l="l" t="t" r="r" b="b"/>
              <a:pathLst>
                <a:path w="53344" h="50840" extrusionOk="0">
                  <a:moveTo>
                    <a:pt x="25142" y="0"/>
                  </a:moveTo>
                  <a:cubicBezTo>
                    <a:pt x="23917" y="373"/>
                    <a:pt x="22737" y="772"/>
                    <a:pt x="21513" y="1296"/>
                  </a:cubicBezTo>
                  <a:cubicBezTo>
                    <a:pt x="21327" y="1402"/>
                    <a:pt x="21105" y="1482"/>
                    <a:pt x="20883" y="1588"/>
                  </a:cubicBezTo>
                  <a:cubicBezTo>
                    <a:pt x="7319" y="7869"/>
                    <a:pt x="0" y="23394"/>
                    <a:pt x="4551" y="36258"/>
                  </a:cubicBezTo>
                  <a:cubicBezTo>
                    <a:pt x="7825" y="45488"/>
                    <a:pt x="16284" y="50840"/>
                    <a:pt x="25798" y="50840"/>
                  </a:cubicBezTo>
                  <a:cubicBezTo>
                    <a:pt x="29588" y="50840"/>
                    <a:pt x="33546" y="49990"/>
                    <a:pt x="37411" y="48198"/>
                  </a:cubicBezTo>
                  <a:cubicBezTo>
                    <a:pt x="43177" y="45537"/>
                    <a:pt x="47799" y="41217"/>
                    <a:pt x="50868" y="36151"/>
                  </a:cubicBezTo>
                  <a:lnTo>
                    <a:pt x="50868" y="36116"/>
                  </a:lnTo>
                  <a:cubicBezTo>
                    <a:pt x="51605" y="34891"/>
                    <a:pt x="52270" y="33640"/>
                    <a:pt x="52820" y="32345"/>
                  </a:cubicBezTo>
                  <a:cubicBezTo>
                    <a:pt x="53344" y="27608"/>
                    <a:pt x="52749" y="22729"/>
                    <a:pt x="50824" y="18036"/>
                  </a:cubicBezTo>
                  <a:cubicBezTo>
                    <a:pt x="46388" y="7204"/>
                    <a:pt x="36115" y="479"/>
                    <a:pt x="25142" y="0"/>
                  </a:cubicBez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7" name="Google Shape;5422;p67">
              <a:extLst>
                <a:ext uri="{FF2B5EF4-FFF2-40B4-BE49-F238E27FC236}">
                  <a16:creationId xmlns:a16="http://schemas.microsoft.com/office/drawing/2014/main" id="{3C75932E-7ACD-983B-A82A-3208B6811B95}"/>
                </a:ext>
              </a:extLst>
            </p:cNvPr>
            <p:cNvSpPr/>
            <p:nvPr/>
          </p:nvSpPr>
          <p:spPr>
            <a:xfrm>
              <a:off x="8239353" y="3565694"/>
              <a:ext cx="142972" cy="139865"/>
            </a:xfrm>
            <a:custGeom>
              <a:avLst/>
              <a:gdLst/>
              <a:ahLst/>
              <a:cxnLst/>
              <a:rect l="l" t="t" r="r" b="b"/>
              <a:pathLst>
                <a:path w="9618" h="9409" extrusionOk="0">
                  <a:moveTo>
                    <a:pt x="4096" y="0"/>
                  </a:moveTo>
                  <a:cubicBezTo>
                    <a:pt x="2009" y="0"/>
                    <a:pt x="1" y="387"/>
                    <a:pt x="1" y="387"/>
                  </a:cubicBezTo>
                  <a:lnTo>
                    <a:pt x="888" y="7120"/>
                  </a:lnTo>
                  <a:lnTo>
                    <a:pt x="1190" y="9409"/>
                  </a:lnTo>
                  <a:cubicBezTo>
                    <a:pt x="1190" y="9409"/>
                    <a:pt x="4330" y="7927"/>
                    <a:pt x="6956" y="6783"/>
                  </a:cubicBezTo>
                  <a:cubicBezTo>
                    <a:pt x="6990" y="6767"/>
                    <a:pt x="7024" y="6760"/>
                    <a:pt x="7058" y="6760"/>
                  </a:cubicBezTo>
                  <a:cubicBezTo>
                    <a:pt x="7379" y="6760"/>
                    <a:pt x="7690" y="7394"/>
                    <a:pt x="7947" y="7394"/>
                  </a:cubicBezTo>
                  <a:cubicBezTo>
                    <a:pt x="7988" y="7394"/>
                    <a:pt x="8027" y="7378"/>
                    <a:pt x="8065" y="7342"/>
                  </a:cubicBezTo>
                  <a:cubicBezTo>
                    <a:pt x="9617" y="5931"/>
                    <a:pt x="9582" y="3421"/>
                    <a:pt x="8473" y="1425"/>
                  </a:cubicBezTo>
                  <a:cubicBezTo>
                    <a:pt x="7829" y="299"/>
                    <a:pt x="5932" y="0"/>
                    <a:pt x="4096" y="0"/>
                  </a:cubicBezTo>
                  <a:close/>
                </a:path>
              </a:pathLst>
            </a:custGeom>
            <a:solidFill>
              <a:srgbClr val="509C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8" name="Google Shape;5423;p67">
              <a:extLst>
                <a:ext uri="{FF2B5EF4-FFF2-40B4-BE49-F238E27FC236}">
                  <a16:creationId xmlns:a16="http://schemas.microsoft.com/office/drawing/2014/main" id="{76ECC8DB-0161-3472-3B41-4013736D8A5A}"/>
                </a:ext>
              </a:extLst>
            </p:cNvPr>
            <p:cNvSpPr/>
            <p:nvPr/>
          </p:nvSpPr>
          <p:spPr>
            <a:xfrm>
              <a:off x="8252539" y="3629242"/>
              <a:ext cx="108292" cy="76317"/>
            </a:xfrm>
            <a:custGeom>
              <a:avLst/>
              <a:gdLst/>
              <a:ahLst/>
              <a:cxnLst/>
              <a:rect l="l" t="t" r="r" b="b"/>
              <a:pathLst>
                <a:path w="7285" h="5134" extrusionOk="0">
                  <a:moveTo>
                    <a:pt x="4260" y="0"/>
                  </a:moveTo>
                  <a:cubicBezTo>
                    <a:pt x="2334" y="0"/>
                    <a:pt x="152" y="769"/>
                    <a:pt x="152" y="769"/>
                  </a:cubicBezTo>
                  <a:lnTo>
                    <a:pt x="1" y="2845"/>
                  </a:lnTo>
                  <a:lnTo>
                    <a:pt x="303" y="5134"/>
                  </a:lnTo>
                  <a:cubicBezTo>
                    <a:pt x="303" y="5134"/>
                    <a:pt x="3443" y="4947"/>
                    <a:pt x="6069" y="3803"/>
                  </a:cubicBezTo>
                  <a:cubicBezTo>
                    <a:pt x="6477" y="3617"/>
                    <a:pt x="6876" y="3360"/>
                    <a:pt x="7178" y="3067"/>
                  </a:cubicBezTo>
                  <a:cubicBezTo>
                    <a:pt x="7284" y="2357"/>
                    <a:pt x="7249" y="1656"/>
                    <a:pt x="6876" y="1071"/>
                  </a:cubicBezTo>
                  <a:cubicBezTo>
                    <a:pt x="6405" y="258"/>
                    <a:pt x="5375" y="0"/>
                    <a:pt x="4260" y="0"/>
                  </a:cubicBezTo>
                  <a:close/>
                </a:path>
              </a:pathLst>
            </a:custGeom>
            <a:solidFill>
              <a:srgbClr val="0069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9" name="Google Shape;5424;p67">
              <a:extLst>
                <a:ext uri="{FF2B5EF4-FFF2-40B4-BE49-F238E27FC236}">
                  <a16:creationId xmlns:a16="http://schemas.microsoft.com/office/drawing/2014/main" id="{4AACDCF6-C7F1-83F8-210C-2571D0049F81}"/>
                </a:ext>
              </a:extLst>
            </p:cNvPr>
            <p:cNvSpPr/>
            <p:nvPr/>
          </p:nvSpPr>
          <p:spPr>
            <a:xfrm>
              <a:off x="7554003" y="3359993"/>
              <a:ext cx="766930" cy="666666"/>
            </a:xfrm>
            <a:custGeom>
              <a:avLst/>
              <a:gdLst/>
              <a:ahLst/>
              <a:cxnLst/>
              <a:rect l="l" t="t" r="r" b="b"/>
              <a:pathLst>
                <a:path w="51593" h="44848" extrusionOk="0">
                  <a:moveTo>
                    <a:pt x="25799" y="1"/>
                  </a:moveTo>
                  <a:cubicBezTo>
                    <a:pt x="18352" y="1"/>
                    <a:pt x="10575" y="3738"/>
                    <a:pt x="5076" y="12308"/>
                  </a:cubicBezTo>
                  <a:cubicBezTo>
                    <a:pt x="4597" y="13045"/>
                    <a:pt x="4233" y="13896"/>
                    <a:pt x="4047" y="14819"/>
                  </a:cubicBezTo>
                  <a:cubicBezTo>
                    <a:pt x="0" y="32701"/>
                    <a:pt x="12361" y="44848"/>
                    <a:pt x="25796" y="44848"/>
                  </a:cubicBezTo>
                  <a:cubicBezTo>
                    <a:pt x="33242" y="44848"/>
                    <a:pt x="41019" y="41116"/>
                    <a:pt x="46514" y="32562"/>
                  </a:cubicBezTo>
                  <a:cubicBezTo>
                    <a:pt x="46993" y="31781"/>
                    <a:pt x="47330" y="30938"/>
                    <a:pt x="47552" y="30051"/>
                  </a:cubicBezTo>
                  <a:cubicBezTo>
                    <a:pt x="51593" y="12164"/>
                    <a:pt x="39234" y="1"/>
                    <a:pt x="25799" y="1"/>
                  </a:cubicBezTo>
                  <a:close/>
                </a:path>
              </a:pathLst>
            </a:custGeom>
            <a:solidFill>
              <a:srgbClr val="509C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0" name="Google Shape;5425;p67">
              <a:extLst>
                <a:ext uri="{FF2B5EF4-FFF2-40B4-BE49-F238E27FC236}">
                  <a16:creationId xmlns:a16="http://schemas.microsoft.com/office/drawing/2014/main" id="{A8854304-25D9-AC92-EE03-6652658680D8}"/>
                </a:ext>
              </a:extLst>
            </p:cNvPr>
            <p:cNvSpPr/>
            <p:nvPr/>
          </p:nvSpPr>
          <p:spPr>
            <a:xfrm>
              <a:off x="7594896" y="3391298"/>
              <a:ext cx="646196" cy="603935"/>
            </a:xfrm>
            <a:custGeom>
              <a:avLst/>
              <a:gdLst/>
              <a:ahLst/>
              <a:cxnLst/>
              <a:rect l="l" t="t" r="r" b="b"/>
              <a:pathLst>
                <a:path w="43471" h="40628" extrusionOk="0">
                  <a:moveTo>
                    <a:pt x="23074" y="1"/>
                  </a:moveTo>
                  <a:cubicBezTo>
                    <a:pt x="20499" y="1"/>
                    <a:pt x="17877" y="502"/>
                    <a:pt x="15339" y="1553"/>
                  </a:cubicBezTo>
                  <a:cubicBezTo>
                    <a:pt x="4951" y="5802"/>
                    <a:pt x="1" y="17663"/>
                    <a:pt x="4250" y="28016"/>
                  </a:cubicBezTo>
                  <a:cubicBezTo>
                    <a:pt x="7467" y="35880"/>
                    <a:pt x="15050" y="40627"/>
                    <a:pt x="23052" y="40627"/>
                  </a:cubicBezTo>
                  <a:cubicBezTo>
                    <a:pt x="25621" y="40627"/>
                    <a:pt x="28233" y="40138"/>
                    <a:pt x="30758" y="39105"/>
                  </a:cubicBezTo>
                  <a:cubicBezTo>
                    <a:pt x="34413" y="37588"/>
                    <a:pt x="37411" y="35149"/>
                    <a:pt x="39549" y="32159"/>
                  </a:cubicBezTo>
                  <a:cubicBezTo>
                    <a:pt x="43470" y="26685"/>
                    <a:pt x="42432" y="19331"/>
                    <a:pt x="39700" y="12598"/>
                  </a:cubicBezTo>
                  <a:cubicBezTo>
                    <a:pt x="36923" y="5909"/>
                    <a:pt x="33117" y="1438"/>
                    <a:pt x="26464" y="293"/>
                  </a:cubicBezTo>
                  <a:cubicBezTo>
                    <a:pt x="25351" y="99"/>
                    <a:pt x="24217" y="1"/>
                    <a:pt x="23074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1" name="Google Shape;5426;p67">
              <a:extLst>
                <a:ext uri="{FF2B5EF4-FFF2-40B4-BE49-F238E27FC236}">
                  <a16:creationId xmlns:a16="http://schemas.microsoft.com/office/drawing/2014/main" id="{7E427BF6-5834-AB6B-673B-E08065539129}"/>
                </a:ext>
              </a:extLst>
            </p:cNvPr>
            <p:cNvSpPr/>
            <p:nvPr/>
          </p:nvSpPr>
          <p:spPr>
            <a:xfrm>
              <a:off x="7640532" y="3394361"/>
              <a:ext cx="607146" cy="578635"/>
            </a:xfrm>
            <a:custGeom>
              <a:avLst/>
              <a:gdLst/>
              <a:ahLst/>
              <a:cxnLst/>
              <a:rect l="l" t="t" r="r" b="b"/>
              <a:pathLst>
                <a:path w="40844" h="38926" extrusionOk="0">
                  <a:moveTo>
                    <a:pt x="21582" y="0"/>
                  </a:moveTo>
                  <a:cubicBezTo>
                    <a:pt x="19115" y="0"/>
                    <a:pt x="16585" y="478"/>
                    <a:pt x="14159" y="1453"/>
                  </a:cubicBezTo>
                  <a:cubicBezTo>
                    <a:pt x="12864" y="2012"/>
                    <a:pt x="11639" y="2633"/>
                    <a:pt x="10530" y="3414"/>
                  </a:cubicBezTo>
                  <a:cubicBezTo>
                    <a:pt x="3141" y="8479"/>
                    <a:pt x="0" y="18202"/>
                    <a:pt x="3549" y="26852"/>
                  </a:cubicBezTo>
                  <a:cubicBezTo>
                    <a:pt x="6095" y="33097"/>
                    <a:pt x="11533" y="37276"/>
                    <a:pt x="17663" y="38527"/>
                  </a:cubicBezTo>
                  <a:cubicBezTo>
                    <a:pt x="18939" y="38789"/>
                    <a:pt x="20250" y="38926"/>
                    <a:pt x="21576" y="38926"/>
                  </a:cubicBezTo>
                  <a:cubicBezTo>
                    <a:pt x="24021" y="38926"/>
                    <a:pt x="26517" y="38460"/>
                    <a:pt x="28938" y="37453"/>
                  </a:cubicBezTo>
                  <a:cubicBezTo>
                    <a:pt x="31192" y="36531"/>
                    <a:pt x="33188" y="35235"/>
                    <a:pt x="34856" y="33647"/>
                  </a:cubicBezTo>
                  <a:cubicBezTo>
                    <a:pt x="35450" y="33133"/>
                    <a:pt x="35964" y="32539"/>
                    <a:pt x="36479" y="31953"/>
                  </a:cubicBezTo>
                  <a:cubicBezTo>
                    <a:pt x="37295" y="30800"/>
                    <a:pt x="37996" y="29584"/>
                    <a:pt x="38555" y="28289"/>
                  </a:cubicBezTo>
                  <a:cubicBezTo>
                    <a:pt x="38661" y="28067"/>
                    <a:pt x="38732" y="27881"/>
                    <a:pt x="38812" y="27695"/>
                  </a:cubicBezTo>
                  <a:cubicBezTo>
                    <a:pt x="40693" y="22966"/>
                    <a:pt x="40844" y="17493"/>
                    <a:pt x="38777" y="12392"/>
                  </a:cubicBezTo>
                  <a:cubicBezTo>
                    <a:pt x="37446" y="9180"/>
                    <a:pt x="35370" y="6483"/>
                    <a:pt x="32824" y="4407"/>
                  </a:cubicBezTo>
                  <a:cubicBezTo>
                    <a:pt x="30127" y="2190"/>
                    <a:pt x="26836" y="682"/>
                    <a:pt x="23394" y="87"/>
                  </a:cubicBezTo>
                  <a:cubicBezTo>
                    <a:pt x="22795" y="29"/>
                    <a:pt x="22191" y="0"/>
                    <a:pt x="21582" y="0"/>
                  </a:cubicBezTo>
                  <a:close/>
                </a:path>
              </a:pathLst>
            </a:custGeom>
            <a:solidFill>
              <a:srgbClr val="FFB8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2" name="Google Shape;5427;p67">
              <a:extLst>
                <a:ext uri="{FF2B5EF4-FFF2-40B4-BE49-F238E27FC236}">
                  <a16:creationId xmlns:a16="http://schemas.microsoft.com/office/drawing/2014/main" id="{B909A7DC-4617-6911-AE46-0F4C2D627E53}"/>
                </a:ext>
              </a:extLst>
            </p:cNvPr>
            <p:cNvSpPr/>
            <p:nvPr/>
          </p:nvSpPr>
          <p:spPr>
            <a:xfrm>
              <a:off x="7897146" y="3430215"/>
              <a:ext cx="119752" cy="114327"/>
            </a:xfrm>
            <a:custGeom>
              <a:avLst/>
              <a:gdLst/>
              <a:ahLst/>
              <a:cxnLst/>
              <a:rect l="l" t="t" r="r" b="b"/>
              <a:pathLst>
                <a:path w="8056" h="7691" extrusionOk="0">
                  <a:moveTo>
                    <a:pt x="6055" y="0"/>
                  </a:moveTo>
                  <a:cubicBezTo>
                    <a:pt x="4928" y="0"/>
                    <a:pt x="3948" y="2927"/>
                    <a:pt x="3948" y="2927"/>
                  </a:cubicBezTo>
                  <a:cubicBezTo>
                    <a:pt x="3948" y="2927"/>
                    <a:pt x="2899" y="71"/>
                    <a:pt x="1801" y="71"/>
                  </a:cubicBezTo>
                  <a:cubicBezTo>
                    <a:pt x="1629" y="71"/>
                    <a:pt x="1457" y="141"/>
                    <a:pt x="1287" y="301"/>
                  </a:cubicBezTo>
                  <a:cubicBezTo>
                    <a:pt x="1" y="1445"/>
                    <a:pt x="3771" y="7691"/>
                    <a:pt x="3771" y="7691"/>
                  </a:cubicBezTo>
                  <a:cubicBezTo>
                    <a:pt x="3771" y="7691"/>
                    <a:pt x="8056" y="1854"/>
                    <a:pt x="6690" y="337"/>
                  </a:cubicBezTo>
                  <a:cubicBezTo>
                    <a:pt x="6477" y="100"/>
                    <a:pt x="6264" y="0"/>
                    <a:pt x="6055" y="0"/>
                  </a:cubicBezTo>
                  <a:close/>
                </a:path>
              </a:pathLst>
            </a:custGeom>
            <a:solidFill>
              <a:srgbClr val="F9E7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3" name="Google Shape;5428;p67">
              <a:extLst>
                <a:ext uri="{FF2B5EF4-FFF2-40B4-BE49-F238E27FC236}">
                  <a16:creationId xmlns:a16="http://schemas.microsoft.com/office/drawing/2014/main" id="{AED08B17-B152-CB09-F231-F63010CB3E4E}"/>
                </a:ext>
              </a:extLst>
            </p:cNvPr>
            <p:cNvSpPr/>
            <p:nvPr/>
          </p:nvSpPr>
          <p:spPr>
            <a:xfrm>
              <a:off x="7885016" y="3548882"/>
              <a:ext cx="67011" cy="110001"/>
            </a:xfrm>
            <a:custGeom>
              <a:avLst/>
              <a:gdLst/>
              <a:ahLst/>
              <a:cxnLst/>
              <a:rect l="l" t="t" r="r" b="b"/>
              <a:pathLst>
                <a:path w="4508" h="7400" extrusionOk="0">
                  <a:moveTo>
                    <a:pt x="515" y="1"/>
                  </a:moveTo>
                  <a:lnTo>
                    <a:pt x="515" y="1"/>
                  </a:lnTo>
                  <a:cubicBezTo>
                    <a:pt x="1" y="1961"/>
                    <a:pt x="701" y="4215"/>
                    <a:pt x="2289" y="5474"/>
                  </a:cubicBezTo>
                  <a:cubicBezTo>
                    <a:pt x="2990" y="6069"/>
                    <a:pt x="3922" y="6512"/>
                    <a:pt x="4214" y="7399"/>
                  </a:cubicBezTo>
                  <a:cubicBezTo>
                    <a:pt x="4365" y="5882"/>
                    <a:pt x="4507" y="4108"/>
                    <a:pt x="3771" y="2777"/>
                  </a:cubicBezTo>
                  <a:cubicBezTo>
                    <a:pt x="3070" y="1447"/>
                    <a:pt x="1961" y="444"/>
                    <a:pt x="515" y="1"/>
                  </a:cubicBezTo>
                  <a:close/>
                </a:path>
              </a:pathLst>
            </a:custGeom>
            <a:solidFill>
              <a:srgbClr val="F9E7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4" name="Google Shape;5429;p67">
              <a:extLst>
                <a:ext uri="{FF2B5EF4-FFF2-40B4-BE49-F238E27FC236}">
                  <a16:creationId xmlns:a16="http://schemas.microsoft.com/office/drawing/2014/main" id="{54D988B5-1142-526A-58B4-D4C5E215D046}"/>
                </a:ext>
              </a:extLst>
            </p:cNvPr>
            <p:cNvSpPr/>
            <p:nvPr/>
          </p:nvSpPr>
          <p:spPr>
            <a:xfrm>
              <a:off x="7958598" y="3526986"/>
              <a:ext cx="46706" cy="92327"/>
            </a:xfrm>
            <a:custGeom>
              <a:avLst/>
              <a:gdLst/>
              <a:ahLst/>
              <a:cxnLst/>
              <a:rect l="l" t="t" r="r" b="b"/>
              <a:pathLst>
                <a:path w="3142" h="6211" extrusionOk="0">
                  <a:moveTo>
                    <a:pt x="2999" y="1"/>
                  </a:moveTo>
                  <a:cubicBezTo>
                    <a:pt x="1482" y="445"/>
                    <a:pt x="302" y="1882"/>
                    <a:pt x="116" y="3470"/>
                  </a:cubicBezTo>
                  <a:cubicBezTo>
                    <a:pt x="1" y="4401"/>
                    <a:pt x="223" y="5324"/>
                    <a:pt x="1" y="6211"/>
                  </a:cubicBezTo>
                  <a:cubicBezTo>
                    <a:pt x="1997" y="4800"/>
                    <a:pt x="3141" y="2441"/>
                    <a:pt x="2999" y="1"/>
                  </a:cubicBezTo>
                  <a:close/>
                </a:path>
              </a:pathLst>
            </a:custGeom>
            <a:solidFill>
              <a:srgbClr val="F9E7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4" name="Google Shape;5430;p67">
              <a:extLst>
                <a:ext uri="{FF2B5EF4-FFF2-40B4-BE49-F238E27FC236}">
                  <a16:creationId xmlns:a16="http://schemas.microsoft.com/office/drawing/2014/main" id="{0F24A987-1272-4D19-693E-6DD6FF111936}"/>
                </a:ext>
              </a:extLst>
            </p:cNvPr>
            <p:cNvSpPr/>
            <p:nvPr/>
          </p:nvSpPr>
          <p:spPr>
            <a:xfrm>
              <a:off x="7957543" y="3580277"/>
              <a:ext cx="76897" cy="78606"/>
            </a:xfrm>
            <a:custGeom>
              <a:avLst/>
              <a:gdLst/>
              <a:ahLst/>
              <a:cxnLst/>
              <a:rect l="l" t="t" r="r" b="b"/>
              <a:pathLst>
                <a:path w="5173" h="5288" extrusionOk="0">
                  <a:moveTo>
                    <a:pt x="5173" y="0"/>
                  </a:moveTo>
                  <a:lnTo>
                    <a:pt x="5173" y="0"/>
                  </a:lnTo>
                  <a:cubicBezTo>
                    <a:pt x="3141" y="293"/>
                    <a:pt x="1296" y="1739"/>
                    <a:pt x="595" y="3655"/>
                  </a:cubicBezTo>
                  <a:cubicBezTo>
                    <a:pt x="373" y="4214"/>
                    <a:pt x="258" y="4764"/>
                    <a:pt x="1" y="5287"/>
                  </a:cubicBezTo>
                  <a:cubicBezTo>
                    <a:pt x="1261" y="4844"/>
                    <a:pt x="2369" y="4365"/>
                    <a:pt x="3363" y="3513"/>
                  </a:cubicBezTo>
                  <a:cubicBezTo>
                    <a:pt x="4365" y="2626"/>
                    <a:pt x="5102" y="1331"/>
                    <a:pt x="5173" y="0"/>
                  </a:cubicBezTo>
                  <a:close/>
                </a:path>
              </a:pathLst>
            </a:custGeom>
            <a:solidFill>
              <a:srgbClr val="F9E7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5" name="Google Shape;5431;p67">
              <a:extLst>
                <a:ext uri="{FF2B5EF4-FFF2-40B4-BE49-F238E27FC236}">
                  <a16:creationId xmlns:a16="http://schemas.microsoft.com/office/drawing/2014/main" id="{7BC4DCF7-E966-E127-55B3-657DE4190389}"/>
                </a:ext>
              </a:extLst>
            </p:cNvPr>
            <p:cNvSpPr/>
            <p:nvPr/>
          </p:nvSpPr>
          <p:spPr>
            <a:xfrm>
              <a:off x="7853636" y="3602292"/>
              <a:ext cx="86381" cy="106567"/>
            </a:xfrm>
            <a:custGeom>
              <a:avLst/>
              <a:gdLst/>
              <a:ahLst/>
              <a:cxnLst/>
              <a:rect l="l" t="t" r="r" b="b"/>
              <a:pathLst>
                <a:path w="5811" h="7169" extrusionOk="0">
                  <a:moveTo>
                    <a:pt x="45" y="1"/>
                  </a:moveTo>
                  <a:lnTo>
                    <a:pt x="45" y="1"/>
                  </a:lnTo>
                  <a:cubicBezTo>
                    <a:pt x="0" y="1287"/>
                    <a:pt x="266" y="2582"/>
                    <a:pt x="887" y="3691"/>
                  </a:cubicBezTo>
                  <a:cubicBezTo>
                    <a:pt x="1517" y="4835"/>
                    <a:pt x="2520" y="5767"/>
                    <a:pt x="3700" y="6210"/>
                  </a:cubicBezTo>
                  <a:cubicBezTo>
                    <a:pt x="4436" y="6468"/>
                    <a:pt x="5252" y="6574"/>
                    <a:pt x="5811" y="7169"/>
                  </a:cubicBezTo>
                  <a:cubicBezTo>
                    <a:pt x="5660" y="5581"/>
                    <a:pt x="4995" y="3771"/>
                    <a:pt x="3957" y="2547"/>
                  </a:cubicBezTo>
                  <a:cubicBezTo>
                    <a:pt x="2963" y="1331"/>
                    <a:pt x="1597" y="444"/>
                    <a:pt x="45" y="1"/>
                  </a:cubicBezTo>
                  <a:close/>
                </a:path>
              </a:pathLst>
            </a:custGeom>
            <a:solidFill>
              <a:srgbClr val="F9E7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6" name="Google Shape;5432;p67">
              <a:extLst>
                <a:ext uri="{FF2B5EF4-FFF2-40B4-BE49-F238E27FC236}">
                  <a16:creationId xmlns:a16="http://schemas.microsoft.com/office/drawing/2014/main" id="{E3ACD2A8-8E98-552F-9663-5FCD0604D5F3}"/>
                </a:ext>
              </a:extLst>
            </p:cNvPr>
            <p:cNvSpPr/>
            <p:nvPr/>
          </p:nvSpPr>
          <p:spPr>
            <a:xfrm>
              <a:off x="7952013" y="3621409"/>
              <a:ext cx="113821" cy="91806"/>
            </a:xfrm>
            <a:custGeom>
              <a:avLst/>
              <a:gdLst/>
              <a:ahLst/>
              <a:cxnLst/>
              <a:rect l="l" t="t" r="r" b="b"/>
              <a:pathLst>
                <a:path w="7657" h="6176" extrusionOk="0">
                  <a:moveTo>
                    <a:pt x="7656" y="1"/>
                  </a:moveTo>
                  <a:lnTo>
                    <a:pt x="7656" y="1"/>
                  </a:lnTo>
                  <a:cubicBezTo>
                    <a:pt x="5625" y="81"/>
                    <a:pt x="3629" y="968"/>
                    <a:pt x="2183" y="2370"/>
                  </a:cubicBezTo>
                  <a:cubicBezTo>
                    <a:pt x="1739" y="2813"/>
                    <a:pt x="1366" y="3292"/>
                    <a:pt x="1074" y="3816"/>
                  </a:cubicBezTo>
                  <a:cubicBezTo>
                    <a:pt x="816" y="4259"/>
                    <a:pt x="630" y="4703"/>
                    <a:pt x="444" y="5182"/>
                  </a:cubicBezTo>
                  <a:cubicBezTo>
                    <a:pt x="302" y="5510"/>
                    <a:pt x="151" y="5847"/>
                    <a:pt x="0" y="6175"/>
                  </a:cubicBezTo>
                  <a:cubicBezTo>
                    <a:pt x="1482" y="5324"/>
                    <a:pt x="3141" y="4880"/>
                    <a:pt x="4622" y="3993"/>
                  </a:cubicBezTo>
                  <a:cubicBezTo>
                    <a:pt x="6104" y="3106"/>
                    <a:pt x="7399" y="1669"/>
                    <a:pt x="7656" y="1"/>
                  </a:cubicBezTo>
                  <a:close/>
                </a:path>
              </a:pathLst>
            </a:custGeom>
            <a:solidFill>
              <a:srgbClr val="F9E7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7" name="Google Shape;5433;p67">
              <a:extLst>
                <a:ext uri="{FF2B5EF4-FFF2-40B4-BE49-F238E27FC236}">
                  <a16:creationId xmlns:a16="http://schemas.microsoft.com/office/drawing/2014/main" id="{E84AA5D8-F5DF-8ED2-A204-764BC4AD9E1F}"/>
                </a:ext>
              </a:extLst>
            </p:cNvPr>
            <p:cNvSpPr/>
            <p:nvPr/>
          </p:nvSpPr>
          <p:spPr>
            <a:xfrm>
              <a:off x="7799825" y="3640674"/>
              <a:ext cx="142303" cy="120407"/>
            </a:xfrm>
            <a:custGeom>
              <a:avLst/>
              <a:gdLst/>
              <a:ahLst/>
              <a:cxnLst/>
              <a:rect l="l" t="t" r="r" b="b"/>
              <a:pathLst>
                <a:path w="9573" h="8100" extrusionOk="0">
                  <a:moveTo>
                    <a:pt x="293" y="0"/>
                  </a:moveTo>
                  <a:cubicBezTo>
                    <a:pt x="1" y="2298"/>
                    <a:pt x="1181" y="4658"/>
                    <a:pt x="3141" y="5846"/>
                  </a:cubicBezTo>
                  <a:cubicBezTo>
                    <a:pt x="3620" y="6139"/>
                    <a:pt x="4144" y="6361"/>
                    <a:pt x="4694" y="6547"/>
                  </a:cubicBezTo>
                  <a:cubicBezTo>
                    <a:pt x="5696" y="6911"/>
                    <a:pt x="6770" y="7248"/>
                    <a:pt x="7834" y="7470"/>
                  </a:cubicBezTo>
                  <a:cubicBezTo>
                    <a:pt x="8428" y="7621"/>
                    <a:pt x="9058" y="7727"/>
                    <a:pt x="9573" y="8100"/>
                  </a:cubicBezTo>
                  <a:cubicBezTo>
                    <a:pt x="8136" y="6583"/>
                    <a:pt x="6876" y="4879"/>
                    <a:pt x="5474" y="3327"/>
                  </a:cubicBezTo>
                  <a:cubicBezTo>
                    <a:pt x="4064" y="1774"/>
                    <a:pt x="2334" y="444"/>
                    <a:pt x="293" y="0"/>
                  </a:cubicBezTo>
                  <a:close/>
                </a:path>
              </a:pathLst>
            </a:custGeom>
            <a:solidFill>
              <a:srgbClr val="F9E7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8" name="Google Shape;5434;p67">
              <a:extLst>
                <a:ext uri="{FF2B5EF4-FFF2-40B4-BE49-F238E27FC236}">
                  <a16:creationId xmlns:a16="http://schemas.microsoft.com/office/drawing/2014/main" id="{D8023265-9B6A-ED2D-13A0-0F85B348BEC9}"/>
                </a:ext>
              </a:extLst>
            </p:cNvPr>
            <p:cNvSpPr/>
            <p:nvPr/>
          </p:nvSpPr>
          <p:spPr>
            <a:xfrm>
              <a:off x="7949902" y="3673629"/>
              <a:ext cx="146658" cy="82962"/>
            </a:xfrm>
            <a:custGeom>
              <a:avLst/>
              <a:gdLst/>
              <a:ahLst/>
              <a:cxnLst/>
              <a:rect l="l" t="t" r="r" b="b"/>
              <a:pathLst>
                <a:path w="9866" h="5581" extrusionOk="0">
                  <a:moveTo>
                    <a:pt x="9865" y="1"/>
                  </a:moveTo>
                  <a:lnTo>
                    <a:pt x="9865" y="1"/>
                  </a:lnTo>
                  <a:cubicBezTo>
                    <a:pt x="5909" y="36"/>
                    <a:pt x="2067" y="2219"/>
                    <a:pt x="0" y="5581"/>
                  </a:cubicBezTo>
                  <a:cubicBezTo>
                    <a:pt x="1695" y="5324"/>
                    <a:pt x="3726" y="4809"/>
                    <a:pt x="5279" y="4144"/>
                  </a:cubicBezTo>
                  <a:cubicBezTo>
                    <a:pt x="6130" y="3807"/>
                    <a:pt x="6982" y="3443"/>
                    <a:pt x="7718" y="2964"/>
                  </a:cubicBezTo>
                  <a:cubicBezTo>
                    <a:pt x="8756" y="2254"/>
                    <a:pt x="9537" y="1225"/>
                    <a:pt x="9865" y="1"/>
                  </a:cubicBezTo>
                  <a:close/>
                </a:path>
              </a:pathLst>
            </a:custGeom>
            <a:solidFill>
              <a:srgbClr val="F9E7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9" name="Google Shape;5435;p67">
              <a:extLst>
                <a:ext uri="{FF2B5EF4-FFF2-40B4-BE49-F238E27FC236}">
                  <a16:creationId xmlns:a16="http://schemas.microsoft.com/office/drawing/2014/main" id="{D81C41A1-027B-B56C-34A6-6B374FCEC75A}"/>
                </a:ext>
              </a:extLst>
            </p:cNvPr>
            <p:cNvSpPr/>
            <p:nvPr/>
          </p:nvSpPr>
          <p:spPr>
            <a:xfrm>
              <a:off x="7752094" y="3709380"/>
              <a:ext cx="186749" cy="106567"/>
            </a:xfrm>
            <a:custGeom>
              <a:avLst/>
              <a:gdLst/>
              <a:ahLst/>
              <a:cxnLst/>
              <a:rect l="l" t="t" r="r" b="b"/>
              <a:pathLst>
                <a:path w="12563" h="7169" extrusionOk="0">
                  <a:moveTo>
                    <a:pt x="0" y="0"/>
                  </a:moveTo>
                  <a:lnTo>
                    <a:pt x="0" y="0"/>
                  </a:lnTo>
                  <a:cubicBezTo>
                    <a:pt x="400" y="1553"/>
                    <a:pt x="1553" y="2883"/>
                    <a:pt x="2883" y="3806"/>
                  </a:cubicBezTo>
                  <a:cubicBezTo>
                    <a:pt x="4214" y="4728"/>
                    <a:pt x="5767" y="5323"/>
                    <a:pt x="7319" y="5802"/>
                  </a:cubicBezTo>
                  <a:cubicBezTo>
                    <a:pt x="8499" y="6139"/>
                    <a:pt x="9714" y="6467"/>
                    <a:pt x="10903" y="6725"/>
                  </a:cubicBezTo>
                  <a:cubicBezTo>
                    <a:pt x="11453" y="6840"/>
                    <a:pt x="12012" y="6946"/>
                    <a:pt x="12562" y="7168"/>
                  </a:cubicBezTo>
                  <a:cubicBezTo>
                    <a:pt x="11231" y="4950"/>
                    <a:pt x="8978" y="3362"/>
                    <a:pt x="6689" y="2147"/>
                  </a:cubicBezTo>
                  <a:cubicBezTo>
                    <a:pt x="4613" y="1038"/>
                    <a:pt x="2325" y="151"/>
                    <a:pt x="0" y="0"/>
                  </a:cubicBezTo>
                  <a:close/>
                </a:path>
              </a:pathLst>
            </a:custGeom>
            <a:solidFill>
              <a:srgbClr val="F9E7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0" name="Google Shape;5436;p67">
              <a:extLst>
                <a:ext uri="{FF2B5EF4-FFF2-40B4-BE49-F238E27FC236}">
                  <a16:creationId xmlns:a16="http://schemas.microsoft.com/office/drawing/2014/main" id="{A897591F-7A89-AD77-F879-843AE93EA9D4}"/>
                </a:ext>
              </a:extLst>
            </p:cNvPr>
            <p:cNvSpPr/>
            <p:nvPr/>
          </p:nvSpPr>
          <p:spPr>
            <a:xfrm>
              <a:off x="7957543" y="3728526"/>
              <a:ext cx="178053" cy="85831"/>
            </a:xfrm>
            <a:custGeom>
              <a:avLst/>
              <a:gdLst/>
              <a:ahLst/>
              <a:cxnLst/>
              <a:rect l="l" t="t" r="r" b="b"/>
              <a:pathLst>
                <a:path w="11978" h="5774" extrusionOk="0">
                  <a:moveTo>
                    <a:pt x="11539" y="0"/>
                  </a:moveTo>
                  <a:cubicBezTo>
                    <a:pt x="7067" y="0"/>
                    <a:pt x="2681" y="2225"/>
                    <a:pt x="1" y="5774"/>
                  </a:cubicBezTo>
                  <a:cubicBezTo>
                    <a:pt x="1624" y="5215"/>
                    <a:pt x="3363" y="5144"/>
                    <a:pt x="4986" y="4594"/>
                  </a:cubicBezTo>
                  <a:cubicBezTo>
                    <a:pt x="7648" y="3742"/>
                    <a:pt x="9910" y="1853"/>
                    <a:pt x="11977" y="7"/>
                  </a:cubicBezTo>
                  <a:cubicBezTo>
                    <a:pt x="11831" y="3"/>
                    <a:pt x="11685" y="0"/>
                    <a:pt x="11539" y="0"/>
                  </a:cubicBezTo>
                  <a:close/>
                </a:path>
              </a:pathLst>
            </a:custGeom>
            <a:solidFill>
              <a:srgbClr val="F9E7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1" name="Google Shape;5437;p67">
              <a:extLst>
                <a:ext uri="{FF2B5EF4-FFF2-40B4-BE49-F238E27FC236}">
                  <a16:creationId xmlns:a16="http://schemas.microsoft.com/office/drawing/2014/main" id="{EC1E96D8-FF3C-67C9-8D59-49863BA1C042}"/>
                </a:ext>
              </a:extLst>
            </p:cNvPr>
            <p:cNvSpPr/>
            <p:nvPr/>
          </p:nvSpPr>
          <p:spPr>
            <a:xfrm>
              <a:off x="7783875" y="3809718"/>
              <a:ext cx="154968" cy="72348"/>
            </a:xfrm>
            <a:custGeom>
              <a:avLst/>
              <a:gdLst/>
              <a:ahLst/>
              <a:cxnLst/>
              <a:rect l="l" t="t" r="r" b="b"/>
              <a:pathLst>
                <a:path w="10425" h="4867" extrusionOk="0">
                  <a:moveTo>
                    <a:pt x="2656" y="0"/>
                  </a:moveTo>
                  <a:cubicBezTo>
                    <a:pt x="1770" y="0"/>
                    <a:pt x="883" y="79"/>
                    <a:pt x="0" y="125"/>
                  </a:cubicBezTo>
                  <a:cubicBezTo>
                    <a:pt x="701" y="1571"/>
                    <a:pt x="1890" y="2787"/>
                    <a:pt x="3292" y="3567"/>
                  </a:cubicBezTo>
                  <a:cubicBezTo>
                    <a:pt x="4693" y="4375"/>
                    <a:pt x="6290" y="4783"/>
                    <a:pt x="7878" y="4854"/>
                  </a:cubicBezTo>
                  <a:cubicBezTo>
                    <a:pt x="8048" y="4863"/>
                    <a:pt x="8218" y="4867"/>
                    <a:pt x="8388" y="4867"/>
                  </a:cubicBezTo>
                  <a:cubicBezTo>
                    <a:pt x="9067" y="4867"/>
                    <a:pt x="9743" y="4804"/>
                    <a:pt x="10424" y="4747"/>
                  </a:cubicBezTo>
                  <a:cubicBezTo>
                    <a:pt x="9910" y="3603"/>
                    <a:pt x="8872" y="2192"/>
                    <a:pt x="7878" y="1456"/>
                  </a:cubicBezTo>
                  <a:cubicBezTo>
                    <a:pt x="6769" y="640"/>
                    <a:pt x="5438" y="241"/>
                    <a:pt x="4108" y="90"/>
                  </a:cubicBezTo>
                  <a:cubicBezTo>
                    <a:pt x="3625" y="24"/>
                    <a:pt x="3140" y="0"/>
                    <a:pt x="2656" y="0"/>
                  </a:cubicBezTo>
                  <a:close/>
                </a:path>
              </a:pathLst>
            </a:custGeom>
            <a:solidFill>
              <a:srgbClr val="F9E7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2" name="Google Shape;5438;p67">
              <a:extLst>
                <a:ext uri="{FF2B5EF4-FFF2-40B4-BE49-F238E27FC236}">
                  <a16:creationId xmlns:a16="http://schemas.microsoft.com/office/drawing/2014/main" id="{58110772-3080-58FE-A2A8-8D392C64F406}"/>
                </a:ext>
              </a:extLst>
            </p:cNvPr>
            <p:cNvSpPr/>
            <p:nvPr/>
          </p:nvSpPr>
          <p:spPr>
            <a:xfrm>
              <a:off x="7953723" y="3815278"/>
              <a:ext cx="142303" cy="66893"/>
            </a:xfrm>
            <a:custGeom>
              <a:avLst/>
              <a:gdLst/>
              <a:ahLst/>
              <a:cxnLst/>
              <a:rect l="l" t="t" r="r" b="b"/>
              <a:pathLst>
                <a:path w="9573" h="4500" extrusionOk="0">
                  <a:moveTo>
                    <a:pt x="8946" y="0"/>
                  </a:moveTo>
                  <a:cubicBezTo>
                    <a:pt x="7789" y="0"/>
                    <a:pt x="6637" y="90"/>
                    <a:pt x="5510" y="346"/>
                  </a:cubicBezTo>
                  <a:cubicBezTo>
                    <a:pt x="4179" y="638"/>
                    <a:pt x="2919" y="1197"/>
                    <a:pt x="1846" y="2040"/>
                  </a:cubicBezTo>
                  <a:cubicBezTo>
                    <a:pt x="1109" y="2670"/>
                    <a:pt x="444" y="3451"/>
                    <a:pt x="1" y="4302"/>
                  </a:cubicBezTo>
                  <a:cubicBezTo>
                    <a:pt x="594" y="4436"/>
                    <a:pt x="1218" y="4500"/>
                    <a:pt x="1842" y="4500"/>
                  </a:cubicBezTo>
                  <a:cubicBezTo>
                    <a:pt x="2420" y="4500"/>
                    <a:pt x="2998" y="4445"/>
                    <a:pt x="3549" y="4338"/>
                  </a:cubicBezTo>
                  <a:cubicBezTo>
                    <a:pt x="4844" y="4081"/>
                    <a:pt x="6175" y="3743"/>
                    <a:pt x="7319" y="3043"/>
                  </a:cubicBezTo>
                  <a:cubicBezTo>
                    <a:pt x="8464" y="2377"/>
                    <a:pt x="9315" y="1304"/>
                    <a:pt x="9573" y="9"/>
                  </a:cubicBezTo>
                  <a:cubicBezTo>
                    <a:pt x="9364" y="3"/>
                    <a:pt x="9155" y="0"/>
                    <a:pt x="8946" y="0"/>
                  </a:cubicBezTo>
                  <a:close/>
                </a:path>
              </a:pathLst>
            </a:custGeom>
            <a:solidFill>
              <a:srgbClr val="F9E7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13" name="Google Shape;5439;p67">
              <a:extLst>
                <a:ext uri="{FF2B5EF4-FFF2-40B4-BE49-F238E27FC236}">
                  <a16:creationId xmlns:a16="http://schemas.microsoft.com/office/drawing/2014/main" id="{EC20EFCC-CFD9-D8EF-0AFD-F7AD6C6BE127}"/>
                </a:ext>
              </a:extLst>
            </p:cNvPr>
            <p:cNvSpPr/>
            <p:nvPr/>
          </p:nvSpPr>
          <p:spPr>
            <a:xfrm>
              <a:off x="8088890" y="3481306"/>
              <a:ext cx="101037" cy="135509"/>
            </a:xfrm>
            <a:custGeom>
              <a:avLst/>
              <a:gdLst/>
              <a:ahLst/>
              <a:cxnLst/>
              <a:rect l="l" t="t" r="r" b="b"/>
              <a:pathLst>
                <a:path w="6797" h="9116" extrusionOk="0">
                  <a:moveTo>
                    <a:pt x="1998" y="0"/>
                  </a:moveTo>
                  <a:cubicBezTo>
                    <a:pt x="1189" y="0"/>
                    <a:pt x="471" y="772"/>
                    <a:pt x="258" y="1486"/>
                  </a:cubicBezTo>
                  <a:cubicBezTo>
                    <a:pt x="1" y="2444"/>
                    <a:pt x="293" y="3402"/>
                    <a:pt x="630" y="4325"/>
                  </a:cubicBezTo>
                  <a:cubicBezTo>
                    <a:pt x="1145" y="5700"/>
                    <a:pt x="1881" y="7031"/>
                    <a:pt x="2884" y="8060"/>
                  </a:cubicBezTo>
                  <a:cubicBezTo>
                    <a:pt x="3467" y="8623"/>
                    <a:pt x="4243" y="9115"/>
                    <a:pt x="5005" y="9115"/>
                  </a:cubicBezTo>
                  <a:cubicBezTo>
                    <a:pt x="5251" y="9115"/>
                    <a:pt x="5495" y="9064"/>
                    <a:pt x="5731" y="8947"/>
                  </a:cubicBezTo>
                  <a:cubicBezTo>
                    <a:pt x="6246" y="8690"/>
                    <a:pt x="6574" y="8140"/>
                    <a:pt x="6690" y="7581"/>
                  </a:cubicBezTo>
                  <a:cubicBezTo>
                    <a:pt x="6796" y="6986"/>
                    <a:pt x="6725" y="6401"/>
                    <a:pt x="6574" y="5842"/>
                  </a:cubicBezTo>
                  <a:cubicBezTo>
                    <a:pt x="6131" y="4103"/>
                    <a:pt x="5208" y="2515"/>
                    <a:pt x="3913" y="1300"/>
                  </a:cubicBezTo>
                  <a:cubicBezTo>
                    <a:pt x="3469" y="856"/>
                    <a:pt x="2733" y="75"/>
                    <a:pt x="2103" y="5"/>
                  </a:cubicBezTo>
                  <a:cubicBezTo>
                    <a:pt x="2068" y="2"/>
                    <a:pt x="2033" y="0"/>
                    <a:pt x="1998" y="0"/>
                  </a:cubicBezTo>
                  <a:close/>
                </a:path>
              </a:pathLst>
            </a:custGeom>
            <a:solidFill>
              <a:srgbClr val="F9E7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4" name="Google Shape;5440;p67">
              <a:extLst>
                <a:ext uri="{FF2B5EF4-FFF2-40B4-BE49-F238E27FC236}">
                  <a16:creationId xmlns:a16="http://schemas.microsoft.com/office/drawing/2014/main" id="{DDCB6B95-70B1-DA73-3051-8FAA147BD9C6}"/>
                </a:ext>
              </a:extLst>
            </p:cNvPr>
            <p:cNvSpPr/>
            <p:nvPr/>
          </p:nvSpPr>
          <p:spPr>
            <a:xfrm>
              <a:off x="8170781" y="3631323"/>
              <a:ext cx="44981" cy="63949"/>
            </a:xfrm>
            <a:custGeom>
              <a:avLst/>
              <a:gdLst/>
              <a:ahLst/>
              <a:cxnLst/>
              <a:rect l="l" t="t" r="r" b="b"/>
              <a:pathLst>
                <a:path w="3026" h="4302" extrusionOk="0">
                  <a:moveTo>
                    <a:pt x="1209" y="0"/>
                  </a:moveTo>
                  <a:cubicBezTo>
                    <a:pt x="595" y="0"/>
                    <a:pt x="197" y="994"/>
                    <a:pt x="107" y="1632"/>
                  </a:cubicBezTo>
                  <a:cubicBezTo>
                    <a:pt x="36" y="2075"/>
                    <a:pt x="1" y="2519"/>
                    <a:pt x="107" y="2962"/>
                  </a:cubicBezTo>
                  <a:cubicBezTo>
                    <a:pt x="178" y="3370"/>
                    <a:pt x="444" y="3770"/>
                    <a:pt x="773" y="4036"/>
                  </a:cubicBezTo>
                  <a:cubicBezTo>
                    <a:pt x="1055" y="4222"/>
                    <a:pt x="1357" y="4302"/>
                    <a:pt x="1666" y="4302"/>
                  </a:cubicBezTo>
                  <a:cubicBezTo>
                    <a:pt x="1726" y="4302"/>
                    <a:pt x="1786" y="4299"/>
                    <a:pt x="1846" y="4293"/>
                  </a:cubicBezTo>
                  <a:cubicBezTo>
                    <a:pt x="2068" y="4293"/>
                    <a:pt x="2325" y="4257"/>
                    <a:pt x="2511" y="4107"/>
                  </a:cubicBezTo>
                  <a:cubicBezTo>
                    <a:pt x="2840" y="3885"/>
                    <a:pt x="2955" y="3441"/>
                    <a:pt x="2990" y="3033"/>
                  </a:cubicBezTo>
                  <a:cubicBezTo>
                    <a:pt x="3026" y="2040"/>
                    <a:pt x="2511" y="931"/>
                    <a:pt x="1775" y="265"/>
                  </a:cubicBezTo>
                  <a:cubicBezTo>
                    <a:pt x="1571" y="79"/>
                    <a:pt x="1381" y="0"/>
                    <a:pt x="1209" y="0"/>
                  </a:cubicBezTo>
                  <a:close/>
                </a:path>
              </a:pathLst>
            </a:custGeom>
            <a:solidFill>
              <a:srgbClr val="F9E7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723162922"/>
      </p:ext>
    </p:extLst>
  </p:cSld>
  <p:clrMapOvr>
    <a:masterClrMapping/>
  </p:clrMapOvr>
</p:sld>
</file>

<file path=ppt/theme/theme1.xml><?xml version="1.0" encoding="utf-8"?>
<a:theme xmlns:a="http://schemas.openxmlformats.org/drawingml/2006/main" name="Cafe Bookstore Project Proposal by Slidesgo">
  <a:themeElements>
    <a:clrScheme name="Simple Light">
      <a:dk1>
        <a:srgbClr val="471108"/>
      </a:dk1>
      <a:lt1>
        <a:srgbClr val="00695A"/>
      </a:lt1>
      <a:dk2>
        <a:srgbClr val="F9E7C8"/>
      </a:dk2>
      <a:lt2>
        <a:srgbClr val="FFB887"/>
      </a:lt2>
      <a:accent1>
        <a:srgbClr val="E19453"/>
      </a:accent1>
      <a:accent2>
        <a:srgbClr val="C26433"/>
      </a:accent2>
      <a:accent3>
        <a:srgbClr val="A3432B"/>
      </a:accent3>
      <a:accent4>
        <a:srgbClr val="7F3C2A"/>
      </a:accent4>
      <a:accent5>
        <a:srgbClr val="509C7D"/>
      </a:accent5>
      <a:accent6>
        <a:srgbClr val="FFFFFF"/>
      </a:accent6>
      <a:hlink>
        <a:srgbClr val="47110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69</TotalTime>
  <Words>790</Words>
  <Application>Microsoft Office PowerPoint</Application>
  <PresentationFormat>On-screen Show (16:9)</PresentationFormat>
  <Paragraphs>73</Paragraphs>
  <Slides>33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2" baseType="lpstr">
      <vt:lpstr>Amasis MT Pro Medium</vt:lpstr>
      <vt:lpstr>Baguet Script</vt:lpstr>
      <vt:lpstr>Lato</vt:lpstr>
      <vt:lpstr>Wingdings</vt:lpstr>
      <vt:lpstr>Anton</vt:lpstr>
      <vt:lpstr>DM Serif Display</vt:lpstr>
      <vt:lpstr>Arial</vt:lpstr>
      <vt:lpstr>Roboto</vt:lpstr>
      <vt:lpstr>Cafe Bookstore Project Proposal by Slidesgo</vt:lpstr>
      <vt:lpstr>COFFEE SALES Analysis</vt:lpstr>
      <vt:lpstr>Introduction</vt:lpstr>
      <vt:lpstr>Tasks</vt:lpstr>
      <vt:lpstr>Objective</vt:lpstr>
      <vt:lpstr>Loaded and cleaned the coffee sales data:</vt:lpstr>
      <vt:lpstr>PowerPoint Presentation</vt:lpstr>
      <vt:lpstr>PowerPoint Presentation</vt:lpstr>
      <vt:lpstr>Conducted exploratory data analysis (EDA) to visualize sales trends:</vt:lpstr>
      <vt:lpstr>Prepared the data for machine learning by handling categorical variables and splitting the dataset:</vt:lpstr>
      <vt:lpstr>Exploratory Data Analysis (EDA)</vt:lpstr>
      <vt:lpstr>PowerPoint Presentation</vt:lpstr>
      <vt:lpstr>PowerPoint Presentation</vt:lpstr>
      <vt:lpstr>PowerPoint Presentation</vt:lpstr>
      <vt:lpstr>PowerPoint Presentation</vt:lpstr>
      <vt:lpstr>Trained a simple linear regression model to predict sales:</vt:lpstr>
      <vt:lpstr>Evaluated the model's performance: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Neha Kushwaha</cp:lastModifiedBy>
  <cp:revision>5</cp:revision>
  <dcterms:modified xsi:type="dcterms:W3CDTF">2024-10-25T14:49:07Z</dcterms:modified>
</cp:coreProperties>
</file>